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11T10:26:57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699">
    <iact:property name="dataType"/>
    <iact:actionData xml:id="d0">
      <inkml:trace xmlns:inkml="http://www.w3.org/2003/InkML" xml:id="stk0" contextRef="#ctx0" brushRef="#br0">19437 7613 0,'0'-34'139,"34"-1"-130,36 0 5,34-34-6,-34-1 8,-35 70-8,69-35 0,-69 1 0,-1 34 0,1-35 0,35 0 0,-36 0 0,1 1 0,0 34 1,0-35 0,-35 0-3,35 35 2,-1-35 0,1 35 8,-35-35 0,35 35 0,-35-34-8,69-1 0,-34 0 16,0 0-8,0 1-8,-1 34 0,1-35 9,35 0-10,-35 0 10,-1 35 6,-34-34-15,35 34 0,35-70 0,-36 70 0,1-35 8,35 1-8,-70-1 0,69 0 3,1 0 2,-35 0 3,34 1 0,-69-1-8,35 35 0,-35-35 0,35 35 0,-35-35 0,104 1 0,-69 34 0,-35-35 8,35 0-8,34 0 0,-34 1 0,0-1 3,34-35 4,-34 36-1,34-1 2,-34 0 0,0 0-8,0-34 16,0 69-16,34-35 0,-69 0 0,35 0 2,0 1 4,-35-1-6,69-35 0,-34 36 16,0-1-16,-35 0 8,0 0 2,34 1-10,-34-1-2,35 35 5,-35-35-6,35 35 11,0-69-8,0 69 16,-35-35-8,34 0-7,1 0 14,0 1-7,0-1 8,-1 0-14,1 0 22,0 0 14,0 1-30,0-1 8,-1 0 225,1 35-169</inkml:trace>
    </iact:actionData>
  </iact:action>
  <iact:action type="add" startTime="59877">
    <iact:property name="dataType"/>
    <iact:actionData xml:id="d1">
      <inkml:trace xmlns:inkml="http://www.w3.org/2003/InkML" xml:id="stk1" contextRef="#ctx0" brushRef="#br0">22705 4971 0,'0'-69'113,"35"-1"-98,0 36-5,34-36-4,-69 1 2,70 34 3,-70 0-6,69 0 6,-34-34-4,0 34-1,0-35 2,34 36 2,-69-36-1,104 35-4,-104 1 3,70-36 0,-1 70 0,-69-35 0,35 35 0,35-69 2,-1 69 28,-69-35-29,35 0 0,0 1 5,0 34-6,34-35 0,-34 0 0,0 0 0,34 35 0,-34-34 0,35 34 0,-1-70 10,1 35-12,-36 0 2,1 35 0,69-34 3,-34-1-5,0 0 1,-36 35 2,36 0-1,34-69 0,-69 34 1,35 35-2,-36 0 1,36-35-1,-35 35 1,69-69 0,-35 69 8,-34-35-8,0 35 0,0 0 1,0 0-2,-1-35 1,-34 0 0,35 35 24,0-34 8,0 34-24,-1-35 0,1 0 0,-35 0-8,35 35 8,0-34-6,-35-1 4,34 0-6,-34 0 8,35 35-6,0-35 4,-35 1 4,35 34-12,-35-35 21,0 0 58,35 0-69,-35 1-8,34-1 8,1 35-8,-35-35 8,0 0-7,0 1 15,35 34-7,-35-35 22,35-35 88</inkml:trace>
    </iact:actionData>
  </iact:action>
  <iact:action type="add" startTime="61501">
    <iact:property name="dataType"/>
    <iact:actionData xml:id="d2">
      <inkml:trace xmlns:inkml="http://www.w3.org/2003/InkML" xml:id="stk2" contextRef="#ctx0" brushRef="#br0">25904 2329 0,'35'0'170,"-1"0"-164,1 0 2,35-34 8,-1 34-7,36 0-2,34 0 3,-35-35-4,-34 35 4,69-70-2,-105 70 1,71 0-4,-36 0 5,-69 35 236,-69 35-238,-1-1 8,70-34 0,-35-35-7,1 35-2,-1 0 1,0-1 0,0 1 0,35 0 8,-34 0-8,-1-1 0,0 1 2,0 0 13,35 0-8,-34-35 18</inkml:trace>
    </iact:actionData>
  </iact:action>
  <iact:action type="add" startTime="65869">
    <iact:property name="dataType"/>
    <iact:actionData xml:id="d3">
      <inkml:trace xmlns:inkml="http://www.w3.org/2003/InkML" xml:id="stk3" contextRef="#ctx0" brushRef="#br0">21731 3233 0,'0'70'193,"35"-35"-184,35 34-3,-1 35 10,-69-69-5,70 0 2,-70 34-10,35 36 10,-1-70-5,1 34 0,0 1 2,-35-1 5,69-34-8,-34 34 1,-35-34 0,0 0 0,35 34 2,0-34 4,-35 0-6,35 0 0,-1 34 18,-34-34-9,0 0-12,0 0 3,35-1 8,-35 36-7,35-1 7,-35-34-9,35 0 1,-35 34 2,0 1-4,69-1 10,-69-34-8,35 104 0,0-34 8,0-36-8,-1-34 1,-34 34-2,0-34 4,35 0-6,-35 34 3,70 1 0,-70-35 0,34 34 3,1-34-6,-35 0 4,35 0 1,0-35-4,-35 69 2,34-34 7,1 34-6,35-34-2,-70 0 2,69 0-2,-69-1 1,35 36 0,0-70 1,0 69-2,-1-69 1,-34 35 0,35 35 8,35-1 8,-1 1-16,1-70 16,-70 35-15,35-35-2,-1 34 3,1-34-4,-35 35 3,35-35-1,34 35 7,-34 0 3,0-35-4,34 0 10,-69 34-16,35-34 24</inkml:trace>
    </iact:actionData>
  </iact:action>
  <iact:action type="add" startTime="67886">
    <iact:property name="dataType"/>
    <iact:actionData xml:id="d4">
      <inkml:trace xmlns:inkml="http://www.w3.org/2003/InkML" xml:id="stk4" contextRef="#ctx0" brushRef="#br0">19506 7613 0,'0'-69'120,"70"-1"-113,69 1 1,-35-35 2,0 69-4,1-35 2,-1 1 0,70-1 0,-70 35 3,70-69-6,-139 69 6,34 1-3,1-36 0,-1 1 0,1-1 1,0 1-5,-1-1 8,1 0-8,-1 1 4,35-35 0,-34 69 0,34-69 0,-69 69 4,0 0-8,69-34 9,-104 34-10,35 35 5,34-70 0,-69 36 1,35-1 0,0-35-2,0 70 1,0-35-1,-35 1 1,0-1 1,34 0-2,-34-34 2,35 34-2,-35 0 2,0 0 6,35 35-5,-35-69-4,0 34 10,35-34 9,-1 34-18,-34 0 18,35 35-10,0-35 1,0 35-7,-1-34-2</inkml:trace>
    </iact:actionData>
  </iact:action>
  <iact:action type="add" startTime="68838">
    <iact:property name="dataType"/>
    <iact:actionData xml:id="d5">
      <inkml:trace xmlns:inkml="http://www.w3.org/2003/InkML" xml:id="stk5" contextRef="#ctx0" brushRef="#br0">22183 4728 0,'0'35'136,"35"-35"-127,-35 35-3,35-1 2,-35 1 0,35 0 0,0-35 0,-35 69 2,34 1-4,-34 0 10,35-36-5,-35 1 2,0 35-5,0-36 9,0 1-2,0 0 226,0 0-226,-35-1-7,-34 1 2,-1-35-4,35 0 2,1 35 0,-1 0 0,0-1 192</inkml:trace>
    </iact:actionData>
  </iact:action>
  <iact:action type="add" startTime="70381">
    <iact:property name="dataType"/>
    <iact:actionData xml:id="d6">
      <inkml:trace xmlns:inkml="http://www.w3.org/2003/InkML" xml:id="stk6" contextRef="#ctx0" brushRef="#br0">19576 7752 0,'0'-34'105,"34"34"-98,-34-35 1,70 0 0,-35-34 0,0 69 1,-1-70-2,1 35 2,0 1-2,0 34 1,-1-35 2,-34 0-4,35 0 5,-35 1-6,35-36 3,0 70 0,-1-69 5,1-1-8,0 35 1,0-34 2,34 34 0,-34 0 0,0 0 0,34-34 2,-34 34-4,0 0 2,34-34 3,-34 34-6,0 0 5,0 1-4,0-1 2,-1 0 0,1 0 0,69-69 0,-69 69 0,0 0 0,-35-34 0,104 34 3,-104-34-6,70 34 3,-35-35 0,-1 36 3,1-1 2,35-35-5,-70 1 0,69 34 0,-69 0 0,70-34 0,-35 69 1,-1-35-2,1 0 3,0 35-4,0-35 2,-1 1 0,-34-1 0,70 35 0,-35-35 0,-1 35 0,1-69 0,0 69 1,35-70-2,-1 35 3,35-34-4,-69 34 2,0 0 0,104-34 3,-69 34-6,34 0 3,-69-34 0,69 34 0,-69 35 2,34-35 0,1 0-6,-35 1 4,-1-1 0,71-35 3,-71 36-6,1 34 5,70-35-4,-71-35 2,36 70 0,-35 0 0,34-34 1,-34-1-2,0 35 1,-1 0 0,1-35 18,0 0-20,35 35 3,-36-69 1,36 69-3,-35-35-1,34 0 2,1 35 0,-1-35 0,-34 1 0,0 34 0,0-35 0,34-35 1,-34 70-2,0-34 1,34-1 0,1 35 0,-36-70 0,36 70 0,-70-34 0,104-1 0,-69 0 1,0 0-2,34 1 4,-34-1-6,35 0 3,-70 0 12,35 35-16,-35-35 6,69 1 7,-69-36-3,35 35-7,0 35 1,-35-69 0,34 34 2,1 0 4,0 1 2,0-1 1,-1 0-10,-34 0 9,35 1 0,-35-1-8,35 0 8,0 0-5,34-69 12,-34 69-12,0-34-5,34 34 3,-69 0-5,35 35 4,-35-69 0,70 69 0,-70-35 16,34 0-15,-34 0 31,35 35-33,0-34 1,0-36 8,34 35 2,-69 1-10,35-1 30</inkml:trace>
    </iact:actionData>
  </iact:action>
  <iact:action type="add" startTime="72245">
    <iact:property name="dataType"/>
    <iact:actionData xml:id="d7">
      <inkml:trace xmlns:inkml="http://www.w3.org/2003/InkML" xml:id="stk7" contextRef="#ctx0" brushRef="#br0">25730 2434 0,'0'-35'105,"35"0"-90,0 35 1,-1-35-8,36 35 0,-35 0 0,34-34 1,1 34-2,34 0 1,0 0 0,-34 0 2,-35 0-4,0 0 5,-1 0 242,-34 34-237,0 1 18,-34 0-12,-1 0 50</inkml:trace>
    </iact:actionData>
  </iact:action>
  <iact:action type="add" startTime="74894">
    <iact:property name="dataType"/>
    <iact:actionData xml:id="d8">
      <inkml:trace xmlns:inkml="http://www.w3.org/2003/InkML" xml:id="stk8" contextRef="#ctx0" brushRef="#br0">25069 2677 0,'0'-35'39,"35"-34"17,70 34-48,-1 0 4,-35-34-8,36 34 4,-1 0 3,35 35-6,-69-35 3,34 1 0,-35-1 0,-34 35 0,0 0 64,0 0-48,34 0-13,-34-70 2,0 70-5,0 0 24,-35 70 58,0-35-76,0 34-3,0 1-6,0-1 5,0 36-2,-35-71 0,0 105-2,0-34 2,35-36 0,-34 1 0,34-35 2,-35 34 0,35 1-5,0-1 2,-35-34 1,35 34 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F6D17-3C4B-4076-B097-DD399D6AFFC0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3B365-71A4-4D41-ADF5-2E43FE372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7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1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91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58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9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15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76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5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1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D911E-2E41-4F8B-A28B-4A3D9496FC2E}" type="datetimeFigureOut">
              <a:rPr lang="ko-KR" altLang="en-US" smtClean="0"/>
              <a:t>2021-01-11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320F8A5-6125-431D-991D-13216C2FE05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2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22568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신경망의 톱니바퀴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/>
              <a:t>텐서연산</a:t>
            </a:r>
            <a:endParaRPr lang="ko-KR" altLang="en-US" sz="36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E2F2301-D3C9-4156-B7D8-13AA8B116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68"/>
    </mc:Choice>
    <mc:Fallback>
      <p:transition spd="slow" advTm="3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06829"/>
          </a:xfrm>
        </p:spPr>
        <p:txBody>
          <a:bodyPr/>
          <a:lstStyle/>
          <a:p>
            <a:r>
              <a:rPr lang="en-US" altLang="ko-KR" dirty="0"/>
              <a:t>Ex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78883" y="1064029"/>
            <a:ext cx="6203706" cy="3134504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>
          <a:xfrm>
            <a:off x="839787" y="1143000"/>
            <a:ext cx="3932237" cy="3811588"/>
          </a:xfrm>
        </p:spPr>
        <p:txBody>
          <a:bodyPr/>
          <a:lstStyle/>
          <a:p>
            <a:r>
              <a:rPr lang="en-US" altLang="ko-KR" dirty="0"/>
              <a:t>- Y</a:t>
            </a:r>
            <a:r>
              <a:rPr lang="ko-KR" altLang="en-US" dirty="0"/>
              <a:t>가 </a:t>
            </a:r>
            <a:r>
              <a:rPr lang="ko-KR" altLang="en-US" dirty="0" err="1"/>
              <a:t>브로드캐스팅되어</a:t>
            </a:r>
            <a:r>
              <a:rPr lang="ko-KR" altLang="en-US" dirty="0"/>
              <a:t> 출력 </a:t>
            </a:r>
            <a:r>
              <a:rPr lang="en-US" altLang="ko-KR" dirty="0"/>
              <a:t>z </a:t>
            </a:r>
            <a:r>
              <a:rPr lang="ko-KR" altLang="en-US" dirty="0"/>
              <a:t>크기가 </a:t>
            </a:r>
            <a:r>
              <a:rPr lang="en-US" altLang="ko-KR" dirty="0"/>
              <a:t>x</a:t>
            </a:r>
            <a:r>
              <a:rPr lang="ko-KR" altLang="en-US" dirty="0"/>
              <a:t>와 동일하게 됨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56594A4-80B0-44B5-AE43-5E4D3D496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2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33"/>
    </mc:Choice>
    <mc:Fallback>
      <p:transition spd="slow" advTm="5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" x="5345113" y="1339850"/>
          <p14:tracePt t="202" x="5345113" y="1350963"/>
          <p14:tracePt t="220" x="5345113" y="1363663"/>
          <p14:tracePt t="226" x="5332413" y="1376363"/>
          <p14:tracePt t="257" x="5332413" y="1389063"/>
          <p14:tracePt t="274" x="5319713" y="1389063"/>
          <p14:tracePt t="299" x="5319713" y="1414463"/>
          <p14:tracePt t="322" x="5319713" y="1427163"/>
          <p14:tracePt t="394" x="5319713" y="1450975"/>
          <p14:tracePt t="410" x="5319713" y="1463675"/>
          <p14:tracePt t="426" x="5307013" y="1463675"/>
          <p14:tracePt t="490" x="5307013" y="1489075"/>
          <p14:tracePt t="554" x="5307013" y="1501775"/>
          <p14:tracePt t="594" x="5307013" y="1527175"/>
          <p14:tracePt t="650" x="5307013" y="1539875"/>
          <p14:tracePt t="770" x="5307013" y="1563688"/>
          <p14:tracePt t="842" x="5307013" y="1576388"/>
          <p14:tracePt t="898" x="5307013" y="1589088"/>
          <p14:tracePt t="914" x="5307013" y="1601788"/>
          <p14:tracePt t="954" x="5319713" y="1614488"/>
          <p14:tracePt t="1002" x="5332413" y="1627188"/>
          <p14:tracePt t="1034" x="5345113" y="1627188"/>
          <p14:tracePt t="1042" x="5357813" y="1627188"/>
          <p14:tracePt t="1058" x="5370513" y="1627188"/>
          <p14:tracePt t="1066" x="5407025" y="1627188"/>
          <p14:tracePt t="1082" x="5419725" y="1627188"/>
          <p14:tracePt t="1090" x="5445125" y="1614488"/>
          <p14:tracePt t="1106" x="5457825" y="1601788"/>
          <p14:tracePt t="1115" x="5470525" y="1601788"/>
          <p14:tracePt t="1122" x="5483225" y="1601788"/>
          <p14:tracePt t="1138" x="5495925" y="1601788"/>
          <p14:tracePt t="1418" x="5507038" y="1601788"/>
          <p14:tracePt t="1434" x="5519738" y="1601788"/>
          <p14:tracePt t="1466" x="5532438" y="1601788"/>
          <p14:tracePt t="1474" x="5545138" y="1601788"/>
          <p14:tracePt t="1490" x="5557838" y="1601788"/>
          <p14:tracePt t="1530" x="5570538" y="1601788"/>
          <p14:tracePt t="1818" x="5570538" y="1614488"/>
          <p14:tracePt t="1914" x="5570538" y="1627188"/>
          <p14:tracePt t="1922" x="5570538" y="1639888"/>
          <p14:tracePt t="1954" x="5570538" y="1652588"/>
          <p14:tracePt t="1970" x="5570538" y="1663700"/>
          <p14:tracePt t="1986" x="5570538" y="1676400"/>
          <p14:tracePt t="2162" x="5583238" y="1689100"/>
          <p14:tracePt t="2178" x="5607050" y="1689100"/>
          <p14:tracePt t="2185" x="5619750" y="1689100"/>
          <p14:tracePt t="2194" x="5632450" y="1689100"/>
          <p14:tracePt t="2201" x="5657850" y="1689100"/>
          <p14:tracePt t="2210" x="5670550" y="1689100"/>
          <p14:tracePt t="2218" x="5683250" y="1689100"/>
          <p14:tracePt t="2226" x="5695950" y="1689100"/>
          <p14:tracePt t="2242" x="5708650" y="1689100"/>
          <p14:tracePt t="2250" x="5719763" y="1689100"/>
          <p14:tracePt t="2274" x="5732463" y="1689100"/>
          <p14:tracePt t="2490" x="5757863" y="1689100"/>
          <p14:tracePt t="2505" x="5770563" y="1689100"/>
          <p14:tracePt t="2522" x="5783263" y="1689100"/>
          <p14:tracePt t="2530" x="5795963" y="1689100"/>
          <p14:tracePt t="2546" x="5808663" y="1689100"/>
          <p14:tracePt t="2562" x="5821363" y="1676400"/>
          <p14:tracePt t="2586" x="5832475" y="1676400"/>
          <p14:tracePt t="2602" x="5845175" y="1676400"/>
          <p14:tracePt t="2618" x="5857875" y="1676400"/>
          <p14:tracePt t="2626" x="5870575" y="1676400"/>
          <p14:tracePt t="2642" x="5883275" y="1676400"/>
          <p14:tracePt t="2650" x="5895975" y="1676400"/>
          <p14:tracePt t="2666" x="5932488" y="1676400"/>
          <p14:tracePt t="2674" x="5945188" y="1676400"/>
          <p14:tracePt t="2681" x="5970588" y="1676400"/>
          <p14:tracePt t="2689" x="5983288" y="1676400"/>
          <p14:tracePt t="2698" x="5995988" y="1676400"/>
          <p14:tracePt t="2706" x="6008688" y="1676400"/>
          <p14:tracePt t="2714" x="6034088" y="1676400"/>
          <p14:tracePt t="2722" x="6057900" y="1676400"/>
          <p14:tracePt t="2731" x="6070600" y="1676400"/>
          <p14:tracePt t="2738" x="6096000" y="1676400"/>
          <p14:tracePt t="2747" x="6121400" y="1663700"/>
          <p14:tracePt t="2754" x="6157913" y="1663700"/>
          <p14:tracePt t="2770" x="6196013" y="1652588"/>
          <p14:tracePt t="2780" x="6208713" y="1639888"/>
          <p14:tracePt t="2786" x="6221413" y="1639888"/>
          <p14:tracePt t="2797" x="6234113" y="1639888"/>
          <p14:tracePt t="2801" x="6246813" y="1639888"/>
          <p14:tracePt t="2810" x="6270625" y="1627188"/>
          <p14:tracePt t="2834" x="6283325" y="1627188"/>
          <p14:tracePt t="2841" x="6283325" y="1614488"/>
          <p14:tracePt t="2858" x="6296025" y="1601788"/>
          <p14:tracePt t="3210" x="6296025" y="1614488"/>
          <p14:tracePt t="3266" x="6296025" y="1627188"/>
          <p14:tracePt t="3274" x="6283325" y="1627188"/>
          <p14:tracePt t="3282" x="6270625" y="1639888"/>
          <p14:tracePt t="3298" x="6259513" y="1652588"/>
          <p14:tracePt t="3314" x="6259513" y="1663700"/>
          <p14:tracePt t="3321" x="6259513" y="1676400"/>
          <p14:tracePt t="3329" x="6234113" y="1701800"/>
          <p14:tracePt t="3346" x="6234113" y="1714500"/>
          <p14:tracePt t="3354" x="6221413" y="1714500"/>
          <p14:tracePt t="3369" x="6208713" y="1727200"/>
          <p14:tracePt t="3379" x="6196013" y="1739900"/>
          <p14:tracePt t="3396" x="6183313" y="1752600"/>
          <p14:tracePt t="3401" x="6170613" y="1752600"/>
          <p14:tracePt t="3418" x="6157913" y="1765300"/>
          <p14:tracePt t="3426" x="6146800" y="1776413"/>
          <p14:tracePt t="3450" x="6134100" y="1776413"/>
          <p14:tracePt t="3458" x="6121400" y="1789113"/>
          <p14:tracePt t="3466" x="6108700" y="1801813"/>
          <p14:tracePt t="3482" x="6070600" y="1801813"/>
          <p14:tracePt t="3497" x="6057900" y="1814513"/>
          <p14:tracePt t="3514" x="6045200" y="1827213"/>
          <p14:tracePt t="3522" x="6021388" y="1839913"/>
          <p14:tracePt t="3538" x="6008688" y="1852613"/>
          <p14:tracePt t="3545" x="5995988" y="1852613"/>
          <p14:tracePt t="3554" x="5983288" y="1852613"/>
          <p14:tracePt t="3562" x="5945188" y="1889125"/>
          <p14:tracePt t="3579" x="5921375" y="1901825"/>
          <p14:tracePt t="3586" x="5883275" y="1914525"/>
          <p14:tracePt t="3596" x="5883275" y="1927225"/>
          <p14:tracePt t="3602" x="5857875" y="1927225"/>
          <p14:tracePt t="3612" x="5832475" y="1939925"/>
          <p14:tracePt t="3626" x="5808663" y="1965325"/>
          <p14:tracePt t="3642" x="5783263" y="1978025"/>
          <p14:tracePt t="3650" x="5770563" y="1978025"/>
          <p14:tracePt t="3674" x="5745163" y="2001838"/>
          <p14:tracePt t="3722" x="5732463" y="2001838"/>
          <p14:tracePt t="11074" x="5732463" y="2014538"/>
          <p14:tracePt t="11082" x="5757863" y="2052638"/>
          <p14:tracePt t="11090" x="5757863" y="2078038"/>
          <p14:tracePt t="11098" x="5770563" y="2101850"/>
          <p14:tracePt t="11106" x="5795963" y="2139950"/>
          <p14:tracePt t="11114" x="5808663" y="2152650"/>
          <p14:tracePt t="11122" x="5821363" y="2190750"/>
          <p14:tracePt t="11130" x="5832475" y="2201863"/>
          <p14:tracePt t="11137" x="5832475" y="2227263"/>
          <p14:tracePt t="11145" x="5845175" y="2227263"/>
          <p14:tracePt t="11153" x="5845175" y="2239963"/>
          <p14:tracePt t="11162" x="5845175" y="2265363"/>
          <p14:tracePt t="11170" x="5857875" y="2265363"/>
          <p14:tracePt t="11187" x="5857875" y="2278063"/>
          <p14:tracePt t="11194" x="5857875" y="2290763"/>
          <p14:tracePt t="11210" x="5857875" y="2303463"/>
          <p14:tracePt t="11226" x="5857875" y="2314575"/>
          <p14:tracePt t="11258" x="5857875" y="2327275"/>
          <p14:tracePt t="11290" x="5857875" y="2339975"/>
          <p14:tracePt t="11306" x="5845175" y="2339975"/>
          <p14:tracePt t="11314" x="5845175" y="2352675"/>
          <p14:tracePt t="11321" x="5832475" y="2352675"/>
          <p14:tracePt t="11330" x="5821363" y="2365375"/>
          <p14:tracePt t="11338" x="5795963" y="2378075"/>
          <p14:tracePt t="11346" x="5783263" y="2390775"/>
          <p14:tracePt t="11369" x="5770563" y="2414588"/>
          <p14:tracePt t="11378" x="5757863" y="2414588"/>
          <p14:tracePt t="11386" x="5745163" y="2414588"/>
          <p14:tracePt t="11666" x="5757863" y="2414588"/>
          <p14:tracePt t="14962" x="5783263" y="2378075"/>
          <p14:tracePt t="14978" x="5783263" y="2365375"/>
          <p14:tracePt t="14985" x="5795963" y="2352675"/>
          <p14:tracePt t="14994" x="5795963" y="2339975"/>
          <p14:tracePt t="15018" x="5795963" y="2327275"/>
          <p14:tracePt t="15034" x="5808663" y="2314575"/>
          <p14:tracePt t="15042" x="5808663" y="2303463"/>
          <p14:tracePt t="15058" x="5821363" y="2290763"/>
          <p14:tracePt t="15090" x="5821363" y="2278063"/>
          <p14:tracePt t="15474" x="5821363" y="2265363"/>
          <p14:tracePt t="15481" x="5821363" y="2252663"/>
          <p14:tracePt t="15490" x="5821363" y="2227263"/>
          <p14:tracePt t="15506" x="5821363" y="2214563"/>
          <p14:tracePt t="15515" x="5821363" y="2190750"/>
          <p14:tracePt t="15531" x="5821363" y="2165350"/>
          <p14:tracePt t="15538" x="5821363" y="2152650"/>
          <p14:tracePt t="15548" x="5821363" y="2127250"/>
          <p14:tracePt t="15554" x="5832475" y="2101850"/>
          <p14:tracePt t="15562" x="5832475" y="2078038"/>
          <p14:tracePt t="15570" x="5832475" y="2065338"/>
          <p14:tracePt t="15578" x="5832475" y="2052638"/>
          <p14:tracePt t="15586" x="5845175" y="2039938"/>
          <p14:tracePt t="15594" x="5845175" y="2027238"/>
          <p14:tracePt t="15738" x="5845175" y="2014538"/>
          <p14:tracePt t="15762" x="5832475" y="2014538"/>
          <p14:tracePt t="15770" x="5821363" y="2014538"/>
          <p14:tracePt t="15778" x="5821363" y="2027238"/>
          <p14:tracePt t="15786" x="5795963" y="2039938"/>
          <p14:tracePt t="15802" x="5783263" y="2039938"/>
          <p14:tracePt t="15810" x="5770563" y="2052638"/>
          <p14:tracePt t="15818" x="5757863" y="2065338"/>
          <p14:tracePt t="15825" x="5745163" y="2078038"/>
          <p14:tracePt t="15842" x="5732463" y="2078038"/>
          <p14:tracePt t="15850" x="5719763" y="2089150"/>
          <p14:tracePt t="15866" x="5708650" y="2101850"/>
          <p14:tracePt t="15873" x="5695950" y="2114550"/>
          <p14:tracePt t="15890" x="5683250" y="2127250"/>
          <p14:tracePt t="15914" x="5683250" y="2139950"/>
          <p14:tracePt t="15922" x="5683250" y="2152650"/>
          <p14:tracePt t="15931" x="5683250" y="2165350"/>
          <p14:tracePt t="15953" x="5683250" y="2178050"/>
          <p14:tracePt t="15978" x="5683250" y="2201863"/>
          <p14:tracePt t="16002" x="5683250" y="2214563"/>
          <p14:tracePt t="16026" x="5683250" y="2239963"/>
          <p14:tracePt t="16034" x="5695950" y="2252663"/>
          <p14:tracePt t="16042" x="5695950" y="2265363"/>
          <p14:tracePt t="16049" x="5695950" y="2278063"/>
          <p14:tracePt t="16058" x="5719763" y="2290763"/>
          <p14:tracePt t="16074" x="5719763" y="2303463"/>
          <p14:tracePt t="16114" x="5719763" y="2314575"/>
          <p14:tracePt t="16322" x="5732463" y="2314575"/>
          <p14:tracePt t="16330" x="5732463" y="2290763"/>
          <p14:tracePt t="16337" x="5732463" y="2278063"/>
          <p14:tracePt t="16347" x="5757863" y="2227263"/>
          <p14:tracePt t="16354" x="5770563" y="2201863"/>
          <p14:tracePt t="16364" x="5783263" y="2152650"/>
          <p14:tracePt t="16370" x="5783263" y="2114550"/>
          <p14:tracePt t="16381" x="5808663" y="2052638"/>
          <p14:tracePt t="16386" x="5821363" y="2027238"/>
          <p14:tracePt t="16394" x="5832475" y="1978025"/>
          <p14:tracePt t="16402" x="5832475" y="1952625"/>
          <p14:tracePt t="16410" x="5832475" y="1939925"/>
          <p14:tracePt t="16418" x="5857875" y="1914525"/>
          <p14:tracePt t="16450" x="5857875" y="1901825"/>
          <p14:tracePt t="16634" x="5857875" y="1914525"/>
          <p14:tracePt t="16642" x="5832475" y="1939925"/>
          <p14:tracePt t="16650" x="5832475" y="1952625"/>
          <p14:tracePt t="16658" x="5808663" y="1965325"/>
          <p14:tracePt t="16674" x="5783263" y="1989138"/>
          <p14:tracePt t="16682" x="5783263" y="2014538"/>
          <p14:tracePt t="16689" x="5783263" y="2027238"/>
          <p14:tracePt t="16698" x="5757863" y="2039938"/>
          <p14:tracePt t="16706" x="5757863" y="2065338"/>
          <p14:tracePt t="16714" x="5745163" y="2078038"/>
          <p14:tracePt t="16721" x="5732463" y="2089150"/>
          <p14:tracePt t="16730" x="5732463" y="2114550"/>
          <p14:tracePt t="16746" x="5719763" y="2139950"/>
          <p14:tracePt t="16754" x="5719763" y="2165350"/>
          <p14:tracePt t="16763" x="5719763" y="2190750"/>
          <p14:tracePt t="16769" x="5719763" y="2201863"/>
          <p14:tracePt t="16779" x="5719763" y="2214563"/>
          <p14:tracePt t="16786" x="5708650" y="2239963"/>
          <p14:tracePt t="16810" x="5708650" y="2252663"/>
          <p14:tracePt t="16826" x="5708650" y="2265363"/>
          <p14:tracePt t="16946" x="5708650" y="2278063"/>
          <p14:tracePt t="16978" x="5708650" y="2265363"/>
          <p14:tracePt t="16986" x="5708650" y="2239963"/>
          <p14:tracePt t="16994" x="5708650" y="2201863"/>
          <p14:tracePt t="17002" x="5683250" y="2165350"/>
          <p14:tracePt t="17010" x="5619750" y="2089150"/>
          <p14:tracePt t="17018" x="5507038" y="2027238"/>
          <p14:tracePt t="17025" x="5345113" y="1927225"/>
          <p14:tracePt t="17034" x="5219700" y="1852613"/>
          <p14:tracePt t="17042" x="5119688" y="1789113"/>
          <p14:tracePt t="17050" x="4968875" y="1689100"/>
          <p14:tracePt t="17058" x="4819650" y="1614488"/>
          <p14:tracePt t="17066" x="4681538" y="1539875"/>
          <p14:tracePt t="17074" x="4568825" y="1463675"/>
          <p14:tracePt t="17082" x="4481513" y="1414463"/>
          <p14:tracePt t="17090" x="4406900" y="1363663"/>
          <p14:tracePt t="17097" x="4394200" y="1350963"/>
          <p14:tracePt t="17106" x="4368800" y="1327150"/>
          <p14:tracePt t="17186" x="4418013" y="1339850"/>
          <p14:tracePt t="17194" x="4506913" y="1401763"/>
          <p14:tracePt t="17202" x="4606925" y="1489075"/>
          <p14:tracePt t="17210" x="4681538" y="1552575"/>
          <p14:tracePt t="17218" x="4832350" y="1663700"/>
          <p14:tracePt t="17226" x="4932363" y="1752600"/>
          <p14:tracePt t="17234" x="5032375" y="1827213"/>
          <p14:tracePt t="17242" x="5157788" y="1927225"/>
          <p14:tracePt t="17250" x="5232400" y="2001838"/>
          <p14:tracePt t="17258" x="5307013" y="2065338"/>
          <p14:tracePt t="17266" x="5383213" y="2114550"/>
          <p14:tracePt t="17273" x="5445125" y="2152650"/>
          <p14:tracePt t="17282" x="5470525" y="2165350"/>
          <p14:tracePt t="17290" x="5483225" y="2178050"/>
          <p14:tracePt t="17394" x="5495925" y="2178050"/>
          <p14:tracePt t="17426" x="5519738" y="2178050"/>
          <p14:tracePt t="17442" x="5532438" y="2165350"/>
          <p14:tracePt t="17457" x="5557838" y="2139950"/>
          <p14:tracePt t="17474" x="5583238" y="2127250"/>
          <p14:tracePt t="17586" x="5583238" y="2101850"/>
          <p14:tracePt t="17618" x="5583238" y="2089150"/>
          <p14:tracePt t="17634" x="5583238" y="2078038"/>
          <p14:tracePt t="17642" x="5583238" y="2065338"/>
          <p14:tracePt t="17650" x="5583238" y="2052638"/>
          <p14:tracePt t="17666" x="5570538" y="2052638"/>
          <p14:tracePt t="17673" x="5570538" y="2027238"/>
          <p14:tracePt t="17689" x="5545138" y="2027238"/>
          <p14:tracePt t="17698" x="5532438" y="2014538"/>
          <p14:tracePt t="17706" x="5519738" y="2014538"/>
          <p14:tracePt t="17714" x="5495925" y="2014538"/>
          <p14:tracePt t="17722" x="5483225" y="2014538"/>
          <p14:tracePt t="17730" x="5457825" y="2014538"/>
          <p14:tracePt t="17754" x="5445125" y="2014538"/>
          <p14:tracePt t="17770" x="5432425" y="2014538"/>
          <p14:tracePt t="17779" x="5419725" y="2014538"/>
          <p14:tracePt t="17810" x="5407025" y="2014538"/>
          <p14:tracePt t="17930" x="5407025" y="2027238"/>
          <p14:tracePt t="17954" x="5407025" y="2039938"/>
          <p14:tracePt t="17962" x="5407025" y="2065338"/>
          <p14:tracePt t="17969" x="5407025" y="2089150"/>
          <p14:tracePt t="17978" x="5407025" y="2101850"/>
          <p14:tracePt t="17985" x="5407025" y="2139950"/>
          <p14:tracePt t="17995" x="5407025" y="2152650"/>
          <p14:tracePt t="18001" x="5407025" y="2190750"/>
          <p14:tracePt t="18011" x="5407025" y="2214563"/>
          <p14:tracePt t="18018" x="5407025" y="2252663"/>
          <p14:tracePt t="18028" x="5407025" y="2265363"/>
          <p14:tracePt t="18034" x="5407025" y="2278063"/>
          <p14:tracePt t="18042" x="5407025" y="2303463"/>
          <p14:tracePt t="18050" x="5407025" y="2314575"/>
          <p14:tracePt t="18058" x="5407025" y="2327275"/>
          <p14:tracePt t="18066" x="5419725" y="2327275"/>
          <p14:tracePt t="18098" x="5419725" y="2339975"/>
          <p14:tracePt t="18194" x="5419725" y="2352675"/>
          <p14:tracePt t="18218" x="5457825" y="2365375"/>
          <p14:tracePt t="18226" x="5495925" y="2365375"/>
          <p14:tracePt t="18234" x="5557838" y="2378075"/>
          <p14:tracePt t="18242" x="5595938" y="2378075"/>
          <p14:tracePt t="18249" x="5645150" y="2403475"/>
          <p14:tracePt t="18258" x="5719763" y="2403475"/>
          <p14:tracePt t="18266" x="5770563" y="2414588"/>
          <p14:tracePt t="18274" x="5821363" y="2414588"/>
          <p14:tracePt t="18282" x="5883275" y="2414588"/>
          <p14:tracePt t="18290" x="5945188" y="2414588"/>
          <p14:tracePt t="18298" x="5995988" y="2414588"/>
          <p14:tracePt t="18305" x="6045200" y="2427288"/>
          <p14:tracePt t="18314" x="6083300" y="2427288"/>
          <p14:tracePt t="18321" x="6096000" y="2427288"/>
          <p14:tracePt t="18329" x="6121400" y="2427288"/>
          <p14:tracePt t="18746" x="6108700" y="2427288"/>
          <p14:tracePt t="18754" x="6070600" y="2427288"/>
          <p14:tracePt t="18762" x="6034088" y="2427288"/>
          <p14:tracePt t="18770" x="5983288" y="2427288"/>
          <p14:tracePt t="18778" x="5932488" y="2427288"/>
          <p14:tracePt t="18785" x="5883275" y="2427288"/>
          <p14:tracePt t="18794" x="5821363" y="2427288"/>
          <p14:tracePt t="18802" x="5732463" y="2427288"/>
          <p14:tracePt t="18811" x="5657850" y="2427288"/>
          <p14:tracePt t="18817" x="5583238" y="2427288"/>
          <p14:tracePt t="18827" x="5570538" y="2427288"/>
          <p14:tracePt t="18844" x="5532438" y="2414588"/>
          <p14:tracePt t="18850" x="5432425" y="2390775"/>
          <p14:tracePt t="18860" x="5307013" y="2352675"/>
          <p14:tracePt t="18865" x="5181600" y="2314575"/>
          <p14:tracePt t="18874" x="5019675" y="2252663"/>
          <p14:tracePt t="18882" x="4868863" y="2190750"/>
          <p14:tracePt t="18890" x="4643438" y="2089150"/>
          <p14:tracePt t="18898" x="4318000" y="1927225"/>
          <p14:tracePt t="18906" x="3992563" y="1789113"/>
          <p14:tracePt t="18914" x="3630613" y="1627188"/>
          <p14:tracePt t="18922" x="3241675" y="1427163"/>
          <p14:tracePt t="18930" x="2754313" y="1214438"/>
          <p14:tracePt t="18937" x="2290763" y="989013"/>
          <p14:tracePt t="18946" x="1827213" y="776288"/>
          <p14:tracePt t="18963" x="825500" y="363538"/>
          <p14:tracePt t="18970" x="412750" y="200025"/>
          <p14:tracePt t="18978" x="12700" y="12700"/>
          <p14:tracePt t="19665" x="274638" y="3692525"/>
          <p14:tracePt t="19665" x="412750" y="3692525"/>
          <p14:tracePt t="19665" x="576263" y="3692525"/>
          <p14:tracePt t="19665" x="750888" y="3692525"/>
          <p14:tracePt t="19665" x="925513" y="3679825"/>
          <p14:tracePt t="19665" x="1139825" y="3654425"/>
          <p14:tracePt t="19665" x="1301750" y="3641725"/>
          <p14:tracePt t="19665" x="1489075" y="3616325"/>
          <p14:tracePt t="19665" x="1778000" y="3579813"/>
          <p14:tracePt t="19665" x="2039938" y="3529013"/>
          <p14:tracePt t="19665" x="2328863" y="3490913"/>
          <p14:tracePt t="19665" x="2616200" y="3454400"/>
          <p14:tracePt t="19665" x="2816225" y="3416300"/>
          <p14:tracePt t="19665" x="3103563" y="3378200"/>
          <p14:tracePt t="19665" x="3328988" y="3341688"/>
          <p14:tracePt t="19665" x="3517900" y="3316288"/>
          <p14:tracePt t="19665" x="3730625" y="3278188"/>
          <p14:tracePt t="19665" x="3917950" y="3267075"/>
          <p14:tracePt t="19665" x="4105275" y="3228975"/>
          <p14:tracePt t="19665" x="4330700" y="3203575"/>
          <p14:tracePt t="19665" x="4494213" y="3165475"/>
          <p14:tracePt t="19665" x="4630738" y="3154363"/>
          <p14:tracePt t="19665" x="4781550" y="3128963"/>
          <p14:tracePt t="19665" x="4906963" y="3103563"/>
          <p14:tracePt t="19665" x="5045075" y="3054350"/>
          <p14:tracePt t="19665" x="5132388" y="3028950"/>
          <p14:tracePt t="19665" x="5219700" y="3016250"/>
          <p14:tracePt t="19665" x="5270500" y="2990850"/>
          <p14:tracePt t="19665" x="5319713" y="2978150"/>
          <p14:tracePt t="19665" x="5383213" y="2965450"/>
          <p14:tracePt t="19665" x="5419725" y="2941638"/>
          <p14:tracePt t="19665" x="5445125" y="2941638"/>
          <p14:tracePt t="19665" x="5470525" y="2928938"/>
          <p14:tracePt t="19665" x="5507038" y="2928938"/>
          <p14:tracePt t="19665" x="5532438" y="2916238"/>
          <p14:tracePt t="19665" x="5557838" y="2903538"/>
          <p14:tracePt t="19665" x="5570538" y="2890838"/>
          <p14:tracePt t="19665" x="5595938" y="2890838"/>
          <p14:tracePt t="19665" x="5607050" y="2878138"/>
          <p14:tracePt t="19665" x="5632450" y="2852738"/>
          <p14:tracePt t="19665" x="5645150" y="2852738"/>
          <p14:tracePt t="19665" x="5632450" y="2865438"/>
          <p14:tracePt t="19665" x="5619750" y="2865438"/>
          <p14:tracePt t="19665" x="5619750" y="2878138"/>
          <p14:tracePt t="19665" x="5607050" y="2890838"/>
          <p14:tracePt t="19665" x="5607050" y="2903538"/>
          <p14:tracePt t="19665" x="5595938" y="2903538"/>
          <p14:tracePt t="19665" x="5583238" y="2916238"/>
          <p14:tracePt t="19665" x="5595938" y="2941638"/>
          <p14:tracePt t="19665" x="5632450" y="2965450"/>
          <p14:tracePt t="19665" x="5645150" y="2990850"/>
          <p14:tracePt t="19665" x="5683250" y="3016250"/>
          <p14:tracePt t="19665" x="5683250" y="3028950"/>
          <p14:tracePt t="19665" x="5695950" y="3028950"/>
          <p14:tracePt t="19665" x="5708650" y="3028950"/>
          <p14:tracePt t="19665" x="5732463" y="3028950"/>
          <p14:tracePt t="19665" x="5745163" y="3028950"/>
          <p14:tracePt t="19665" x="5745163" y="3016250"/>
          <p14:tracePt t="19665" x="5757863" y="3028950"/>
          <p14:tracePt t="19665" x="5757863" y="3041650"/>
          <p14:tracePt t="19665" x="5757863" y="3054350"/>
          <p14:tracePt t="19665" x="5757863" y="3065463"/>
          <p14:tracePt t="19665" x="5757863" y="3078163"/>
          <p14:tracePt t="19665" x="5757863" y="3090863"/>
          <p14:tracePt t="19665" x="5732463" y="3103563"/>
          <p14:tracePt t="19665" x="5719763" y="3103563"/>
          <p14:tracePt t="19665" x="5708650" y="3116263"/>
          <p14:tracePt t="19665" x="5695950" y="3128963"/>
          <p14:tracePt t="19665" x="5683250" y="3141663"/>
          <p14:tracePt t="19665" x="5670550" y="3141663"/>
          <p14:tracePt t="19665" x="5645150" y="3141663"/>
          <p14:tracePt t="19665" x="5632450" y="3165475"/>
          <p14:tracePt t="19665" x="5619750" y="3165475"/>
          <p14:tracePt t="19665" x="5595938" y="3178175"/>
          <p14:tracePt t="19665" x="5583238" y="3190875"/>
          <p14:tracePt t="19665" x="5545138" y="3190875"/>
          <p14:tracePt t="19665" x="5532438" y="3203575"/>
          <p14:tracePt t="19665" x="5495925" y="3216275"/>
          <p14:tracePt t="19665" x="5457825" y="3228975"/>
          <p14:tracePt t="19665" x="5432425" y="3254375"/>
          <p14:tracePt t="19665" x="5407025" y="3254375"/>
          <p14:tracePt t="19665" x="5370513" y="3267075"/>
          <p14:tracePt t="19665" x="5332413" y="3303588"/>
          <p14:tracePt t="19665" x="5294313" y="3303588"/>
          <p14:tracePt t="19665" x="5294313" y="3316288"/>
          <p14:tracePt t="19665" x="5270500" y="3328988"/>
          <p14:tracePt t="19665" x="5257800" y="3328988"/>
          <p14:tracePt t="19665" x="5245100" y="3341688"/>
          <p14:tracePt t="19665" x="5232400" y="3341688"/>
          <p14:tracePt t="19665" x="5207000" y="3354388"/>
          <p14:tracePt t="19665" x="5194300" y="3367088"/>
          <p14:tracePt t="19665" x="5181600" y="3367088"/>
          <p14:tracePt t="19665" x="5181600" y="3378200"/>
          <p14:tracePt t="19665" x="5194300" y="3378200"/>
          <p14:tracePt t="19665" x="5207000" y="3378200"/>
          <p14:tracePt t="19665" x="5219700" y="3378200"/>
          <p14:tracePt t="19665" x="5232400" y="3378200"/>
          <p14:tracePt t="19665" x="5232400" y="3367088"/>
          <p14:tracePt t="19665" x="5257800" y="3354388"/>
          <p14:tracePt t="19665" x="5270500" y="3354388"/>
          <p14:tracePt t="19665" x="5270500" y="3341688"/>
          <p14:tracePt t="19665" x="5281613" y="3341688"/>
          <p14:tracePt t="19665" x="5281613" y="3328988"/>
          <p14:tracePt t="19665" x="5294313" y="3328988"/>
          <p14:tracePt t="19665" x="5294313" y="3316288"/>
          <p14:tracePt t="19665" x="5307013" y="3303588"/>
          <p14:tracePt t="19665" x="5319713" y="3303588"/>
          <p14:tracePt t="19665" x="5332413" y="3290888"/>
          <p14:tracePt t="19665" x="5345113" y="3278188"/>
          <p14:tracePt t="19665" x="5332413" y="3278188"/>
          <p14:tracePt t="19665" x="5307013" y="3278188"/>
          <p14:tracePt t="19665" x="5294313" y="3278188"/>
          <p14:tracePt t="19665" x="5294313" y="3267075"/>
          <p14:tracePt t="19665" x="5307013" y="3254375"/>
          <p14:tracePt t="19665" x="5319713" y="3241675"/>
          <p14:tracePt t="19665" x="5332413" y="3241675"/>
          <p14:tracePt t="19665" x="5345113" y="3228975"/>
          <p14:tracePt t="19665" x="5357813" y="3216275"/>
          <p14:tracePt t="19665" x="5370513" y="3216275"/>
          <p14:tracePt t="19665" x="5383213" y="3190875"/>
          <p14:tracePt t="19665" x="5394325" y="3190875"/>
          <p14:tracePt t="19665" x="5407025" y="3178175"/>
          <p14:tracePt t="19665" x="5419725" y="3154363"/>
          <p14:tracePt t="19665" x="5432425" y="3154363"/>
          <p14:tracePt t="19665" x="5445125" y="3141663"/>
          <p14:tracePt t="19665" x="5483225" y="3116263"/>
          <p14:tracePt t="19665" x="5507038" y="3090863"/>
          <p14:tracePt t="19665" x="5545138" y="3065463"/>
          <p14:tracePt t="19665" x="5570538" y="3041650"/>
          <p14:tracePt t="19665" x="5619750" y="3028950"/>
          <p14:tracePt t="19665" x="5619750" y="3016250"/>
          <p14:tracePt t="19665" x="5632450" y="3003550"/>
          <p14:tracePt t="19665" x="5657850" y="3003550"/>
          <p14:tracePt t="19665" x="5670550" y="2978150"/>
          <p14:tracePt t="19665" x="5683250" y="2978150"/>
          <p14:tracePt t="19665" x="5695950" y="2965450"/>
          <p14:tracePt t="19665" x="5708650" y="2952750"/>
          <p14:tracePt t="19665" x="5732463" y="2952750"/>
          <p14:tracePt t="19665" x="5732463" y="2941638"/>
          <p14:tracePt t="19665" x="5745163" y="2941638"/>
          <p14:tracePt t="19665" x="5757863" y="2916238"/>
          <p14:tracePt t="19665" x="5770563" y="2916238"/>
          <p14:tracePt t="19665" x="5770563" y="2903538"/>
          <p14:tracePt t="19665" x="5783263" y="2903538"/>
          <p14:tracePt t="19665" x="5795963" y="2890838"/>
          <p14:tracePt t="19665" x="5795963" y="2878138"/>
          <p14:tracePt t="19665" x="5808663" y="2865438"/>
          <p14:tracePt t="19665" x="5821363" y="2865438"/>
          <p14:tracePt t="19665" x="5832475" y="2840038"/>
          <p14:tracePt t="19665" x="5845175" y="2816225"/>
          <p14:tracePt t="19665" x="5883275" y="2803525"/>
          <p14:tracePt t="19665" x="5883275" y="2790825"/>
          <p14:tracePt t="19665" x="5895975" y="2778125"/>
          <p14:tracePt t="19665" x="5908675" y="2765425"/>
          <p14:tracePt t="19665" x="5908675" y="2752725"/>
          <p14:tracePt t="19665" x="5908675" y="2765425"/>
          <p14:tracePt t="19665" x="5895975" y="2765425"/>
          <p14:tracePt t="19665" x="5883275" y="2765425"/>
          <p14:tracePt t="19665" x="5870575" y="2765425"/>
          <p14:tracePt t="19665" x="5857875" y="2765425"/>
          <p14:tracePt t="19665" x="5845175" y="2765425"/>
          <p14:tracePt t="19665" x="5832475" y="2765425"/>
          <p14:tracePt t="19665" x="5821363" y="2765425"/>
          <p14:tracePt t="19665" x="5783263" y="2765425"/>
          <p14:tracePt t="19665" x="5732463" y="2765425"/>
          <p14:tracePt t="19665" x="5708650" y="2765425"/>
          <p14:tracePt t="19665" x="5657850" y="2740025"/>
          <p14:tracePt t="19665" x="5583238" y="2716213"/>
          <p14:tracePt t="19665" x="5495925" y="2703513"/>
          <p14:tracePt t="19665" x="5432425" y="2678113"/>
          <p14:tracePt t="19665" x="5294313" y="2652713"/>
          <p14:tracePt t="19665" x="5145088" y="2640013"/>
          <p14:tracePt t="19665" x="4994275" y="2603500"/>
          <p14:tracePt t="19665" x="4856163" y="2578100"/>
          <p14:tracePt t="19665" x="4706938" y="2540000"/>
          <p14:tracePt t="19665" x="4530725" y="2527300"/>
          <p14:tracePt t="19665" x="4381500" y="2503488"/>
          <p14:tracePt t="19665" x="4192588" y="2478088"/>
          <p14:tracePt t="19665" x="4030663" y="2427288"/>
          <p14:tracePt t="19665" x="3856038" y="2378075"/>
          <p14:tracePt t="19665" x="3643313" y="2314575"/>
          <p14:tracePt t="19665" x="3517900" y="2252663"/>
          <p14:tracePt t="19665" x="3367088" y="2201863"/>
          <p14:tracePt t="19665" x="3205163" y="2114550"/>
          <p14:tracePt t="19665" x="3092450" y="2065338"/>
          <p14:tracePt t="19665" x="2928938" y="1952625"/>
          <p14:tracePt t="19665" x="2778125" y="1876425"/>
          <p14:tracePt t="19665" x="2641600" y="1789113"/>
          <p14:tracePt t="19665" x="2478088" y="1689100"/>
          <p14:tracePt t="19665" x="2316163" y="1601788"/>
          <p14:tracePt t="19665" x="2127250" y="1501775"/>
          <p14:tracePt t="19665" x="1927225" y="1363663"/>
          <p14:tracePt t="19665" x="1739900" y="1289050"/>
          <p14:tracePt t="19665" x="1452563" y="1150938"/>
          <p14:tracePt t="19665" x="1127125" y="1038225"/>
          <p14:tracePt t="19665" x="889000" y="950913"/>
          <p14:tracePt t="19665" x="612775" y="876300"/>
          <p14:tracePt t="19665" x="338138" y="801688"/>
          <p14:tracePt t="19665" x="125413" y="712788"/>
          <p14:tracePt t="19922" x="500063" y="550863"/>
          <p14:tracePt t="19930" x="850900" y="812800"/>
          <p14:tracePt t="19937" x="1252538" y="1050925"/>
          <p14:tracePt t="19945" x="1689100" y="1339850"/>
          <p14:tracePt t="19954" x="2152650" y="1589088"/>
          <p14:tracePt t="19961" x="2616200" y="1839913"/>
          <p14:tracePt t="19969" x="3079750" y="2052638"/>
          <p14:tracePt t="19977" x="3467100" y="2252663"/>
          <p14:tracePt t="19985" x="3879850" y="2378075"/>
          <p14:tracePt t="19993" x="4068763" y="2478088"/>
          <p14:tracePt t="20001" x="4205288" y="2540000"/>
          <p14:tracePt t="20009" x="4381500" y="2616200"/>
          <p14:tracePt t="20018" x="4530725" y="2690813"/>
          <p14:tracePt t="20025" x="4630738" y="2740025"/>
          <p14:tracePt t="20035" x="4732338" y="2765425"/>
          <p14:tracePt t="20041" x="4806950" y="2803525"/>
          <p14:tracePt t="20051" x="4856163" y="2828925"/>
          <p14:tracePt t="20057" x="4906963" y="2840038"/>
          <p14:tracePt t="20068" x="4919663" y="2852738"/>
          <p14:tracePt t="20074" x="4932363" y="2865438"/>
          <p14:tracePt t="20098" x="4956175" y="2865438"/>
          <p14:tracePt t="20161" x="4981575" y="2865438"/>
          <p14:tracePt t="20169" x="4994275" y="2865438"/>
          <p14:tracePt t="20177" x="5019675" y="2865438"/>
          <p14:tracePt t="20185" x="5045075" y="2865438"/>
          <p14:tracePt t="20193" x="5068888" y="2865438"/>
          <p14:tracePt t="20201" x="5081588" y="2865438"/>
          <p14:tracePt t="20210" x="5119688" y="2865438"/>
          <p14:tracePt t="20217" x="5157788" y="2852738"/>
          <p14:tracePt t="20225" x="5219700" y="2852738"/>
          <p14:tracePt t="20234" x="5257800" y="2852738"/>
          <p14:tracePt t="20241" x="5319713" y="2852738"/>
          <p14:tracePt t="20250" x="5383213" y="2852738"/>
          <p14:tracePt t="20257" x="5445125" y="2852738"/>
          <p14:tracePt t="20268" x="5532438" y="2852738"/>
          <p14:tracePt t="20273" x="5619750" y="2852738"/>
          <p14:tracePt t="20284" x="5708650" y="2852738"/>
          <p14:tracePt t="20289" x="5783263" y="2852738"/>
          <p14:tracePt t="20298" x="5857875" y="2852738"/>
          <p14:tracePt t="20305" x="5921375" y="2852738"/>
          <p14:tracePt t="20313" x="6008688" y="2852738"/>
          <p14:tracePt t="20322" x="6057900" y="2852738"/>
          <p14:tracePt t="20329" x="6121400" y="2852738"/>
          <p14:tracePt t="20337" x="6196013" y="2852738"/>
          <p14:tracePt t="20345" x="6234113" y="2852738"/>
          <p14:tracePt t="20353" x="6296025" y="2852738"/>
          <p14:tracePt t="20362" x="6346825" y="2852738"/>
          <p14:tracePt t="20369" x="6383338" y="2852738"/>
          <p14:tracePt t="20377" x="6434138" y="2852738"/>
          <p14:tracePt t="20385" x="6459538" y="2852738"/>
          <p14:tracePt t="20393" x="6483350" y="2852738"/>
          <p14:tracePt t="20401" x="6508750" y="2852738"/>
          <p14:tracePt t="20409" x="6534150" y="2852738"/>
          <p14:tracePt t="20417" x="6559550" y="2852738"/>
          <p14:tracePt t="20434" x="6572250" y="2852738"/>
          <p14:tracePt t="20585" x="6572250" y="2865438"/>
          <p14:tracePt t="20601" x="6572250" y="2878138"/>
          <p14:tracePt t="20626" x="6572250" y="2890838"/>
          <p14:tracePt t="20657" x="6572250" y="2903538"/>
          <p14:tracePt t="20666" x="6559550" y="2916238"/>
          <p14:tracePt t="20682" x="6546850" y="2928938"/>
          <p14:tracePt t="20690" x="6534150" y="2941638"/>
          <p14:tracePt t="20713" x="6534150" y="2952750"/>
          <p14:tracePt t="20729" x="6534150" y="2965450"/>
          <p14:tracePt t="20745" x="6534150" y="2978150"/>
          <p14:tracePt t="20754" x="6534150" y="2990850"/>
          <p14:tracePt t="20761" x="6521450" y="3003550"/>
          <p14:tracePt t="20770" x="6521450" y="3028950"/>
          <p14:tracePt t="20777" x="6521450" y="3041650"/>
          <p14:tracePt t="20785" x="6521450" y="3065463"/>
          <p14:tracePt t="20793" x="6521450" y="3078163"/>
          <p14:tracePt t="20801" x="6521450" y="3090863"/>
          <p14:tracePt t="20809" x="6521450" y="3116263"/>
          <p14:tracePt t="20817" x="6521450" y="3128963"/>
          <p14:tracePt t="20825" x="6521450" y="3165475"/>
          <p14:tracePt t="20833" x="6534150" y="3178175"/>
          <p14:tracePt t="20841" x="6546850" y="3203575"/>
          <p14:tracePt t="20849" x="6559550" y="3241675"/>
          <p14:tracePt t="20857" x="6559550" y="3267075"/>
          <p14:tracePt t="20873" x="6584950" y="3303588"/>
          <p14:tracePt t="20883" x="6596063" y="3316288"/>
          <p14:tracePt t="20899" x="6596063" y="3341688"/>
          <p14:tracePt t="20914" x="6608763" y="3341688"/>
          <p14:tracePt t="20930" x="6621463" y="3354388"/>
          <p14:tracePt t="20945" x="6634163" y="3367088"/>
          <p14:tracePt t="20953" x="6634163" y="3378200"/>
          <p14:tracePt t="20978" x="6646863" y="3378200"/>
          <p14:tracePt t="21154" x="6659563" y="3390900"/>
          <p14:tracePt t="21170" x="6672263" y="3403600"/>
          <p14:tracePt t="21354" x="6672263" y="3416300"/>
          <p14:tracePt t="21402" x="6672263" y="3429000"/>
          <p14:tracePt t="21449" x="6659563" y="3429000"/>
          <p14:tracePt t="21481" x="6659563" y="3441700"/>
          <p14:tracePt t="21777" x="6646863" y="3454400"/>
          <p14:tracePt t="21865" x="6634163" y="3467100"/>
          <p14:tracePt t="21881" x="6634163" y="3479800"/>
          <p14:tracePt t="21890" x="6621463" y="3490913"/>
          <p14:tracePt t="21898" x="6608763" y="3490913"/>
          <p14:tracePt t="21905" x="6608763" y="3503613"/>
          <p14:tracePt t="21915" x="6596063" y="3516313"/>
          <p14:tracePt t="21932" x="6596063" y="3529013"/>
          <p14:tracePt t="21937" x="6584950" y="3529013"/>
          <p14:tracePt t="22106" x="6572250" y="3529013"/>
          <p14:tracePt t="22185" x="6559550" y="3541713"/>
          <p14:tracePt t="22201" x="6546850" y="3541713"/>
          <p14:tracePt t="22234" x="6534150" y="3541713"/>
          <p14:tracePt t="22249" x="6508750" y="3541713"/>
          <p14:tracePt t="22257" x="6483350" y="3503613"/>
          <p14:tracePt t="22265" x="6459538" y="3467100"/>
          <p14:tracePt t="22273" x="6408738" y="3403600"/>
          <p14:tracePt t="22281" x="6359525" y="3328988"/>
          <p14:tracePt t="22289" x="6321425" y="3303588"/>
          <p14:tracePt t="22298" x="6296025" y="3254375"/>
          <p14:tracePt t="22305" x="6259513" y="3228975"/>
          <p14:tracePt t="22315" x="6246813" y="3216275"/>
          <p14:tracePt t="22322" x="6234113" y="3178175"/>
          <p14:tracePt t="22332" x="6196013" y="3141663"/>
          <p14:tracePt t="22338" x="6183313" y="3116263"/>
          <p14:tracePt t="22348" x="6170613" y="3078163"/>
          <p14:tracePt t="22353" x="6157913" y="3065463"/>
          <p14:tracePt t="22362" x="6157913" y="3041650"/>
          <p14:tracePt t="22370" x="6146800" y="3016250"/>
          <p14:tracePt t="22377" x="6134100" y="3003550"/>
          <p14:tracePt t="22385" x="6121400" y="2965450"/>
          <p14:tracePt t="22402" x="6108700" y="2941638"/>
          <p14:tracePt t="22409" x="6096000" y="2928938"/>
          <p14:tracePt t="22418" x="6096000" y="2916238"/>
          <p14:tracePt t="22425" x="6070600" y="2890838"/>
          <p14:tracePt t="22433" x="6070600" y="2878138"/>
          <p14:tracePt t="22442" x="6057900" y="2852738"/>
          <p14:tracePt t="22458" x="6045200" y="2840038"/>
          <p14:tracePt t="22465" x="6034088" y="2816225"/>
          <p14:tracePt t="22474" x="6034088" y="2803525"/>
          <p14:tracePt t="22481" x="6034088" y="2790825"/>
          <p14:tracePt t="22490" x="6021388" y="2790825"/>
          <p14:tracePt t="22546" x="6021388" y="2778125"/>
          <p14:tracePt t="22553" x="6021388" y="2765425"/>
          <p14:tracePt t="22562" x="6008688" y="2765425"/>
          <p14:tracePt t="22569" x="6008688" y="2752725"/>
          <p14:tracePt t="22585" x="5995988" y="2752725"/>
          <p14:tracePt t="22593" x="5983288" y="2740025"/>
          <p14:tracePt t="22601" x="5970588" y="2740025"/>
          <p14:tracePt t="22610" x="5957888" y="2716213"/>
          <p14:tracePt t="22633" x="5945188" y="2703513"/>
          <p14:tracePt t="22641" x="5932488" y="2703513"/>
          <p14:tracePt t="22649" x="5921375" y="2690813"/>
          <p14:tracePt t="22657" x="5921375" y="2678113"/>
          <p14:tracePt t="22665" x="5908675" y="2678113"/>
          <p14:tracePt t="22674" x="5895975" y="2665413"/>
          <p14:tracePt t="22681" x="5870575" y="2652713"/>
          <p14:tracePt t="22689" x="5870575" y="2640013"/>
          <p14:tracePt t="22697" x="5857875" y="2640013"/>
          <p14:tracePt t="22706" x="5845175" y="2627313"/>
          <p14:tracePt t="22714" x="5832475" y="2616200"/>
          <p14:tracePt t="22721" x="5795963" y="2565400"/>
          <p14:tracePt t="22731" x="5783263" y="2552700"/>
          <p14:tracePt t="22738" x="5745163" y="2516188"/>
          <p14:tracePt t="22747" x="5732463" y="2490788"/>
          <p14:tracePt t="22753" x="5708650" y="2465388"/>
          <p14:tracePt t="22765" x="5657850" y="2414588"/>
          <p14:tracePt t="22770" x="5645150" y="2403475"/>
          <p14:tracePt t="22777" x="5619750" y="2378075"/>
          <p14:tracePt t="22785" x="5607050" y="2352675"/>
          <p14:tracePt t="22793" x="5607050" y="2339975"/>
          <p14:tracePt t="22802" x="5595938" y="2327275"/>
          <p14:tracePt t="22809" x="5583238" y="2290763"/>
          <p14:tracePt t="22818" x="5570538" y="2265363"/>
          <p14:tracePt t="22825" x="5557838" y="2252663"/>
          <p14:tracePt t="22833" x="5545138" y="2227263"/>
          <p14:tracePt t="22842" x="5545138" y="2201863"/>
          <p14:tracePt t="22858" x="5545138" y="2190750"/>
          <p14:tracePt t="22865" x="5532438" y="2178050"/>
          <p14:tracePt t="22890" x="5532438" y="2165350"/>
          <p14:tracePt t="22977" x="5532438" y="2152650"/>
          <p14:tracePt t="23825" x="5532438" y="2139950"/>
          <p14:tracePt t="23833" x="5532438" y="2127250"/>
          <p14:tracePt t="23841" x="5557838" y="2127250"/>
          <p14:tracePt t="23849" x="5557838" y="2114550"/>
          <p14:tracePt t="23857" x="5583238" y="2114550"/>
          <p14:tracePt t="23865" x="5595938" y="2114550"/>
          <p14:tracePt t="23874" x="5607050" y="2114550"/>
          <p14:tracePt t="23881" x="5619750" y="2101850"/>
          <p14:tracePt t="23890" x="5645150" y="2101850"/>
          <p14:tracePt t="23897" x="5670550" y="2089150"/>
          <p14:tracePt t="23913" x="5683250" y="2078038"/>
          <p14:tracePt t="23937" x="5708650" y="2065338"/>
          <p14:tracePt t="24081" x="5732463" y="2065338"/>
          <p14:tracePt t="24097" x="5745163" y="2065338"/>
          <p14:tracePt t="24113" x="5757863" y="2065338"/>
          <p14:tracePt t="24121" x="5770563" y="2065338"/>
          <p14:tracePt t="24129" x="5795963" y="2078038"/>
          <p14:tracePt t="24185" x="5795963" y="2089150"/>
          <p14:tracePt t="24201" x="5795963" y="2101850"/>
          <p14:tracePt t="24217" x="5783263" y="2114550"/>
          <p14:tracePt t="24282" x="5770563" y="2127250"/>
          <p14:tracePt t="24290" x="5757863" y="2139950"/>
          <p14:tracePt t="24506" x="5745163" y="2152650"/>
          <p14:tracePt t="24537" x="5745163" y="2165350"/>
          <p14:tracePt t="24545" x="5745163" y="2178050"/>
          <p14:tracePt t="24562" x="5745163" y="2190750"/>
          <p14:tracePt t="24578" x="5745163" y="2201863"/>
          <p14:tracePt t="24585" x="5745163" y="2214563"/>
          <p14:tracePt t="24596" x="5745163" y="2227263"/>
          <p14:tracePt t="24689" x="5745163" y="2239963"/>
          <p14:tracePt t="24713" x="5745163" y="2252663"/>
          <p14:tracePt t="24946" x="5732463" y="2265363"/>
          <p14:tracePt t="24953" x="5719763" y="2278063"/>
          <p14:tracePt t="24985" x="5708650" y="2290763"/>
          <p14:tracePt t="25010" x="5695950" y="2290763"/>
          <p14:tracePt t="25033" x="5683250" y="2303463"/>
          <p14:tracePt t="25089" x="5683250" y="2314575"/>
          <p14:tracePt t="25097" x="5683250" y="2327275"/>
          <p14:tracePt t="25105" x="5683250" y="2339975"/>
          <p14:tracePt t="25121" x="5670550" y="2339975"/>
          <p14:tracePt t="25185" x="5670550" y="2365375"/>
          <p14:tracePt t="25193" x="5670550" y="2378075"/>
          <p14:tracePt t="25201" x="5670550" y="2390775"/>
          <p14:tracePt t="25209" x="5670550" y="2403475"/>
          <p14:tracePt t="25217" x="5670550" y="2414588"/>
          <p14:tracePt t="25228" x="5670550" y="2427288"/>
          <p14:tracePt t="25242" x="5670550" y="2439988"/>
          <p14:tracePt t="25258" x="5683250" y="2465388"/>
          <p14:tracePt t="25281" x="5683250" y="2490788"/>
          <p14:tracePt t="25305" x="5683250" y="2503488"/>
          <p14:tracePt t="25697" x="5670550" y="2503488"/>
          <p14:tracePt t="25721" x="5670550" y="2478088"/>
          <p14:tracePt t="25745" x="5670550" y="2465388"/>
          <p14:tracePt t="25754" x="5657850" y="2465388"/>
          <p14:tracePt t="25769" x="5657850" y="2439988"/>
          <p14:tracePt t="25785" x="5645150" y="2439988"/>
          <p14:tracePt t="26218" x="5632450" y="2427288"/>
          <p14:tracePt t="26226" x="5607050" y="2427288"/>
          <p14:tracePt t="26241" x="5595938" y="2427288"/>
          <p14:tracePt t="26249" x="5570538" y="2427288"/>
          <p14:tracePt t="26265" x="5557838" y="2427288"/>
          <p14:tracePt t="26274" x="5532438" y="2427288"/>
          <p14:tracePt t="26290" x="5519738" y="2427288"/>
          <p14:tracePt t="26305" x="5495925" y="2427288"/>
          <p14:tracePt t="26626" x="5483225" y="2427288"/>
          <p14:tracePt t="26666" x="5483225" y="2403475"/>
          <p14:tracePt t="26706" x="5495925" y="2403475"/>
          <p14:tracePt t="26714" x="5507038" y="2390775"/>
          <p14:tracePt t="26738" x="5519738" y="2390775"/>
          <p14:tracePt t="26754" x="5532438" y="2390775"/>
          <p14:tracePt t="26770" x="5545138" y="2390775"/>
          <p14:tracePt t="26793" x="5557838" y="2390775"/>
          <p14:tracePt t="27322" x="5570538" y="2390775"/>
          <p14:tracePt t="27329" x="5570538" y="2414588"/>
          <p14:tracePt t="27338" x="5557838" y="2427288"/>
          <p14:tracePt t="27345" x="5557838" y="2439988"/>
          <p14:tracePt t="27353" x="5545138" y="2452688"/>
          <p14:tracePt t="27362" x="5532438" y="2465388"/>
          <p14:tracePt t="27370" x="5532438" y="2490788"/>
          <p14:tracePt t="27377" x="5507038" y="2503488"/>
          <p14:tracePt t="27385" x="5495925" y="2527300"/>
          <p14:tracePt t="27393" x="5495925" y="2552700"/>
          <p14:tracePt t="27401" x="5470525" y="2565400"/>
          <p14:tracePt t="27410" x="5457825" y="2590800"/>
          <p14:tracePt t="27417" x="5432425" y="2616200"/>
          <p14:tracePt t="27425" x="5419725" y="2640013"/>
          <p14:tracePt t="27433" x="5407025" y="2652713"/>
          <p14:tracePt t="27441" x="5407025" y="2678113"/>
          <p14:tracePt t="27450" x="5407025" y="2690813"/>
          <p14:tracePt t="27459" x="5407025" y="2716213"/>
          <p14:tracePt t="27465" x="5383213" y="2740025"/>
          <p14:tracePt t="27490" x="5370513" y="2752725"/>
          <p14:tracePt t="27513" x="5370513" y="2778125"/>
          <p14:tracePt t="27537" x="5370513" y="2803525"/>
          <p14:tracePt t="27553" x="5370513" y="2816225"/>
          <p14:tracePt t="27593" x="5370513" y="2828925"/>
          <p14:tracePt t="27602" x="5370513" y="2852738"/>
          <p14:tracePt t="27609" x="5383213" y="2852738"/>
          <p14:tracePt t="27618" x="5394325" y="2878138"/>
          <p14:tracePt t="27625" x="5419725" y="2903538"/>
          <p14:tracePt t="27633" x="5445125" y="2928938"/>
          <p14:tracePt t="27642" x="5457825" y="2941638"/>
          <p14:tracePt t="27649" x="5483225" y="2952750"/>
          <p14:tracePt t="27659" x="5495925" y="2952750"/>
          <p14:tracePt t="27665" x="5507038" y="2965450"/>
          <p14:tracePt t="27681" x="5519738" y="2978150"/>
          <p14:tracePt t="27697" x="5532438" y="2978150"/>
          <p14:tracePt t="27708" x="5545138" y="2978150"/>
          <p14:tracePt t="27713" x="5557838" y="2990850"/>
          <p14:tracePt t="27721" x="5583238" y="2990850"/>
          <p14:tracePt t="27737" x="5607050" y="2990850"/>
          <p14:tracePt t="27745" x="5619750" y="2990850"/>
          <p14:tracePt t="27753" x="5632450" y="2990850"/>
          <p14:tracePt t="27761" x="5657850" y="2990850"/>
          <p14:tracePt t="27769" x="5695950" y="2990850"/>
          <p14:tracePt t="27777" x="5719763" y="2990850"/>
          <p14:tracePt t="27785" x="5745163" y="2990850"/>
          <p14:tracePt t="27793" x="5783263" y="2990850"/>
          <p14:tracePt t="27801" x="5845175" y="2965450"/>
          <p14:tracePt t="27809" x="5870575" y="2965450"/>
          <p14:tracePt t="27817" x="5908675" y="2952750"/>
          <p14:tracePt t="27825" x="5945188" y="2941638"/>
          <p14:tracePt t="27833" x="6008688" y="2916238"/>
          <p14:tracePt t="27841" x="6045200" y="2903538"/>
          <p14:tracePt t="27849" x="6096000" y="2890838"/>
          <p14:tracePt t="27858" x="6170613" y="2852738"/>
          <p14:tracePt t="27865" x="6221413" y="2852738"/>
          <p14:tracePt t="27874" x="6296025" y="2840038"/>
          <p14:tracePt t="27881" x="6383338" y="2828925"/>
          <p14:tracePt t="27891" x="6472238" y="2803525"/>
          <p14:tracePt t="27897" x="6572250" y="2790825"/>
          <p14:tracePt t="27908" x="6659563" y="2790825"/>
          <p14:tracePt t="27913" x="6746875" y="2778125"/>
          <p14:tracePt t="27922" x="6846888" y="2778125"/>
          <p14:tracePt t="27929" x="6910388" y="2778125"/>
          <p14:tracePt t="27937" x="6985000" y="2778125"/>
          <p14:tracePt t="27945" x="7059613" y="2778125"/>
          <p14:tracePt t="27953" x="7085013" y="2778125"/>
          <p14:tracePt t="27961" x="7134225" y="2778125"/>
          <p14:tracePt t="27969" x="7172325" y="2765425"/>
          <p14:tracePt t="27978" x="7235825" y="2765425"/>
          <p14:tracePt t="27986" x="7285038" y="2765425"/>
          <p14:tracePt t="27993" x="7348538" y="2765425"/>
          <p14:tracePt t="28002" x="7397750" y="2765425"/>
          <p14:tracePt t="28009" x="7485063" y="2765425"/>
          <p14:tracePt t="28018" x="7572375" y="2765425"/>
          <p14:tracePt t="28025" x="7635875" y="2765425"/>
          <p14:tracePt t="28033" x="7710488" y="2740025"/>
          <p14:tracePt t="28041" x="7748588" y="2740025"/>
          <p14:tracePt t="28049" x="7810500" y="2728913"/>
          <p14:tracePt t="28058" x="7848600" y="2728913"/>
          <p14:tracePt t="28065" x="7886700" y="2716213"/>
          <p14:tracePt t="28074" x="7923213" y="2716213"/>
          <p14:tracePt t="28081" x="7935913" y="2716213"/>
          <p14:tracePt t="28091" x="7974013" y="2716213"/>
          <p14:tracePt t="28108" x="7999413" y="2716213"/>
          <p14:tracePt t="28114" x="8010525" y="2716213"/>
          <p14:tracePt t="28178" x="8023225" y="2703513"/>
          <p14:tracePt t="28186" x="8048625" y="2690813"/>
          <p14:tracePt t="28201" x="8061325" y="2678113"/>
          <p14:tracePt t="28210" x="8086725" y="2678113"/>
          <p14:tracePt t="28225" x="8099425" y="2678113"/>
          <p14:tracePt t="28233" x="8123238" y="2652713"/>
          <p14:tracePt t="28250" x="8135938" y="2640013"/>
          <p14:tracePt t="28265" x="8135938" y="2627313"/>
          <p14:tracePt t="28297" x="8135938" y="2616200"/>
          <p14:tracePt t="28306" x="8148638" y="2603500"/>
          <p14:tracePt t="28313" x="8148638" y="2590800"/>
          <p14:tracePt t="28324" x="8148638" y="2578100"/>
          <p14:tracePt t="28338" x="8148638" y="2552700"/>
          <p14:tracePt t="28345" x="8148638" y="2527300"/>
          <p14:tracePt t="28354" x="8148638" y="2503488"/>
          <p14:tracePt t="28361" x="8135938" y="2478088"/>
          <p14:tracePt t="28369" x="8099425" y="2452688"/>
          <p14:tracePt t="28378" x="8074025" y="2427288"/>
          <p14:tracePt t="28385" x="8035925" y="2414588"/>
          <p14:tracePt t="28393" x="8010525" y="2390775"/>
          <p14:tracePt t="28402" x="7961313" y="2378075"/>
          <p14:tracePt t="28409" x="7923213" y="2352675"/>
          <p14:tracePt t="28417" x="7897813" y="2339975"/>
          <p14:tracePt t="28425" x="7835900" y="2314575"/>
          <p14:tracePt t="28434" x="7785100" y="2303463"/>
          <p14:tracePt t="28441" x="7761288" y="2290763"/>
          <p14:tracePt t="28449" x="7710488" y="2278063"/>
          <p14:tracePt t="28457" x="7661275" y="2278063"/>
          <p14:tracePt t="28465" x="7623175" y="2278063"/>
          <p14:tracePt t="28474" x="7585075" y="2265363"/>
          <p14:tracePt t="28481" x="7548563" y="2265363"/>
          <p14:tracePt t="28490" x="7497763" y="2265363"/>
          <p14:tracePt t="28497" x="7485063" y="2265363"/>
          <p14:tracePt t="28507" x="7448550" y="2265363"/>
          <p14:tracePt t="28513" x="7385050" y="2303463"/>
          <p14:tracePt t="28524" x="7348538" y="2327275"/>
          <p14:tracePt t="28529" x="7310438" y="2352675"/>
          <p14:tracePt t="28537" x="7310438" y="2365375"/>
          <p14:tracePt t="28545" x="7285038" y="2378075"/>
          <p14:tracePt t="28553" x="7285038" y="2390775"/>
          <p14:tracePt t="28561" x="7285038" y="2427288"/>
          <p14:tracePt t="28569" x="7285038" y="2439988"/>
          <p14:tracePt t="28577" x="7285038" y="2478088"/>
          <p14:tracePt t="28585" x="7285038" y="2516188"/>
          <p14:tracePt t="28593" x="7285038" y="2565400"/>
          <p14:tracePt t="28602" x="7297738" y="2590800"/>
          <p14:tracePt t="28609" x="7323138" y="2627313"/>
          <p14:tracePt t="28617" x="7348538" y="2652713"/>
          <p14:tracePt t="28625" x="7372350" y="2678113"/>
          <p14:tracePt t="28633" x="7397750" y="2690813"/>
          <p14:tracePt t="28641" x="7397750" y="2703513"/>
          <p14:tracePt t="28649" x="7410450" y="2716213"/>
          <p14:tracePt t="28729" x="7410450" y="2690813"/>
          <p14:tracePt t="28737" x="7410450" y="2652713"/>
          <p14:tracePt t="28745" x="7372350" y="2616200"/>
          <p14:tracePt t="28753" x="7348538" y="2590800"/>
          <p14:tracePt t="28761" x="7323138" y="2565400"/>
          <p14:tracePt t="28769" x="7297738" y="2527300"/>
          <p14:tracePt t="28777" x="7235825" y="2503488"/>
          <p14:tracePt t="28785" x="7210425" y="2503488"/>
          <p14:tracePt t="28793" x="7159625" y="2478088"/>
          <p14:tracePt t="28801" x="7123113" y="2465388"/>
          <p14:tracePt t="28809" x="7059613" y="2452688"/>
          <p14:tracePt t="28817" x="7034213" y="2452688"/>
          <p14:tracePt t="28825" x="7010400" y="2452688"/>
          <p14:tracePt t="28833" x="6985000" y="2452688"/>
          <p14:tracePt t="28841" x="6972300" y="2452688"/>
          <p14:tracePt t="28857" x="6946900" y="2452688"/>
          <p14:tracePt t="28874" x="6934200" y="2452688"/>
          <p14:tracePt t="28881" x="6934200" y="2465388"/>
          <p14:tracePt t="28891" x="6934200" y="2490788"/>
          <p14:tracePt t="28897" x="6921500" y="2527300"/>
          <p14:tracePt t="28907" x="6921500" y="2552700"/>
          <p14:tracePt t="28913" x="6921500" y="2565400"/>
          <p14:tracePt t="28923" x="6921500" y="2603500"/>
          <p14:tracePt t="28930" x="6921500" y="2627313"/>
          <p14:tracePt t="28940" x="6921500" y="2652713"/>
          <p14:tracePt t="28945" x="6921500" y="2678113"/>
          <p14:tracePt t="28954" x="6921500" y="2690813"/>
          <p14:tracePt t="28961" x="6921500" y="2703513"/>
          <p14:tracePt t="28970" x="6921500" y="2716213"/>
          <p14:tracePt t="28985" x="6921500" y="2740025"/>
          <p14:tracePt t="29001" x="6921500" y="2752725"/>
          <p14:tracePt t="29025" x="6934200" y="2765425"/>
          <p14:tracePt t="29289" x="6921500" y="2765425"/>
          <p14:tracePt t="29297" x="6897688" y="2752725"/>
          <p14:tracePt t="29306" x="6884988" y="2752725"/>
          <p14:tracePt t="29314" x="6846888" y="2752725"/>
          <p14:tracePt t="29323" x="6834188" y="2740025"/>
          <p14:tracePt t="29330" x="6808788" y="2716213"/>
          <p14:tracePt t="29340" x="6784975" y="2703513"/>
          <p14:tracePt t="29346" x="6759575" y="2690813"/>
          <p14:tracePt t="29356" x="6746875" y="2678113"/>
          <p14:tracePt t="29378" x="6721475" y="2678113"/>
          <p14:tracePt t="29386" x="6708775" y="2665413"/>
          <p14:tracePt t="29402" x="6696075" y="2652713"/>
          <p14:tracePt t="29409" x="6684963" y="2652713"/>
          <p14:tracePt t="29417" x="6672263" y="2652713"/>
          <p14:tracePt t="29426" x="6659563" y="2652713"/>
          <p14:tracePt t="29433" x="6646863" y="2652713"/>
          <p14:tracePt t="29441" x="6634163" y="2652713"/>
          <p14:tracePt t="29449" x="6596063" y="2652713"/>
          <p14:tracePt t="29457" x="6584950" y="2652713"/>
          <p14:tracePt t="29465" x="6546850" y="2652713"/>
          <p14:tracePt t="29473" x="6508750" y="2652713"/>
          <p14:tracePt t="29481" x="6496050" y="2652713"/>
          <p14:tracePt t="29490" x="6472238" y="2652713"/>
          <p14:tracePt t="29506" x="6459538" y="2652713"/>
          <p14:tracePt t="29513" x="6446838" y="2652713"/>
          <p14:tracePt t="29673" x="6459538" y="2652713"/>
          <p14:tracePt t="29681" x="6508750" y="2652713"/>
          <p14:tracePt t="29689" x="6546850" y="2652713"/>
          <p14:tracePt t="29697" x="6596063" y="2652713"/>
          <p14:tracePt t="29705" x="6646863" y="2652713"/>
          <p14:tracePt t="29714" x="6672263" y="2652713"/>
          <p14:tracePt t="29722" x="6721475" y="2652713"/>
          <p14:tracePt t="29730" x="6759575" y="2652713"/>
          <p14:tracePt t="29739" x="6797675" y="2652713"/>
          <p14:tracePt t="29756" x="6808788" y="2652713"/>
          <p14:tracePt t="29761" x="6821488" y="2652713"/>
          <p14:tracePt t="29834" x="6834188" y="2652713"/>
          <p14:tracePt t="29842" x="6834188" y="2640013"/>
          <p14:tracePt t="29993" x="6821488" y="2627313"/>
          <p14:tracePt t="30001" x="6808788" y="2627313"/>
          <p14:tracePt t="30010" x="6784975" y="2627313"/>
          <p14:tracePt t="30017" x="6772275" y="2627313"/>
          <p14:tracePt t="30025" x="6759575" y="2627313"/>
          <p14:tracePt t="30033" x="6746875" y="2627313"/>
          <p14:tracePt t="30041" x="6734175" y="2627313"/>
          <p14:tracePt t="30049" x="6721475" y="2627313"/>
          <p14:tracePt t="30057" x="6708775" y="2627313"/>
          <p14:tracePt t="30065" x="6696075" y="2627313"/>
          <p14:tracePt t="30073" x="6684963" y="2627313"/>
          <p14:tracePt t="30089" x="6672263" y="2627313"/>
          <p14:tracePt t="30097" x="6659563" y="2627313"/>
          <p14:tracePt t="30106" x="6646863" y="2640013"/>
          <p14:tracePt t="30113" x="6634163" y="2640013"/>
          <p14:tracePt t="30129" x="6608763" y="2640013"/>
          <p14:tracePt t="30139" x="6608763" y="2652713"/>
          <p14:tracePt t="30155" x="6596063" y="2665413"/>
          <p14:tracePt t="30172" x="6584950" y="2665413"/>
          <p14:tracePt t="30193" x="6584950" y="2678113"/>
          <p14:tracePt t="30201" x="6572250" y="2678113"/>
          <p14:tracePt t="30273" x="6559550" y="2678113"/>
          <p14:tracePt t="30281" x="6559550" y="2665413"/>
          <p14:tracePt t="30289" x="6559550" y="2652713"/>
          <p14:tracePt t="30297" x="6559550" y="2627313"/>
          <p14:tracePt t="30305" x="6559550" y="2603500"/>
          <p14:tracePt t="30313" x="6559550" y="2578100"/>
          <p14:tracePt t="30321" x="6559550" y="2565400"/>
          <p14:tracePt t="30329" x="6572250" y="2540000"/>
          <p14:tracePt t="30338" x="6584950" y="2516188"/>
          <p14:tracePt t="30345" x="6608763" y="2490788"/>
          <p14:tracePt t="30355" x="6659563" y="2465388"/>
          <p14:tracePt t="30361" x="6708775" y="2427288"/>
          <p14:tracePt t="30371" x="6746875" y="2414588"/>
          <p14:tracePt t="30377" x="6797675" y="2378075"/>
          <p14:tracePt t="30386" x="6834188" y="2378075"/>
          <p14:tracePt t="30393" x="6872288" y="2365375"/>
          <p14:tracePt t="30402" x="6934200" y="2339975"/>
          <p14:tracePt t="30410" x="6972300" y="2327275"/>
          <p14:tracePt t="30417" x="7010400" y="2314575"/>
          <p14:tracePt t="30426" x="7046913" y="2314575"/>
          <p14:tracePt t="30433" x="7097713" y="2314575"/>
          <p14:tracePt t="30442" x="7146925" y="2314575"/>
          <p14:tracePt t="30449" x="7185025" y="2314575"/>
          <p14:tracePt t="30457" x="7210425" y="2314575"/>
          <p14:tracePt t="30465" x="7235825" y="2314575"/>
          <p14:tracePt t="30473" x="7259638" y="2314575"/>
          <p14:tracePt t="30489" x="7272338" y="2314575"/>
          <p14:tracePt t="30497" x="7285038" y="2314575"/>
          <p14:tracePt t="30505" x="7310438" y="2327275"/>
          <p14:tracePt t="30513" x="7310438" y="2352675"/>
          <p14:tracePt t="30521" x="7310438" y="2365375"/>
          <p14:tracePt t="30529" x="7323138" y="2403475"/>
          <p14:tracePt t="30538" x="7323138" y="2427288"/>
          <p14:tracePt t="30545" x="7323138" y="2490788"/>
          <p14:tracePt t="30554" x="7323138" y="2565400"/>
          <p14:tracePt t="30561" x="7335838" y="2616200"/>
          <p14:tracePt t="30571" x="7335838" y="2690813"/>
          <p14:tracePt t="30577" x="7335838" y="2728913"/>
          <p14:tracePt t="30588" x="7335838" y="2778125"/>
          <p14:tracePt t="30593" x="7335838" y="2828925"/>
          <p14:tracePt t="30602" x="7335838" y="2878138"/>
          <p14:tracePt t="30609" x="7335838" y="2916238"/>
          <p14:tracePt t="30617" x="7335838" y="2941638"/>
          <p14:tracePt t="30625" x="7335838" y="2965450"/>
          <p14:tracePt t="30634" x="7323138" y="2990850"/>
          <p14:tracePt t="30642" x="7297738" y="3028950"/>
          <p14:tracePt t="30649" x="7272338" y="3028950"/>
          <p14:tracePt t="30657" x="7246938" y="3054350"/>
          <p14:tracePt t="30665" x="7197725" y="3065463"/>
          <p14:tracePt t="30673" x="7146925" y="3078163"/>
          <p14:tracePt t="30681" x="7059613" y="3078163"/>
          <p14:tracePt t="30689" x="7010400" y="3078163"/>
          <p14:tracePt t="30697" x="6921500" y="3078163"/>
          <p14:tracePt t="30705" x="6821488" y="3078163"/>
          <p14:tracePt t="30713" x="6734175" y="3054350"/>
          <p14:tracePt t="30721" x="6608763" y="3003550"/>
          <p14:tracePt t="30729" x="6521450" y="2952750"/>
          <p14:tracePt t="30738" x="6446838" y="2890838"/>
          <p14:tracePt t="30746" x="6421438" y="2852738"/>
          <p14:tracePt t="30754" x="6383338" y="2816225"/>
          <p14:tracePt t="30761" x="6359525" y="2790825"/>
          <p14:tracePt t="30771" x="6359525" y="2752725"/>
          <p14:tracePt t="30777" x="6359525" y="2716213"/>
          <p14:tracePt t="30788" x="6359525" y="2678113"/>
          <p14:tracePt t="30793" x="6359525" y="2627313"/>
          <p14:tracePt t="30802" x="6359525" y="2590800"/>
          <p14:tracePt t="30810" x="6383338" y="2565400"/>
          <p14:tracePt t="30817" x="6434138" y="2516188"/>
          <p14:tracePt t="30825" x="6496050" y="2478088"/>
          <p14:tracePt t="30833" x="6546850" y="2452688"/>
          <p14:tracePt t="30842" x="6596063" y="2427288"/>
          <p14:tracePt t="30849" x="6659563" y="2403475"/>
          <p14:tracePt t="30857" x="6734175" y="2390775"/>
          <p14:tracePt t="30865" x="6821488" y="2365375"/>
          <p14:tracePt t="30873" x="6884988" y="2365375"/>
          <p14:tracePt t="30881" x="6946900" y="2365375"/>
          <p14:tracePt t="30889" x="7034213" y="2365375"/>
          <p14:tracePt t="30898" x="7110413" y="2365375"/>
          <p14:tracePt t="30906" x="7185025" y="2365375"/>
          <p14:tracePt t="30913" x="7210425" y="2365375"/>
          <p14:tracePt t="30921" x="7272338" y="2365375"/>
          <p14:tracePt t="30930" x="7285038" y="2378075"/>
          <p14:tracePt t="30937" x="7297738" y="2390775"/>
          <p14:tracePt t="30945" x="7323138" y="2414588"/>
          <p14:tracePt t="30961" x="7323138" y="2439988"/>
          <p14:tracePt t="30971" x="7323138" y="2452688"/>
          <p14:tracePt t="30977" x="7323138" y="2490788"/>
          <p14:tracePt t="30988" x="7323138" y="2527300"/>
          <p14:tracePt t="30993" x="7323138" y="2552700"/>
          <p14:tracePt t="31004" x="7323138" y="2590800"/>
          <p14:tracePt t="31009" x="7323138" y="2627313"/>
          <p14:tracePt t="31018" x="7310438" y="2678113"/>
          <p14:tracePt t="31026" x="7297738" y="2690813"/>
          <p14:tracePt t="31033" x="7285038" y="2728913"/>
          <p14:tracePt t="31042" x="7285038" y="2765425"/>
          <p14:tracePt t="31049" x="7272338" y="2765425"/>
          <p14:tracePt t="31057" x="7259638" y="2803525"/>
          <p14:tracePt t="31073" x="7259638" y="2828925"/>
          <p14:tracePt t="31089" x="7235825" y="2840038"/>
          <p14:tracePt t="31097" x="7235825" y="2852738"/>
          <p14:tracePt t="31106" x="7223125" y="2852738"/>
          <p14:tracePt t="31113" x="7223125" y="2865438"/>
          <p14:tracePt t="31121" x="7210425" y="2865438"/>
          <p14:tracePt t="31129" x="7197725" y="2865438"/>
          <p14:tracePt t="31138" x="7172325" y="2865438"/>
          <p14:tracePt t="31145" x="7159625" y="2865438"/>
          <p14:tracePt t="31154" x="7123113" y="2865438"/>
          <p14:tracePt t="31161" x="7072313" y="2865438"/>
          <p14:tracePt t="31171" x="7046913" y="2865438"/>
          <p14:tracePt t="31177" x="6985000" y="2852738"/>
          <p14:tracePt t="31188" x="6959600" y="2816225"/>
          <p14:tracePt t="31193" x="6897688" y="2778125"/>
          <p14:tracePt t="31204" x="6846888" y="2716213"/>
          <p14:tracePt t="31209" x="6821488" y="2678113"/>
          <p14:tracePt t="31217" x="6808788" y="2652713"/>
          <p14:tracePt t="31226" x="6784975" y="2627313"/>
          <p14:tracePt t="31233" x="6784975" y="2616200"/>
          <p14:tracePt t="31241" x="6784975" y="2603500"/>
          <p14:tracePt t="31249" x="6784975" y="2565400"/>
          <p14:tracePt t="31258" x="6784975" y="2540000"/>
          <p14:tracePt t="31265" x="6784975" y="2527300"/>
          <p14:tracePt t="31273" x="6784975" y="2503488"/>
          <p14:tracePt t="31282" x="6797675" y="2490788"/>
          <p14:tracePt t="31289" x="6834188" y="2478088"/>
          <p14:tracePt t="31297" x="6834188" y="2465388"/>
          <p14:tracePt t="31305" x="6846888" y="2465388"/>
          <p14:tracePt t="31313" x="6884988" y="2452688"/>
          <p14:tracePt t="31321" x="6910388" y="2452688"/>
          <p14:tracePt t="31330" x="6934200" y="2439988"/>
          <p14:tracePt t="31337" x="6959600" y="2439988"/>
          <p14:tracePt t="31345" x="6985000" y="2439988"/>
          <p14:tracePt t="31353" x="7010400" y="2439988"/>
          <p14:tracePt t="31361" x="7034213" y="2439988"/>
          <p14:tracePt t="31370" x="7072313" y="2439988"/>
          <p14:tracePt t="31378" x="7097713" y="2439988"/>
          <p14:tracePt t="31387" x="7110413" y="2439988"/>
          <p14:tracePt t="31393" x="7134225" y="2439988"/>
          <p14:tracePt t="31403" x="7172325" y="2439988"/>
          <p14:tracePt t="31409" x="7185025" y="2439988"/>
          <p14:tracePt t="31418" x="7197725" y="2439988"/>
          <p14:tracePt t="31425" x="7223125" y="2439988"/>
          <p14:tracePt t="31434" x="7235825" y="2439988"/>
          <p14:tracePt t="31441" x="7272338" y="2439988"/>
          <p14:tracePt t="31457" x="7285038" y="2439988"/>
          <p14:tracePt t="31465" x="7285038" y="2452688"/>
          <p14:tracePt t="31473" x="7310438" y="2465388"/>
          <p14:tracePt t="31489" x="7323138" y="2465388"/>
          <p14:tracePt t="31498" x="7348538" y="2478088"/>
          <p14:tracePt t="31522" x="7359650" y="2478088"/>
          <p14:tracePt t="31530" x="7372350" y="2490788"/>
          <p14:tracePt t="31537" x="7385050" y="2490788"/>
          <p14:tracePt t="31553" x="7410450" y="2490788"/>
          <p14:tracePt t="31561" x="7435850" y="2503488"/>
          <p14:tracePt t="31577" x="7448550" y="2503488"/>
          <p14:tracePt t="31594" x="7459663" y="2503488"/>
          <p14:tracePt t="31610" x="7472363" y="2503488"/>
          <p14:tracePt t="31626" x="7485063" y="2516188"/>
          <p14:tracePt t="31673" x="7497763" y="2516188"/>
          <p14:tracePt t="31706" x="7510463" y="2516188"/>
          <p14:tracePt t="31713" x="7523163" y="2516188"/>
          <p14:tracePt t="31721" x="7535863" y="2516188"/>
          <p14:tracePt t="31737" x="7548563" y="2516188"/>
          <p14:tracePt t="31753" x="7561263" y="2516188"/>
          <p14:tracePt t="31770" x="7572375" y="2516188"/>
          <p14:tracePt t="32193" x="7585075" y="2516188"/>
          <p14:tracePt t="32201" x="7585075" y="2540000"/>
          <p14:tracePt t="32209" x="7572375" y="2578100"/>
          <p14:tracePt t="32220" x="7572375" y="2627313"/>
          <p14:tracePt t="32225" x="7572375" y="2665413"/>
          <p14:tracePt t="32236" x="7572375" y="2716213"/>
          <p14:tracePt t="32242" x="7572375" y="2765425"/>
          <p14:tracePt t="32250" x="7572375" y="2803525"/>
          <p14:tracePt t="32258" x="7572375" y="2816225"/>
          <p14:tracePt t="32265" x="7572375" y="2828925"/>
          <p14:tracePt t="32276" x="7572375" y="2840038"/>
          <p14:tracePt t="32441" x="7535863" y="2828925"/>
          <p14:tracePt t="32457" x="7497763" y="2828925"/>
          <p14:tracePt t="32465" x="7472363" y="2828925"/>
          <p14:tracePt t="32473" x="7397750" y="2816225"/>
          <p14:tracePt t="32481" x="7359650" y="2816225"/>
          <p14:tracePt t="32490" x="7285038" y="2816225"/>
          <p14:tracePt t="32498" x="7210425" y="2816225"/>
          <p14:tracePt t="32505" x="7110413" y="2816225"/>
          <p14:tracePt t="32513" x="7010400" y="2816225"/>
          <p14:tracePt t="32522" x="6897688" y="2816225"/>
          <p14:tracePt t="32529" x="6784975" y="2816225"/>
          <p14:tracePt t="32537" x="6659563" y="2816225"/>
          <p14:tracePt t="32545" x="6559550" y="2816225"/>
          <p14:tracePt t="32553" x="6459538" y="2816225"/>
          <p14:tracePt t="32561" x="6370638" y="2816225"/>
          <p14:tracePt t="32570" x="6321425" y="2816225"/>
          <p14:tracePt t="32577" x="6270625" y="2816225"/>
          <p14:tracePt t="32586" x="6234113" y="2816225"/>
          <p14:tracePt t="32593" x="6208713" y="2816225"/>
          <p14:tracePt t="32809" x="6183313" y="2816225"/>
          <p14:tracePt t="32818" x="6157913" y="2816225"/>
          <p14:tracePt t="32833" x="6146800" y="2816225"/>
          <p14:tracePt t="32841" x="6134100" y="2816225"/>
          <p14:tracePt t="32858" x="6121400" y="2816225"/>
          <p14:tracePt t="32873" x="6108700" y="2816225"/>
          <p14:tracePt t="32882" x="6096000" y="2816225"/>
          <p14:tracePt t="32889" x="6083300" y="2816225"/>
          <p14:tracePt t="32905" x="6070600" y="2816225"/>
          <p14:tracePt t="32914" x="6045200" y="2816225"/>
          <p14:tracePt t="32929" x="6034088" y="2816225"/>
          <p14:tracePt t="32938" x="6008688" y="2816225"/>
          <p14:tracePt t="32946" x="5995988" y="2816225"/>
          <p14:tracePt t="32954" x="5995988" y="2828925"/>
          <p14:tracePt t="32962" x="5970588" y="2828925"/>
          <p14:tracePt t="32969" x="5957888" y="2828925"/>
          <p14:tracePt t="32986" x="5945188" y="2828925"/>
          <p14:tracePt t="33137" x="5957888" y="2852738"/>
          <p14:tracePt t="33145" x="5970588" y="2852738"/>
          <p14:tracePt t="33153" x="6008688" y="2852738"/>
          <p14:tracePt t="33162" x="6045200" y="2865438"/>
          <p14:tracePt t="33169" x="6070600" y="2878138"/>
          <p14:tracePt t="33178" x="6108700" y="2878138"/>
          <p14:tracePt t="33185" x="6146800" y="2878138"/>
          <p14:tracePt t="33194" x="6183313" y="2878138"/>
          <p14:tracePt t="33201" x="6221413" y="2903538"/>
          <p14:tracePt t="33210" x="6259513" y="2903538"/>
          <p14:tracePt t="33218" x="6283325" y="2903538"/>
          <p14:tracePt t="33226" x="6321425" y="2903538"/>
          <p14:tracePt t="33235" x="6346825" y="2903538"/>
          <p14:tracePt t="33241" x="6383338" y="2903538"/>
          <p14:tracePt t="33257" x="6408738" y="2903538"/>
          <p14:tracePt t="33268" x="6421438" y="2903538"/>
          <p14:tracePt t="33282" x="6434138" y="2903538"/>
          <p14:tracePt t="33330" x="6446838" y="2903538"/>
          <p14:tracePt t="33337" x="6459538" y="2903538"/>
          <p14:tracePt t="33346" x="6472238" y="2903538"/>
          <p14:tracePt t="33353" x="6496050" y="2903538"/>
          <p14:tracePt t="33361" x="6508750" y="2903538"/>
          <p14:tracePt t="33369" x="6534150" y="2903538"/>
          <p14:tracePt t="33377" x="6559550" y="2903538"/>
          <p14:tracePt t="33385" x="6584950" y="2903538"/>
          <p14:tracePt t="33393" x="6608763" y="2903538"/>
          <p14:tracePt t="33402" x="6634163" y="2903538"/>
          <p14:tracePt t="33409" x="6659563" y="2903538"/>
          <p14:tracePt t="33418" x="6696075" y="2903538"/>
          <p14:tracePt t="33425" x="6721475" y="2903538"/>
          <p14:tracePt t="33435" x="6759575" y="2903538"/>
          <p14:tracePt t="33441" x="6784975" y="2903538"/>
          <p14:tracePt t="33451" x="6821488" y="2903538"/>
          <p14:tracePt t="33457" x="6859588" y="2903538"/>
          <p14:tracePt t="33468" x="6897688" y="2903538"/>
          <p14:tracePt t="33473" x="6921500" y="2903538"/>
          <p14:tracePt t="33482" x="6959600" y="2903538"/>
          <p14:tracePt t="33489" x="6997700" y="2903538"/>
          <p14:tracePt t="33497" x="7034213" y="2903538"/>
          <p14:tracePt t="33506" x="7046913" y="2903538"/>
          <p14:tracePt t="33513" x="7085013" y="2903538"/>
          <p14:tracePt t="33521" x="7097713" y="2903538"/>
          <p14:tracePt t="33529" x="7123113" y="2903538"/>
          <p14:tracePt t="33537" x="7123113" y="2916238"/>
          <p14:tracePt t="33545" x="7134225" y="2916238"/>
          <p14:tracePt t="34994" x="7134225" y="2928938"/>
          <p14:tracePt t="35002" x="7123113" y="2928938"/>
          <p14:tracePt t="37538" x="7110413" y="2952750"/>
          <p14:tracePt t="37546" x="7072313" y="2990850"/>
          <p14:tracePt t="37553" x="7034213" y="3041650"/>
          <p14:tracePt t="37562" x="7010400" y="3065463"/>
          <p14:tracePt t="37569" x="6959600" y="3090863"/>
          <p14:tracePt t="37579" x="6921500" y="3128963"/>
          <p14:tracePt t="37585" x="6872288" y="3165475"/>
          <p14:tracePt t="37594" x="6821488" y="3178175"/>
          <p14:tracePt t="37601" x="6734175" y="3228975"/>
          <p14:tracePt t="37610" x="6646863" y="3228975"/>
          <p14:tracePt t="37617" x="6559550" y="3228975"/>
          <p14:tracePt t="37625" x="6446838" y="3228975"/>
          <p14:tracePt t="37633" x="6359525" y="3228975"/>
          <p14:tracePt t="37641" x="6283325" y="3228975"/>
          <p14:tracePt t="37649" x="6221413" y="3203575"/>
          <p14:tracePt t="37657" x="6157913" y="3165475"/>
          <p14:tracePt t="37665" x="6146800" y="3154363"/>
          <p14:tracePt t="37673" x="6108700" y="3141663"/>
          <p14:tracePt t="37681" x="6070600" y="3116263"/>
          <p14:tracePt t="37690" x="6045200" y="3090863"/>
          <p14:tracePt t="37697" x="6034088" y="3065463"/>
          <p14:tracePt t="37721" x="6034088" y="3054350"/>
          <p14:tracePt t="37729" x="6021388" y="3054350"/>
          <p14:tracePt t="37737" x="6021388" y="3041650"/>
          <p14:tracePt t="37802" x="6021388" y="3028950"/>
          <p14:tracePt t="37818" x="6021388" y="3016250"/>
          <p14:tracePt t="37889" x="6021388" y="3003550"/>
          <p14:tracePt t="37905" x="6034088" y="2990850"/>
          <p14:tracePt t="37913" x="6045200" y="2990850"/>
          <p14:tracePt t="37921" x="6083300" y="2990850"/>
          <p14:tracePt t="37929" x="6108700" y="2990850"/>
          <p14:tracePt t="37937" x="6157913" y="2990850"/>
          <p14:tracePt t="37946" x="6221413" y="2990850"/>
          <p14:tracePt t="37953" x="6308725" y="2990850"/>
          <p14:tracePt t="37963" x="6383338" y="2990850"/>
          <p14:tracePt t="37969" x="6446838" y="2990850"/>
          <p14:tracePt t="37980" x="6546850" y="2990850"/>
          <p14:tracePt t="37985" x="6634163" y="2978150"/>
          <p14:tracePt t="37996" x="6721475" y="2965450"/>
          <p14:tracePt t="38001" x="6784975" y="2965450"/>
          <p14:tracePt t="38010" x="6872288" y="2965450"/>
          <p14:tracePt t="38017" x="6972300" y="2965450"/>
          <p14:tracePt t="38025" x="7059613" y="2965450"/>
          <p14:tracePt t="38033" x="7134225" y="2965450"/>
          <p14:tracePt t="38041" x="7210425" y="2965450"/>
          <p14:tracePt t="38049" x="7259638" y="2965450"/>
          <p14:tracePt t="38057" x="7323138" y="2965450"/>
          <p14:tracePt t="38065" x="7372350" y="2965450"/>
          <p14:tracePt t="38073" x="7448550" y="2965450"/>
          <p14:tracePt t="38081" x="7497763" y="2965450"/>
          <p14:tracePt t="38089" x="7585075" y="2965450"/>
          <p14:tracePt t="38097" x="7635875" y="2965450"/>
          <p14:tracePt t="38105" x="7697788" y="2965450"/>
          <p14:tracePt t="38115" x="7773988" y="2965450"/>
          <p14:tracePt t="38121" x="7835900" y="2965450"/>
          <p14:tracePt t="38129" x="7923213" y="2965450"/>
          <p14:tracePt t="38137" x="8010525" y="2965450"/>
          <p14:tracePt t="38146" x="8074025" y="2965450"/>
          <p14:tracePt t="38153" x="8161338" y="2965450"/>
          <p14:tracePt t="38163" x="8223250" y="2965450"/>
          <p14:tracePt t="38169" x="8299450" y="2941638"/>
          <p14:tracePt t="38179" x="8348663" y="2928938"/>
          <p14:tracePt t="38185" x="8424863" y="2916238"/>
          <p14:tracePt t="38196" x="8474075" y="2916238"/>
          <p14:tracePt t="38201" x="8512175" y="2916238"/>
          <p14:tracePt t="38210" x="8548688" y="2916238"/>
          <p14:tracePt t="38218" x="8561388" y="2916238"/>
          <p14:tracePt t="38337" x="8524875" y="2916238"/>
          <p14:tracePt t="38345" x="8499475" y="2916238"/>
          <p14:tracePt t="38353" x="8448675" y="2916238"/>
          <p14:tracePt t="38362" x="8386763" y="2928938"/>
          <p14:tracePt t="38369" x="8299450" y="2941638"/>
          <p14:tracePt t="38379" x="8235950" y="2941638"/>
          <p14:tracePt t="38385" x="8148638" y="2941638"/>
          <p14:tracePt t="38395" x="8048625" y="2941638"/>
          <p14:tracePt t="38401" x="7974013" y="2941638"/>
          <p14:tracePt t="38411" x="7848600" y="2941638"/>
          <p14:tracePt t="38417" x="7697788" y="2941638"/>
          <p14:tracePt t="38425" x="7572375" y="2941638"/>
          <p14:tracePt t="38434" x="7435850" y="2941638"/>
          <p14:tracePt t="38442" x="7297738" y="2941638"/>
          <p14:tracePt t="38449" x="7185025" y="2941638"/>
          <p14:tracePt t="38458" x="7072313" y="2941638"/>
          <p14:tracePt t="38466" x="6934200" y="2941638"/>
          <p14:tracePt t="38473" x="6821488" y="2941638"/>
          <p14:tracePt t="38481" x="6659563" y="2941638"/>
          <p14:tracePt t="38490" x="6572250" y="2941638"/>
          <p14:tracePt t="38497" x="6459538" y="2941638"/>
          <p14:tracePt t="38505" x="6359525" y="2941638"/>
          <p14:tracePt t="38514" x="6283325" y="2941638"/>
          <p14:tracePt t="38521" x="6221413" y="2941638"/>
          <p14:tracePt t="38529" x="6134100" y="2941638"/>
          <p14:tracePt t="38537" x="6070600" y="2941638"/>
          <p14:tracePt t="38545" x="5995988" y="2941638"/>
          <p14:tracePt t="38553" x="5945188" y="2941638"/>
          <p14:tracePt t="38562" x="5895975" y="2941638"/>
          <p14:tracePt t="38570" x="5857875" y="2941638"/>
          <p14:tracePt t="38578" x="5821363" y="2941638"/>
          <p14:tracePt t="38585" x="5808663" y="2941638"/>
          <p14:tracePt t="38595" x="5795963" y="2941638"/>
          <p14:tracePt t="38602" x="5770563" y="2941638"/>
          <p14:tracePt t="38612" x="5757863" y="2941638"/>
          <p14:tracePt t="38628" x="5757863" y="2928938"/>
          <p14:tracePt t="38642" x="5732463" y="2903538"/>
          <p14:tracePt t="38658" x="5719763" y="2903538"/>
          <p14:tracePt t="38666" x="5719763" y="2890838"/>
          <p14:tracePt t="38673" x="5708650" y="2878138"/>
          <p14:tracePt t="38689" x="5695950" y="2865438"/>
          <p14:tracePt t="38697" x="5683250" y="2852738"/>
          <p14:tracePt t="38706" x="5683250" y="2828925"/>
          <p14:tracePt t="38713" x="5683250" y="2816225"/>
          <p14:tracePt t="38729" x="5683250" y="2803525"/>
          <p14:tracePt t="38737" x="5683250" y="2778125"/>
          <p14:tracePt t="38753" x="5683250" y="2765425"/>
          <p14:tracePt t="38761" x="5683250" y="2752725"/>
          <p14:tracePt t="38770" x="5683250" y="2740025"/>
          <p14:tracePt t="38778" x="5695950" y="2716213"/>
          <p14:tracePt t="38785" x="5719763" y="2703513"/>
          <p14:tracePt t="38795" x="5745163" y="2690813"/>
          <p14:tracePt t="38801" x="5783263" y="2678113"/>
          <p14:tracePt t="38811" x="5857875" y="2665413"/>
          <p14:tracePt t="38817" x="5932488" y="2652713"/>
          <p14:tracePt t="38828" x="6021388" y="2640013"/>
          <p14:tracePt t="38834" x="6083300" y="2627313"/>
          <p14:tracePt t="38842" x="6183313" y="2627313"/>
          <p14:tracePt t="38849" x="6259513" y="2603500"/>
          <p14:tracePt t="38857" x="6334125" y="2590800"/>
          <p14:tracePt t="38865" x="6396038" y="2590800"/>
          <p14:tracePt t="38873" x="6446838" y="2590800"/>
          <p14:tracePt t="38881" x="6483350" y="2590800"/>
          <p14:tracePt t="38889" x="6508750" y="2590800"/>
          <p14:tracePt t="38897" x="6534150" y="2590800"/>
          <p14:tracePt t="38905" x="6559550" y="2590800"/>
          <p14:tracePt t="38913" x="6584950" y="2590800"/>
          <p14:tracePt t="38921" x="6608763" y="2590800"/>
          <p14:tracePt t="38929" x="6646863" y="2590800"/>
          <p14:tracePt t="38937" x="6672263" y="2590800"/>
          <p14:tracePt t="38945" x="6708775" y="2590800"/>
          <p14:tracePt t="38953" x="6759575" y="2590800"/>
          <p14:tracePt t="38962" x="6808788" y="2590800"/>
          <p14:tracePt t="38969" x="6859588" y="2590800"/>
          <p14:tracePt t="38978" x="6959600" y="2590800"/>
          <p14:tracePt t="38985" x="7034213" y="2590800"/>
          <p14:tracePt t="38995" x="7134225" y="2590800"/>
          <p14:tracePt t="39001" x="7246938" y="2590800"/>
          <p14:tracePt t="39012" x="7372350" y="2590800"/>
          <p14:tracePt t="39017" x="7497763" y="2590800"/>
          <p14:tracePt t="39028" x="7635875" y="2590800"/>
          <p14:tracePt t="39033" x="7785100" y="2590800"/>
          <p14:tracePt t="39042" x="7897813" y="2590800"/>
          <p14:tracePt t="39049" x="8035925" y="2590800"/>
          <p14:tracePt t="39057" x="8161338" y="2590800"/>
          <p14:tracePt t="39065" x="8286750" y="2590800"/>
          <p14:tracePt t="39073" x="8399463" y="2590800"/>
          <p14:tracePt t="39081" x="8499475" y="2590800"/>
          <p14:tracePt t="39089" x="8612188" y="2590800"/>
          <p14:tracePt t="39098" x="8712200" y="2590800"/>
          <p14:tracePt t="39106" x="8799513" y="2590800"/>
          <p14:tracePt t="39114" x="8863013" y="2590800"/>
          <p14:tracePt t="39131" x="8975725" y="2590800"/>
          <p14:tracePt t="39138" x="9012238" y="2590800"/>
          <p14:tracePt t="39145" x="9050338" y="2590800"/>
          <p14:tracePt t="39154" x="9063038" y="2590800"/>
          <p14:tracePt t="39162" x="9075738" y="2590800"/>
          <p14:tracePt t="39170" x="9088438" y="2590800"/>
          <p14:tracePt t="39186" x="9088438" y="2603500"/>
          <p14:tracePt t="39202" x="9099550" y="2616200"/>
          <p14:tracePt t="39218" x="9099550" y="2627313"/>
          <p14:tracePt t="39233" x="9099550" y="2640013"/>
          <p14:tracePt t="39242" x="9099550" y="2665413"/>
          <p14:tracePt t="39249" x="9099550" y="2678113"/>
          <p14:tracePt t="39257" x="9099550" y="2703513"/>
          <p14:tracePt t="39265" x="9099550" y="2716213"/>
          <p14:tracePt t="39273" x="9099550" y="2752725"/>
          <p14:tracePt t="39281" x="9088438" y="2790825"/>
          <p14:tracePt t="39289" x="9088438" y="2803525"/>
          <p14:tracePt t="39297" x="9063038" y="2828925"/>
          <p14:tracePt t="39305" x="9037638" y="2865438"/>
          <p14:tracePt t="39314" x="9024938" y="2865438"/>
          <p14:tracePt t="39321" x="8986838" y="2890838"/>
          <p14:tracePt t="39329" x="8950325" y="2890838"/>
          <p14:tracePt t="39337" x="8924925" y="2903538"/>
          <p14:tracePt t="39345" x="8863013" y="2903538"/>
          <p14:tracePt t="39353" x="8799513" y="2903538"/>
          <p14:tracePt t="39361" x="8724900" y="2903538"/>
          <p14:tracePt t="39369" x="8624888" y="2903538"/>
          <p14:tracePt t="39378" x="8537575" y="2903538"/>
          <p14:tracePt t="39385" x="8424863" y="2903538"/>
          <p14:tracePt t="39394" x="8335963" y="2903538"/>
          <p14:tracePt t="39401" x="8261350" y="2903538"/>
          <p14:tracePt t="39412" x="8174038" y="2878138"/>
          <p14:tracePt t="39417" x="8048625" y="2852738"/>
          <p14:tracePt t="39428" x="7961313" y="2828925"/>
          <p14:tracePt t="39433" x="7874000" y="2816225"/>
          <p14:tracePt t="39444" x="7797800" y="2803525"/>
          <p14:tracePt t="39449" x="7735888" y="2803525"/>
          <p14:tracePt t="39457" x="7685088" y="2790825"/>
          <p14:tracePt t="39465" x="7610475" y="2790825"/>
          <p14:tracePt t="39473" x="7535863" y="2790825"/>
          <p14:tracePt t="39481" x="7448550" y="2790825"/>
          <p14:tracePt t="39489" x="7372350" y="2790825"/>
          <p14:tracePt t="39497" x="7272338" y="2790825"/>
          <p14:tracePt t="39505" x="7210425" y="2790825"/>
          <p14:tracePt t="39513" x="7110413" y="2790825"/>
          <p14:tracePt t="39521" x="7021513" y="2790825"/>
          <p14:tracePt t="39529" x="6921500" y="2790825"/>
          <p14:tracePt t="39537" x="6859588" y="2790825"/>
          <p14:tracePt t="39545" x="6772275" y="2790825"/>
          <p14:tracePt t="39553" x="6684963" y="2790825"/>
          <p14:tracePt t="39561" x="6621463" y="2790825"/>
          <p14:tracePt t="39569" x="6546850" y="2752725"/>
          <p14:tracePt t="39577" x="6496050" y="2752725"/>
          <p14:tracePt t="39585" x="6421438" y="2752725"/>
          <p14:tracePt t="39594" x="6370638" y="2740025"/>
          <p14:tracePt t="39601" x="6283325" y="2728913"/>
          <p14:tracePt t="39610" x="6234113" y="2703513"/>
          <p14:tracePt t="39617" x="6170613" y="2703513"/>
          <p14:tracePt t="39627" x="6134100" y="2690813"/>
          <p14:tracePt t="39633" x="6108700" y="2678113"/>
          <p14:tracePt t="39644" x="6083300" y="2678113"/>
          <p14:tracePt t="39650" x="6057900" y="2665413"/>
          <p14:tracePt t="39658" x="6045200" y="2665413"/>
          <p14:tracePt t="39665" x="6034088" y="2652713"/>
          <p14:tracePt t="39673" x="6021388" y="2652713"/>
          <p14:tracePt t="39689" x="6008688" y="2652713"/>
          <p14:tracePt t="39698" x="5995988" y="2652713"/>
          <p14:tracePt t="39705" x="5983288" y="2652713"/>
          <p14:tracePt t="39721" x="5957888" y="2652713"/>
          <p14:tracePt t="39729" x="5945188" y="2652713"/>
          <p14:tracePt t="39810" x="5932488" y="2652713"/>
          <p14:tracePt t="39834" x="5932488" y="2665413"/>
          <p14:tracePt t="39857" x="5932488" y="2678113"/>
          <p14:tracePt t="39865" x="5932488" y="2690813"/>
          <p14:tracePt t="39873" x="5932488" y="2703513"/>
          <p14:tracePt t="39881" x="5932488" y="2716213"/>
          <p14:tracePt t="39890" x="5932488" y="2740025"/>
          <p14:tracePt t="39897" x="5957888" y="2778125"/>
          <p14:tracePt t="39905" x="5970588" y="2816225"/>
          <p14:tracePt t="39913" x="5970588" y="2828925"/>
          <p14:tracePt t="39921" x="5983288" y="2865438"/>
          <p14:tracePt t="39929" x="6021388" y="2928938"/>
          <p14:tracePt t="39937" x="6021388" y="2965450"/>
          <p14:tracePt t="39945" x="6021388" y="2990850"/>
          <p14:tracePt t="39953" x="6034088" y="3028950"/>
          <p14:tracePt t="39961" x="6034088" y="3078163"/>
          <p14:tracePt t="39969" x="6034088" y="3116263"/>
          <p14:tracePt t="39977" x="6034088" y="3165475"/>
          <p14:tracePt t="39985" x="6034088" y="3190875"/>
          <p14:tracePt t="39993" x="6034088" y="3228975"/>
          <p14:tracePt t="40002" x="6008688" y="3267075"/>
          <p14:tracePt t="40010" x="5995988" y="3278188"/>
          <p14:tracePt t="40017" x="5957888" y="3316288"/>
          <p14:tracePt t="40027" x="5932488" y="3328988"/>
          <p14:tracePt t="40033" x="5921375" y="3354388"/>
          <p14:tracePt t="40043" x="5895975" y="3367088"/>
          <p14:tracePt t="40050" x="5883275" y="3367088"/>
          <p14:tracePt t="40060" x="5870575" y="3378200"/>
          <p14:tracePt t="40114" x="5845175" y="3378200"/>
          <p14:tracePt t="40377" x="5845175" y="3367088"/>
          <p14:tracePt t="40385" x="5845175" y="3328988"/>
          <p14:tracePt t="40394" x="5845175" y="3290888"/>
          <p14:tracePt t="40401" x="5845175" y="3241675"/>
          <p14:tracePt t="40410" x="5845175" y="3165475"/>
          <p14:tracePt t="40417" x="5845175" y="3116263"/>
          <p14:tracePt t="40427" x="5845175" y="3065463"/>
          <p14:tracePt t="40433" x="5857875" y="2990850"/>
          <p14:tracePt t="40443" x="5870575" y="2928938"/>
          <p14:tracePt t="40450" x="5895975" y="2878138"/>
          <p14:tracePt t="40460" x="5921375" y="2840038"/>
          <p14:tracePt t="40465" x="5921375" y="2828925"/>
          <p14:tracePt t="40477" x="5957888" y="2778125"/>
          <p14:tracePt t="40481" x="5957888" y="2752725"/>
          <p14:tracePt t="40489" x="5983288" y="2740025"/>
          <p14:tracePt t="40497" x="5995988" y="2716213"/>
          <p14:tracePt t="40505" x="6008688" y="2703513"/>
          <p14:tracePt t="40513" x="6008688" y="2690813"/>
          <p14:tracePt t="40521" x="6034088" y="2665413"/>
          <p14:tracePt t="40537" x="6045200" y="2652713"/>
          <p14:tracePt t="40633" x="6070600" y="2652713"/>
          <p14:tracePt t="40649" x="6096000" y="2652713"/>
          <p14:tracePt t="40785" x="6108700" y="2652713"/>
          <p14:tracePt t="40793" x="6108700" y="2627313"/>
          <p14:tracePt t="40818" x="6108700" y="2616200"/>
          <p14:tracePt t="40833" x="6108700" y="2590800"/>
          <p14:tracePt t="40842" x="6108700" y="2578100"/>
          <p14:tracePt t="40849" x="6108700" y="2565400"/>
          <p14:tracePt t="40859" x="6108700" y="2540000"/>
          <p14:tracePt t="41089" x="6083300" y="2540000"/>
          <p14:tracePt t="41201" x="6096000" y="2540000"/>
          <p14:tracePt t="41210" x="6146800" y="2540000"/>
          <p14:tracePt t="41217" x="6208713" y="2540000"/>
          <p14:tracePt t="41225" x="6259513" y="2540000"/>
          <p14:tracePt t="41233" x="6334125" y="2540000"/>
          <p14:tracePt t="41242" x="6408738" y="2540000"/>
          <p14:tracePt t="41250" x="6508750" y="2540000"/>
          <p14:tracePt t="41259" x="6596063" y="2540000"/>
          <p14:tracePt t="41265" x="6672263" y="2540000"/>
          <p14:tracePt t="41275" x="6759575" y="2540000"/>
          <p14:tracePt t="41281" x="6808788" y="2540000"/>
          <p14:tracePt t="41292" x="6859588" y="2540000"/>
          <p14:tracePt t="41297" x="6897688" y="2540000"/>
          <p14:tracePt t="41306" x="6910388" y="2540000"/>
          <p14:tracePt t="41321" x="6921500" y="2540000"/>
          <p14:tracePt t="41409" x="6921500" y="2552700"/>
          <p14:tracePt t="41425" x="6921500" y="2578100"/>
          <p14:tracePt t="41433" x="6921500" y="2590800"/>
          <p14:tracePt t="41441" x="6897688" y="2603500"/>
          <p14:tracePt t="41449" x="6859588" y="2627313"/>
          <p14:tracePt t="41458" x="6784975" y="2678113"/>
          <p14:tracePt t="41465" x="6734175" y="2716213"/>
          <p14:tracePt t="41475" x="6659563" y="2752725"/>
          <p14:tracePt t="41481" x="6584950" y="2790825"/>
          <p14:tracePt t="41492" x="6521450" y="2816225"/>
          <p14:tracePt t="41497" x="6459538" y="2840038"/>
          <p14:tracePt t="41506" x="6434138" y="2852738"/>
          <p14:tracePt t="41513" x="6396038" y="2878138"/>
          <p14:tracePt t="41521" x="6359525" y="2878138"/>
          <p14:tracePt t="41529" x="6334125" y="2916238"/>
          <p14:tracePt t="41537" x="6308725" y="2928938"/>
          <p14:tracePt t="41545" x="6283325" y="2952750"/>
          <p14:tracePt t="41553" x="6259513" y="2978150"/>
          <p14:tracePt t="41561" x="6234113" y="3016250"/>
          <p14:tracePt t="41569" x="6196013" y="3078163"/>
          <p14:tracePt t="41577" x="6146800" y="3128963"/>
          <p14:tracePt t="41585" x="6121400" y="3165475"/>
          <p14:tracePt t="41594" x="6121400" y="3178175"/>
          <p14:tracePt t="41601" x="6096000" y="3216275"/>
          <p14:tracePt t="41609" x="6083300" y="3228975"/>
          <p14:tracePt t="41617" x="6070600" y="3254375"/>
          <p14:tracePt t="41625" x="6057900" y="3278188"/>
          <p14:tracePt t="41633" x="6045200" y="3278188"/>
          <p14:tracePt t="41642" x="6045200" y="3290888"/>
          <p14:tracePt t="41649" x="6045200" y="3303588"/>
          <p14:tracePt t="41659" x="6045200" y="3316288"/>
          <p14:tracePt t="41665" x="6045200" y="3328988"/>
          <p14:tracePt t="41675" x="6034088" y="3341688"/>
          <p14:tracePt t="41681" x="6021388" y="3354388"/>
          <p14:tracePt t="41692" x="6008688" y="3378200"/>
          <p14:tracePt t="41697" x="5995988" y="3378200"/>
          <p14:tracePt t="41708" x="5995988" y="3403600"/>
          <p14:tracePt t="41713" x="5970588" y="3429000"/>
          <p14:tracePt t="41737" x="5957888" y="3441700"/>
          <p14:tracePt t="41761" x="5945188" y="3441700"/>
          <p14:tracePt t="41769" x="5932488" y="3441700"/>
          <p14:tracePt t="41777" x="5932488" y="3454400"/>
          <p14:tracePt t="41825" x="5932488" y="3467100"/>
          <p14:tracePt t="41833" x="5932488" y="3479800"/>
          <p14:tracePt t="41857" x="5932488" y="3490913"/>
          <p14:tracePt t="41865" x="5957888" y="3503613"/>
          <p14:tracePt t="41874" x="5995988" y="3503613"/>
          <p14:tracePt t="41881" x="6034088" y="3503613"/>
          <p14:tracePt t="41892" x="6083300" y="3503613"/>
          <p14:tracePt t="41897" x="6134100" y="3516313"/>
          <p14:tracePt t="41908" x="6196013" y="3516313"/>
          <p14:tracePt t="41913" x="6296025" y="3516313"/>
          <p14:tracePt t="41922" x="6383338" y="3516313"/>
          <p14:tracePt t="41930" x="6472238" y="3516313"/>
          <p14:tracePt t="41938" x="6559550" y="3516313"/>
          <p14:tracePt t="41946" x="6659563" y="3516313"/>
          <p14:tracePt t="41954" x="6734175" y="3516313"/>
          <p14:tracePt t="41962" x="6834188" y="3516313"/>
          <p14:tracePt t="41969" x="6921500" y="3516313"/>
          <p14:tracePt t="41978" x="7021513" y="3516313"/>
          <p14:tracePt t="41985" x="7085013" y="3516313"/>
          <p14:tracePt t="41993" x="7159625" y="3516313"/>
          <p14:tracePt t="42002" x="7246938" y="3516313"/>
          <p14:tracePt t="42009" x="7285038" y="3516313"/>
          <p14:tracePt t="42017" x="7335838" y="3516313"/>
          <p14:tracePt t="42025" x="7385050" y="3516313"/>
          <p14:tracePt t="42033" x="7423150" y="3516313"/>
          <p14:tracePt t="42042" x="7459663" y="3516313"/>
          <p14:tracePt t="42049" x="7497763" y="3516313"/>
          <p14:tracePt t="42059" x="7510463" y="3516313"/>
          <p14:tracePt t="42065" x="7535863" y="3516313"/>
          <p14:tracePt t="42075" x="7548563" y="3516313"/>
          <p14:tracePt t="42081" x="7585075" y="3516313"/>
          <p14:tracePt t="42097" x="7597775" y="3516313"/>
          <p14:tracePt t="42108" x="7623175" y="3516313"/>
          <p14:tracePt t="42127" x="7635875" y="3516313"/>
          <p14:tracePt t="42129" x="7661275" y="3516313"/>
          <p14:tracePt t="42145" x="7673975" y="3516313"/>
          <p14:tracePt t="42161" x="7697788" y="3516313"/>
          <p14:tracePt t="42362" x="7673975" y="3541713"/>
          <p14:tracePt t="42370" x="7648575" y="3554413"/>
          <p14:tracePt t="42377" x="7610475" y="3579813"/>
          <p14:tracePt t="42385" x="7561263" y="3629025"/>
          <p14:tracePt t="42394" x="7523163" y="3654425"/>
          <p14:tracePt t="42401" x="7459663" y="3703638"/>
          <p14:tracePt t="42409" x="7397750" y="3729038"/>
          <p14:tracePt t="42417" x="7310438" y="3779838"/>
          <p14:tracePt t="42425" x="7272338" y="3803650"/>
          <p14:tracePt t="42433" x="7259638" y="3803650"/>
          <p14:tracePt t="42441" x="7246938" y="3816350"/>
          <p14:tracePt t="42449" x="7172325" y="3854450"/>
          <p14:tracePt t="42457" x="7072313" y="3916363"/>
          <p14:tracePt t="42465" x="6959600" y="3967163"/>
          <p14:tracePt t="42474" x="6859588" y="4017963"/>
          <p14:tracePt t="42481" x="6759575" y="4041775"/>
          <p14:tracePt t="42490" x="6684963" y="4079875"/>
          <p14:tracePt t="42497" x="6584950" y="4105275"/>
          <p14:tracePt t="42507" x="6496050" y="4105275"/>
          <p14:tracePt t="42513" x="6459538" y="4105275"/>
          <p14:tracePt t="42523" x="6408738" y="4129088"/>
          <p14:tracePt t="42529" x="6334125" y="4141788"/>
          <p14:tracePt t="42538" x="6308725" y="4141788"/>
          <p14:tracePt t="42546" x="6296025" y="4141788"/>
          <p14:tracePt t="42553" x="6270625" y="4141788"/>
          <p14:tracePt t="42561" x="6246813" y="4141788"/>
          <p14:tracePt t="42577" x="6234113" y="4141788"/>
          <p14:tracePt t="42618" x="6221413" y="4141788"/>
          <p14:tracePt t="42625" x="6208713" y="4141788"/>
          <p14:tracePt t="42633" x="6183313" y="4141788"/>
          <p14:tracePt t="42641" x="6170613" y="4141788"/>
          <p14:tracePt t="42649" x="6146800" y="4129088"/>
          <p14:tracePt t="42657" x="6134100" y="4129088"/>
          <p14:tracePt t="42673" x="6121400" y="4129088"/>
          <p14:tracePt t="42761" x="6108700" y="4129088"/>
          <p14:tracePt t="42889" x="6108700" y="4117975"/>
          <p14:tracePt t="42945" x="6108700" y="4105275"/>
          <p14:tracePt t="43074" x="6108700" y="4092575"/>
          <p14:tracePt t="43081" x="6108700" y="4079875"/>
          <p14:tracePt t="43097" x="6108700" y="4067175"/>
          <p14:tracePt t="43185" x="6108700" y="4054475"/>
          <p14:tracePt t="43225" x="6121400" y="4054475"/>
          <p14:tracePt t="43233" x="6134100" y="4054475"/>
          <p14:tracePt t="43241" x="6146800" y="4054475"/>
          <p14:tracePt t="43249" x="6157913" y="4067175"/>
          <p14:tracePt t="43273" x="6183313" y="4079875"/>
          <p14:tracePt t="43298" x="6196013" y="4079875"/>
          <p14:tracePt t="43306" x="6208713" y="4079875"/>
          <p14:tracePt t="43313" x="6221413" y="4079875"/>
          <p14:tracePt t="43362" x="6246813" y="4079875"/>
          <p14:tracePt t="43689" x="6259513" y="4079875"/>
          <p14:tracePt t="43738" x="6270625" y="4079875"/>
          <p14:tracePt t="43842" x="6283325" y="4079875"/>
          <p14:tracePt t="43857" x="6296025" y="4079875"/>
          <p14:tracePt t="43881" x="6308725" y="4079875"/>
          <p14:tracePt t="43889" x="6321425" y="4079875"/>
          <p14:tracePt t="43897" x="6346825" y="4092575"/>
          <p14:tracePt t="43906" x="6359525" y="4092575"/>
          <p14:tracePt t="43913" x="6383338" y="4092575"/>
          <p14:tracePt t="43923" x="6408738" y="4105275"/>
          <p14:tracePt t="43929" x="6421438" y="4105275"/>
          <p14:tracePt t="43939" x="6446838" y="4105275"/>
          <p14:tracePt t="43945" x="6459538" y="4117975"/>
          <p14:tracePt t="43956" x="6483350" y="4117975"/>
          <p14:tracePt t="43961" x="6496050" y="4117975"/>
          <p14:tracePt t="43972" x="6508750" y="4117975"/>
          <p14:tracePt t="43978" x="6521450" y="4117975"/>
          <p14:tracePt t="44105" x="6534150" y="4117975"/>
          <p14:tracePt t="44129" x="6559550" y="4117975"/>
          <p14:tracePt t="44145" x="6572250" y="4117975"/>
          <p14:tracePt t="44161" x="6596063" y="4117975"/>
          <p14:tracePt t="44170" x="6608763" y="4117975"/>
          <p14:tracePt t="44177" x="6634163" y="4117975"/>
          <p14:tracePt t="44186" x="6646863" y="4117975"/>
          <p14:tracePt t="44193" x="6672263" y="4117975"/>
          <p14:tracePt t="44202" x="6696075" y="4117975"/>
          <p14:tracePt t="44209" x="6721475" y="4117975"/>
          <p14:tracePt t="44217" x="6746875" y="4117975"/>
          <p14:tracePt t="44225" x="6772275" y="4117975"/>
          <p14:tracePt t="44234" x="6784975" y="4117975"/>
          <p14:tracePt t="44242" x="6808788" y="4105275"/>
          <p14:tracePt t="44265" x="6821488" y="4105275"/>
          <p14:tracePt t="44297" x="6846888" y="4105275"/>
          <p14:tracePt t="44465" x="6859588" y="4105275"/>
          <p14:tracePt t="44481" x="6872288" y="4105275"/>
          <p14:tracePt t="44489" x="6897688" y="4105275"/>
          <p14:tracePt t="44497" x="6921500" y="4092575"/>
          <p14:tracePt t="44505" x="6934200" y="4092575"/>
          <p14:tracePt t="44513" x="6959600" y="4092575"/>
          <p14:tracePt t="44521" x="6985000" y="4067175"/>
          <p14:tracePt t="44538" x="7010400" y="4067175"/>
          <p14:tracePt t="44570" x="7021513" y="4067175"/>
          <p14:tracePt t="44857" x="7034213" y="4067175"/>
          <p14:tracePt t="44866" x="7046913" y="4067175"/>
          <p14:tracePt t="44873" x="7059613" y="4054475"/>
          <p14:tracePt t="44889" x="7085013" y="4054475"/>
          <p14:tracePt t="44898" x="7097713" y="4029075"/>
          <p14:tracePt t="44905" x="7123113" y="4017963"/>
          <p14:tracePt t="44913" x="7146925" y="4017963"/>
          <p14:tracePt t="44921" x="7159625" y="4017963"/>
          <p14:tracePt t="44929" x="7185025" y="4005263"/>
          <p14:tracePt t="44954" x="7197725" y="4005263"/>
          <p14:tracePt t="44961" x="7210425" y="4005263"/>
          <p14:tracePt t="45313" x="7223125" y="4005263"/>
          <p14:tracePt t="45329" x="7246938" y="4005263"/>
          <p14:tracePt t="45338" x="7259638" y="4005263"/>
          <p14:tracePt t="45346" x="7297738" y="4005263"/>
          <p14:tracePt t="45354" x="7323138" y="4005263"/>
          <p14:tracePt t="45361" x="7372350" y="4005263"/>
          <p14:tracePt t="45371" x="7410450" y="4005263"/>
          <p14:tracePt t="45377" x="7448550" y="4005263"/>
          <p14:tracePt t="45387" x="7485063" y="4005263"/>
          <p14:tracePt t="45393" x="7510463" y="4005263"/>
          <p14:tracePt t="45404" x="7535863" y="4005263"/>
          <p14:tracePt t="45418" x="7548563" y="4005263"/>
          <p14:tracePt t="45426" x="7561263" y="4005263"/>
          <p14:tracePt t="45633" x="7585075" y="4005263"/>
          <p14:tracePt t="45657" x="7623175" y="3992563"/>
          <p14:tracePt t="45666" x="7623175" y="3979863"/>
          <p14:tracePt t="45674" x="7648575" y="3967163"/>
          <p14:tracePt t="45682" x="7673975" y="3941763"/>
          <p14:tracePt t="45689" x="7697788" y="3941763"/>
          <p14:tracePt t="45698" x="7735888" y="3916363"/>
          <p14:tracePt t="45706" x="7773988" y="3892550"/>
          <p14:tracePt t="45713" x="7797800" y="3892550"/>
          <p14:tracePt t="45729" x="7810500" y="3892550"/>
          <p14:tracePt t="45737" x="7823200" y="3892550"/>
          <p14:tracePt t="45761" x="7835900" y="3892550"/>
          <p14:tracePt t="45802" x="7848600" y="3892550"/>
          <p14:tracePt t="45818" x="7861300" y="3892550"/>
          <p14:tracePt t="45833" x="7874000" y="3892550"/>
          <p14:tracePt t="45873" x="7886700" y="3892550"/>
          <p14:tracePt t="45897" x="7897813" y="3892550"/>
          <p14:tracePt t="45921" x="7910513" y="3879850"/>
          <p14:tracePt t="45929" x="7923213" y="3879850"/>
          <p14:tracePt t="45937" x="7935913" y="3879850"/>
          <p14:tracePt t="45953" x="7948613" y="3867150"/>
          <p14:tracePt t="45961" x="7961313" y="3867150"/>
          <p14:tracePt t="45970" x="7961313" y="3854450"/>
          <p14:tracePt t="45977" x="7974013" y="3841750"/>
          <p14:tracePt t="45993" x="7986713" y="3829050"/>
          <p14:tracePt t="46003" x="7986713" y="3816350"/>
          <p14:tracePt t="46009" x="7986713" y="3803650"/>
          <p14:tracePt t="46019" x="7986713" y="3779838"/>
          <p14:tracePt t="46025" x="7986713" y="3767138"/>
          <p14:tracePt t="46034" x="7986713" y="3741738"/>
          <p14:tracePt t="46041" x="7986713" y="3716338"/>
          <p14:tracePt t="46050" x="7986713" y="3692525"/>
          <p14:tracePt t="46058" x="7974013" y="3679825"/>
          <p14:tracePt t="46065" x="7961313" y="3641725"/>
          <p14:tracePt t="46074" x="7935913" y="3603625"/>
          <p14:tracePt t="46081" x="7910513" y="3590925"/>
          <p14:tracePt t="46089" x="7886700" y="3579813"/>
          <p14:tracePt t="46097" x="7835900" y="3567113"/>
          <p14:tracePt t="46105" x="7785100" y="3554413"/>
          <p14:tracePt t="46121" x="7610475" y="3516313"/>
          <p14:tracePt t="46129" x="7485063" y="3490913"/>
          <p14:tracePt t="46138" x="7385050" y="3479800"/>
          <p14:tracePt t="46145" x="7246938" y="3454400"/>
          <p14:tracePt t="46153" x="7085013" y="3441700"/>
          <p14:tracePt t="46161" x="6934200" y="3441700"/>
          <p14:tracePt t="46170" x="6772275" y="3441700"/>
          <p14:tracePt t="46177" x="6621463" y="3441700"/>
          <p14:tracePt t="46187" x="6459538" y="3441700"/>
          <p14:tracePt t="46193" x="6270625" y="3441700"/>
          <p14:tracePt t="46202" x="6221413" y="3441700"/>
          <p14:tracePt t="46209" x="6034088" y="3441700"/>
          <p14:tracePt t="46219" x="5921375" y="3441700"/>
          <p14:tracePt t="46225" x="5808663" y="3441700"/>
          <p14:tracePt t="46236" x="5719763" y="3441700"/>
          <p14:tracePt t="46241" x="5670550" y="3441700"/>
          <p14:tracePt t="46250" x="5645150" y="3441700"/>
          <p14:tracePt t="46257" x="5632450" y="3441700"/>
          <p14:tracePt t="46457" x="5607050" y="3441700"/>
          <p14:tracePt t="46465" x="5595938" y="3467100"/>
          <p14:tracePt t="46473" x="5570538" y="3516313"/>
          <p14:tracePt t="46481" x="5557838" y="3579813"/>
          <p14:tracePt t="46490" x="5532438" y="3629025"/>
          <p14:tracePt t="46497" x="5532438" y="3703638"/>
          <p14:tracePt t="46506" x="5507038" y="3792538"/>
          <p14:tracePt t="46513" x="5483225" y="3841750"/>
          <p14:tracePt t="46521" x="5470525" y="3916363"/>
          <p14:tracePt t="46529" x="5457825" y="3967163"/>
          <p14:tracePt t="46537" x="5457825" y="4005263"/>
          <p14:tracePt t="46545" x="5457825" y="4029075"/>
          <p14:tracePt t="46554" x="5457825" y="4067175"/>
          <p14:tracePt t="46569" x="5457825" y="4092575"/>
          <p14:tracePt t="46577" x="5457825" y="4105275"/>
          <p14:tracePt t="46593" x="5457825" y="4129088"/>
          <p14:tracePt t="46602" x="5495925" y="4141788"/>
          <p14:tracePt t="46609" x="5532438" y="4141788"/>
          <p14:tracePt t="46619" x="5570538" y="4141788"/>
          <p14:tracePt t="46625" x="5645150" y="4141788"/>
          <p14:tracePt t="46635" x="5732463" y="4141788"/>
          <p14:tracePt t="46641" x="5795963" y="4141788"/>
          <p14:tracePt t="46652" x="5883275" y="4141788"/>
          <p14:tracePt t="46657" x="5983288" y="4141788"/>
          <p14:tracePt t="46665" x="6096000" y="4141788"/>
          <p14:tracePt t="46673" x="6208713" y="4141788"/>
          <p14:tracePt t="46681" x="6334125" y="4141788"/>
          <p14:tracePt t="46689" x="6446838" y="4141788"/>
          <p14:tracePt t="46697" x="6584950" y="4141788"/>
          <p14:tracePt t="46705" x="6708775" y="4141788"/>
          <p14:tracePt t="46713" x="6846888" y="4141788"/>
          <p14:tracePt t="46722" x="6959600" y="4141788"/>
          <p14:tracePt t="46729" x="7085013" y="4141788"/>
          <p14:tracePt t="46737" x="7185025" y="4141788"/>
          <p14:tracePt t="46746" x="7297738" y="4141788"/>
          <p14:tracePt t="46753" x="7372350" y="4129088"/>
          <p14:tracePt t="46769" x="7448550" y="4129088"/>
          <p14:tracePt t="46777" x="7585075" y="4129088"/>
          <p14:tracePt t="46786" x="7685088" y="4129088"/>
          <p14:tracePt t="46793" x="7785100" y="4129088"/>
          <p14:tracePt t="46802" x="7897813" y="4129088"/>
          <p14:tracePt t="46809" x="7961313" y="4129088"/>
          <p14:tracePt t="46818" x="7999413" y="4129088"/>
          <p14:tracePt t="46825" x="8010525" y="4129088"/>
          <p14:tracePt t="47002" x="8023225" y="4129088"/>
          <p14:tracePt t="47009" x="8035925" y="4105275"/>
          <p14:tracePt t="47025" x="8035925" y="4079875"/>
          <p14:tracePt t="47033" x="8048625" y="4029075"/>
          <p14:tracePt t="47041" x="8061325" y="4005263"/>
          <p14:tracePt t="47051" x="8061325" y="3954463"/>
          <p14:tracePt t="47057" x="8086725" y="3892550"/>
          <p14:tracePt t="47066" x="8099425" y="3854450"/>
          <p14:tracePt t="47073" x="8099425" y="3816350"/>
          <p14:tracePt t="47082" x="8099425" y="3779838"/>
          <p14:tracePt t="47089" x="8110538" y="3754438"/>
          <p14:tracePt t="47098" x="8110538" y="3716338"/>
          <p14:tracePt t="47105" x="8110538" y="3703638"/>
          <p14:tracePt t="47119" x="8110538" y="3692525"/>
          <p14:tracePt t="47130" x="8110538" y="3679825"/>
          <p14:tracePt t="47417" x="8099425" y="3679825"/>
          <p14:tracePt t="47434" x="8061325" y="3679825"/>
          <p14:tracePt t="47441" x="8023225" y="3679825"/>
          <p14:tracePt t="47449" x="7986713" y="3679825"/>
          <p14:tracePt t="47457" x="7923213" y="3679825"/>
          <p14:tracePt t="47467" x="7848600" y="3679825"/>
          <p14:tracePt t="47474" x="7785100" y="3679825"/>
          <p14:tracePt t="47481" x="7648575" y="3679825"/>
          <p14:tracePt t="47490" x="7535863" y="3679825"/>
          <p14:tracePt t="47497" x="7397750" y="3679825"/>
          <p14:tracePt t="47506" x="7285038" y="3679825"/>
          <p14:tracePt t="47514" x="7146925" y="3679825"/>
          <p14:tracePt t="47521" x="7021513" y="3679825"/>
          <p14:tracePt t="47530" x="6872288" y="3679825"/>
          <p14:tracePt t="47537" x="6721475" y="3679825"/>
          <p14:tracePt t="47545" x="6534150" y="3679825"/>
          <p14:tracePt t="47553" x="6408738" y="3679825"/>
          <p14:tracePt t="47561" x="6270625" y="3679825"/>
          <p14:tracePt t="47569" x="6170613" y="3679825"/>
          <p14:tracePt t="47578" x="6157913" y="3679825"/>
          <p14:tracePt t="47585" x="6146800" y="3679825"/>
          <p14:tracePt t="47593" x="6121400" y="3679825"/>
          <p14:tracePt t="47601" x="6096000" y="3679825"/>
          <p14:tracePt t="47737" x="6096000" y="3716338"/>
          <p14:tracePt t="47745" x="6096000" y="3741738"/>
          <p14:tracePt t="47753" x="6096000" y="3754438"/>
          <p14:tracePt t="47761" x="6121400" y="3792538"/>
          <p14:tracePt t="47769" x="6121400" y="3803650"/>
          <p14:tracePt t="47777" x="6134100" y="3829050"/>
          <p14:tracePt t="47794" x="6134100" y="3841750"/>
          <p14:tracePt t="47801" x="6134100" y="3854450"/>
          <p14:tracePt t="47809" x="6134100" y="3867150"/>
          <p14:tracePt t="47825" x="6134100" y="3879850"/>
          <p14:tracePt t="47834" x="6134100" y="3892550"/>
          <p14:tracePt t="47841" x="6108700" y="3916363"/>
          <p14:tracePt t="47850" x="6096000" y="3929063"/>
          <p14:tracePt t="47857" x="6070600" y="3941763"/>
          <p14:tracePt t="47867" x="6021388" y="3967163"/>
          <p14:tracePt t="47873" x="5995988" y="3979863"/>
          <p14:tracePt t="47883" x="5957888" y="4017963"/>
          <p14:tracePt t="47889" x="5921375" y="4029075"/>
          <p14:tracePt t="47897" x="5845175" y="4067175"/>
          <p14:tracePt t="47905" x="5770563" y="4079875"/>
          <p14:tracePt t="47913" x="5683250" y="4092575"/>
          <p14:tracePt t="47922" x="5632450" y="4105275"/>
          <p14:tracePt t="47929" x="5545138" y="4129088"/>
          <p14:tracePt t="47938" x="5495925" y="4129088"/>
          <p14:tracePt t="47945" x="5432425" y="4141788"/>
          <p14:tracePt t="47953" x="5357813" y="4141788"/>
          <p14:tracePt t="47961" x="5281613" y="4141788"/>
          <p14:tracePt t="47969" x="5219700" y="4141788"/>
          <p14:tracePt t="47977" x="5119688" y="4141788"/>
          <p14:tracePt t="47985" x="5032375" y="4141788"/>
          <p14:tracePt t="47993" x="4932363" y="4141788"/>
          <p14:tracePt t="48001" x="4832350" y="4141788"/>
          <p14:tracePt t="48009" x="4732338" y="4141788"/>
          <p14:tracePt t="48018" x="4656138" y="4129088"/>
          <p14:tracePt t="48025" x="4606925" y="4117975"/>
          <p14:tracePt t="48033" x="4556125" y="4105275"/>
          <p14:tracePt t="48041" x="4494213" y="4079875"/>
          <p14:tracePt t="48050" x="4430713" y="4054475"/>
          <p14:tracePt t="48057" x="4381500" y="4054475"/>
          <p14:tracePt t="48067" x="4330700" y="4029075"/>
          <p14:tracePt t="48073" x="4268788" y="4017963"/>
          <p14:tracePt t="48083" x="4217988" y="3992563"/>
          <p14:tracePt t="48089" x="4168775" y="3954463"/>
          <p14:tracePt t="48097" x="4117975" y="3941763"/>
          <p14:tracePt t="48105" x="4081463" y="3916363"/>
          <p14:tracePt t="48119" x="4017963" y="3892550"/>
          <p14:tracePt t="48121" x="3979863" y="3879850"/>
          <p14:tracePt t="48129" x="3943350" y="3867150"/>
          <p14:tracePt t="48137" x="3856038" y="3854450"/>
          <p14:tracePt t="48145" x="3767138" y="3829050"/>
          <p14:tracePt t="48154" x="3730625" y="3829050"/>
          <p14:tracePt t="48161" x="3667125" y="3792538"/>
          <p14:tracePt t="48169" x="3630613" y="3792538"/>
          <p14:tracePt t="48177" x="3605213" y="3792538"/>
          <p14:tracePt t="48185" x="3579813" y="3792538"/>
          <p14:tracePt t="48194" x="3567113" y="3779838"/>
          <p14:tracePt t="48201" x="3541713" y="3779838"/>
          <p14:tracePt t="48209" x="3517900" y="3779838"/>
          <p14:tracePt t="48217" x="3479800" y="3779838"/>
          <p14:tracePt t="48226" x="3454400" y="3779838"/>
          <p14:tracePt t="48233" x="3429000" y="3754438"/>
          <p14:tracePt t="48241" x="3392488" y="3754438"/>
          <p14:tracePt t="48250" x="3341688" y="3741738"/>
          <p14:tracePt t="48257" x="3305175" y="3741738"/>
          <p14:tracePt t="48266" x="3292475" y="3741738"/>
          <p14:tracePt t="48273" x="3267075" y="3741738"/>
          <p14:tracePt t="48283" x="3254375" y="3741738"/>
          <p14:tracePt t="48289" x="3241675" y="3741738"/>
          <p14:tracePt t="48299" x="3228975" y="3741738"/>
          <p14:tracePt t="48305" x="3216275" y="3741738"/>
          <p14:tracePt t="48314" x="3192463" y="3741738"/>
          <p14:tracePt t="48322" x="3179763" y="3741738"/>
          <p14:tracePt t="48330" x="3167063" y="3741738"/>
          <p14:tracePt t="48337" x="3141663" y="3741738"/>
          <p14:tracePt t="48345" x="3128963" y="3741738"/>
          <p14:tracePt t="48353" x="3103563" y="3741738"/>
          <p14:tracePt t="48361" x="3092450" y="3741738"/>
          <p14:tracePt t="48369" x="3079750" y="3741738"/>
          <p14:tracePt t="48377" x="3067050" y="3741738"/>
          <p14:tracePt t="48385" x="3054350" y="3741738"/>
          <p14:tracePt t="48394" x="3041650" y="3754438"/>
          <p14:tracePt t="48401" x="3016250" y="3754438"/>
          <p14:tracePt t="48418" x="3003550" y="3754438"/>
          <p14:tracePt t="48425" x="2979738" y="3754438"/>
          <p14:tracePt t="48433" x="2967038" y="3767138"/>
          <p14:tracePt t="48450" x="2954338" y="3767138"/>
          <p14:tracePt t="48457" x="2928938" y="3779838"/>
          <p14:tracePt t="48482" x="2890838" y="3779838"/>
          <p14:tracePt t="48489" x="2879725" y="3792538"/>
          <p14:tracePt t="48522" x="2867025" y="3792538"/>
          <p14:tracePt t="48538" x="2854325" y="3792538"/>
          <p14:tracePt t="48554" x="2828925" y="3792538"/>
          <p14:tracePt t="48578" x="2816225" y="3792538"/>
          <p14:tracePt t="48594" x="2790825" y="3792538"/>
          <p14:tracePt t="48602" x="2767013" y="3792538"/>
          <p14:tracePt t="48610" x="2741613" y="3792538"/>
          <p14:tracePt t="48617" x="2728913" y="3792538"/>
          <p14:tracePt t="48625" x="2703513" y="3792538"/>
          <p14:tracePt t="48633" x="2667000" y="3792538"/>
          <p14:tracePt t="48641" x="2641600" y="3792538"/>
          <p14:tracePt t="48650" x="2603500" y="3792538"/>
          <p14:tracePt t="48657" x="2578100" y="3779838"/>
          <p14:tracePt t="48666" x="2565400" y="3779838"/>
          <p14:tracePt t="48673" x="2554288" y="3779838"/>
          <p14:tracePt t="48682" x="2528888" y="3767138"/>
          <p14:tracePt t="48699" x="2516188" y="3767138"/>
          <p14:tracePt t="48737" x="2490788" y="3754438"/>
          <p14:tracePt t="48937" x="2490788" y="3741738"/>
          <p14:tracePt t="48953" x="2478088" y="3716338"/>
          <p14:tracePt t="48961" x="2478088" y="3679825"/>
          <p14:tracePt t="48969" x="2478088" y="3667125"/>
          <p14:tracePt t="48977" x="2478088" y="3629025"/>
          <p14:tracePt t="48986" x="2478088" y="3616325"/>
          <p14:tracePt t="48994" x="2478088" y="3579813"/>
          <p14:tracePt t="49001" x="2478088" y="3567113"/>
          <p14:tracePt t="49009" x="2478088" y="3529013"/>
          <p14:tracePt t="49017" x="2465388" y="3490913"/>
          <p14:tracePt t="49026" x="2465388" y="3454400"/>
          <p14:tracePt t="49033" x="2465388" y="3403600"/>
          <p14:tracePt t="49042" x="2441575" y="3341688"/>
          <p14:tracePt t="49049" x="2428875" y="3290888"/>
          <p14:tracePt t="49057" x="2416175" y="3241675"/>
          <p14:tracePt t="49066" x="2403475" y="3165475"/>
          <p14:tracePt t="49074" x="2378075" y="3103563"/>
          <p14:tracePt t="49082" x="2365375" y="3041650"/>
          <p14:tracePt t="49090" x="2339975" y="2978150"/>
          <p14:tracePt t="49099" x="2328863" y="2903538"/>
          <p14:tracePt t="49106" x="2290763" y="2803525"/>
          <p14:tracePt t="49116" x="2239963" y="2716213"/>
          <p14:tracePt t="49122" x="2228850" y="2627313"/>
          <p14:tracePt t="49130" x="2190750" y="2552700"/>
          <p14:tracePt t="49138" x="2152650" y="2465388"/>
          <p14:tracePt t="49152" x="2116138" y="2378075"/>
          <p14:tracePt t="49153" x="2090738" y="2314575"/>
          <p14:tracePt t="49161" x="2052638" y="2265363"/>
          <p14:tracePt t="49170" x="2014538" y="2201863"/>
          <p14:tracePt t="49177" x="1990725" y="2178050"/>
          <p14:tracePt t="49186" x="1990725" y="2139950"/>
          <p14:tracePt t="49193" x="1952625" y="2089150"/>
          <p14:tracePt t="49201" x="1939925" y="2078038"/>
          <p14:tracePt t="49210" x="1939925" y="2039938"/>
          <p14:tracePt t="49217" x="1914525" y="2001838"/>
          <p14:tracePt t="49225" x="1903413" y="1989138"/>
          <p14:tracePt t="49234" x="1903413" y="1952625"/>
          <p14:tracePt t="49242" x="1890713" y="1939925"/>
          <p14:tracePt t="49249" x="1878013" y="1901825"/>
          <p14:tracePt t="49257" x="1852613" y="1876425"/>
          <p14:tracePt t="49265" x="1852613" y="1865313"/>
          <p14:tracePt t="49273" x="1839913" y="1839913"/>
          <p14:tracePt t="49282" x="1814513" y="1814513"/>
          <p14:tracePt t="49289" x="1814513" y="1801813"/>
          <p14:tracePt t="49299" x="1801813" y="1776413"/>
          <p14:tracePt t="49306" x="1790700" y="1765300"/>
          <p14:tracePt t="49321" x="1778000" y="1752600"/>
          <p14:tracePt t="49345" x="1752600" y="1739900"/>
          <p14:tracePt t="49361" x="1739900" y="1739900"/>
          <p14:tracePt t="49369" x="1727200" y="1739900"/>
          <p14:tracePt t="49377" x="1701800" y="1739900"/>
          <p14:tracePt t="49385" x="1677988" y="1739900"/>
          <p14:tracePt t="49393" x="1652588" y="1739900"/>
          <p14:tracePt t="49401" x="1627188" y="1739900"/>
          <p14:tracePt t="49410" x="1614488" y="1739900"/>
          <p14:tracePt t="49417" x="1601788" y="1739900"/>
          <p14:tracePt t="49425" x="1577975" y="1739900"/>
          <p14:tracePt t="49433" x="1565275" y="1739900"/>
          <p14:tracePt t="49442" x="1514475" y="1739900"/>
          <p14:tracePt t="49450" x="1476375" y="1739900"/>
          <p14:tracePt t="49457" x="1439863" y="1739900"/>
          <p14:tracePt t="49466" x="1389063" y="1739900"/>
          <p14:tracePt t="49473" x="1314450" y="1752600"/>
          <p14:tracePt t="49481" x="1276350" y="1752600"/>
          <p14:tracePt t="49489" x="1227138" y="1752600"/>
          <p14:tracePt t="49498" x="1214438" y="1752600"/>
          <p14:tracePt t="49505" x="1189038" y="1752600"/>
          <p14:tracePt t="49642" x="1176338" y="1752600"/>
          <p14:tracePt t="49713" x="1189038" y="1752600"/>
          <p14:tracePt t="49721" x="1214438" y="1752600"/>
          <p14:tracePt t="49730" x="1239838" y="1752600"/>
          <p14:tracePt t="49737" x="1263650" y="1752600"/>
          <p14:tracePt t="49746" x="1276350" y="1752600"/>
          <p14:tracePt t="49753" x="1314450" y="1752600"/>
          <p14:tracePt t="49762" x="1339850" y="1752600"/>
          <p14:tracePt t="49769" x="1363663" y="1752600"/>
          <p14:tracePt t="49777" x="1401763" y="1752600"/>
          <p14:tracePt t="49785" x="1439863" y="1752600"/>
          <p14:tracePt t="49793" x="1476375" y="1752600"/>
          <p14:tracePt t="49801" x="1501775" y="1752600"/>
          <p14:tracePt t="49809" x="1589088" y="1752600"/>
          <p14:tracePt t="49817" x="1639888" y="1752600"/>
          <p14:tracePt t="49825" x="1701800" y="1752600"/>
          <p14:tracePt t="49833" x="1790700" y="1752600"/>
          <p14:tracePt t="49841" x="1878013" y="1752600"/>
          <p14:tracePt t="49849" x="1978025" y="1752600"/>
          <p14:tracePt t="49857" x="2078038" y="1752600"/>
          <p14:tracePt t="49865" x="2152650" y="1752600"/>
          <p14:tracePt t="49873" x="2252663" y="1752600"/>
          <p14:tracePt t="49882" x="2328863" y="1752600"/>
          <p14:tracePt t="49889" x="2390775" y="1752600"/>
          <p14:tracePt t="49898" x="2441575" y="1752600"/>
          <p14:tracePt t="49905" x="2503488" y="1752600"/>
          <p14:tracePt t="49914" x="2528888" y="1752600"/>
          <p14:tracePt t="49921" x="2565400" y="1739900"/>
          <p14:tracePt t="49932" x="2578100" y="1739900"/>
          <p14:tracePt t="49937" x="2590800" y="1739900"/>
          <p14:tracePt t="50041" x="2590800" y="1727200"/>
          <p14:tracePt t="50089" x="2578100" y="1727200"/>
          <p14:tracePt t="50097" x="2565400" y="1727200"/>
          <p14:tracePt t="50105" x="2528888" y="1727200"/>
          <p14:tracePt t="50113" x="2490788" y="1727200"/>
          <p14:tracePt t="50121" x="2478088" y="1727200"/>
          <p14:tracePt t="50131" x="2441575" y="1727200"/>
          <p14:tracePt t="50137" x="2403475" y="1727200"/>
          <p14:tracePt t="50148" x="2365375" y="1727200"/>
          <p14:tracePt t="50153" x="2352675" y="1727200"/>
          <p14:tracePt t="50162" x="2316163" y="1727200"/>
          <p14:tracePt t="50169" x="2290763" y="1727200"/>
          <p14:tracePt t="50177" x="2265363" y="1727200"/>
          <p14:tracePt t="50185" x="2252663" y="1727200"/>
          <p14:tracePt t="50193" x="2216150" y="1727200"/>
          <p14:tracePt t="50201" x="2190750" y="1727200"/>
          <p14:tracePt t="50209" x="2178050" y="1727200"/>
          <p14:tracePt t="50225" x="2165350" y="1727200"/>
          <p14:tracePt t="50233" x="2139950" y="1727200"/>
          <p14:tracePt t="50241" x="2139950" y="1739900"/>
          <p14:tracePt t="50257" x="2127250" y="1752600"/>
          <p14:tracePt t="50265" x="2127250" y="1765300"/>
          <p14:tracePt t="50273" x="2127250" y="1776413"/>
          <p14:tracePt t="50281" x="2127250" y="1801813"/>
          <p14:tracePt t="50289" x="2127250" y="1827213"/>
          <p14:tracePt t="50298" x="2127250" y="1865313"/>
          <p14:tracePt t="50305" x="2139950" y="1889125"/>
          <p14:tracePt t="50314" x="2152650" y="1914525"/>
          <p14:tracePt t="50321" x="2165350" y="1952625"/>
          <p14:tracePt t="50331" x="2190750" y="1978025"/>
          <p14:tracePt t="50337" x="2216150" y="2014538"/>
          <p14:tracePt t="50347" x="2252663" y="2052638"/>
          <p14:tracePt t="50354" x="2290763" y="2078038"/>
          <p14:tracePt t="50362" x="2316163" y="2127250"/>
          <p14:tracePt t="50370" x="2365375" y="2165350"/>
          <p14:tracePt t="50378" x="2378075" y="2201863"/>
          <p14:tracePt t="50386" x="2416175" y="2239963"/>
          <p14:tracePt t="50393" x="2452688" y="2303463"/>
          <p14:tracePt t="50402" x="2465388" y="2327275"/>
          <p14:tracePt t="50409" x="2503488" y="2365375"/>
          <p14:tracePt t="50417" x="2516188" y="2403475"/>
          <p14:tracePt t="50425" x="2554288" y="2439988"/>
          <p14:tracePt t="50433" x="2554288" y="2452688"/>
          <p14:tracePt t="50441" x="2565400" y="2465388"/>
          <p14:tracePt t="50449" x="2590800" y="2503488"/>
          <p14:tracePt t="50465" x="2590800" y="2516188"/>
          <p14:tracePt t="50498" x="2590800" y="2540000"/>
          <p14:tracePt t="50514" x="2590800" y="2552700"/>
          <p14:tracePt t="50553" x="2590800" y="2565400"/>
          <p14:tracePt t="50562" x="2603500" y="2578100"/>
          <p14:tracePt t="50601" x="2628900" y="2603500"/>
          <p14:tracePt t="50617" x="2654300" y="2627313"/>
          <p14:tracePt t="50625" x="2678113" y="2627313"/>
          <p14:tracePt t="50633" x="2716213" y="2627313"/>
          <p14:tracePt t="50641" x="2728913" y="2640013"/>
          <p14:tracePt t="50649" x="2767013" y="2652713"/>
          <p14:tracePt t="50658" x="2828925" y="2678113"/>
          <p14:tracePt t="50666" x="2854325" y="2678113"/>
          <p14:tracePt t="50673" x="2879725" y="2678113"/>
          <p14:tracePt t="50681" x="2916238" y="2690813"/>
          <p14:tracePt t="50689" x="2954338" y="2703513"/>
          <p14:tracePt t="50697" x="2967038" y="2716213"/>
          <p14:tracePt t="50705" x="3003550" y="2716213"/>
          <p14:tracePt t="50714" x="3041650" y="2728913"/>
          <p14:tracePt t="50721" x="3067050" y="2752725"/>
          <p14:tracePt t="50737" x="3079750" y="2752725"/>
          <p14:tracePt t="50746" x="3092450" y="2752725"/>
          <p14:tracePt t="50850" x="3103563" y="2765425"/>
          <p14:tracePt t="50874" x="3116263" y="2765425"/>
          <p14:tracePt t="50905" x="3128963" y="2765425"/>
          <p14:tracePt t="50930" x="3141663" y="2765425"/>
          <p14:tracePt t="50946" x="3154363" y="2765425"/>
          <p14:tracePt t="50969" x="3179763" y="2765425"/>
          <p14:tracePt t="50993" x="3192463" y="2740025"/>
          <p14:tracePt t="51001" x="3205163" y="2728913"/>
          <p14:tracePt t="51009" x="3205163" y="2716213"/>
          <p14:tracePt t="51018" x="3216275" y="2703513"/>
          <p14:tracePt t="51025" x="3228975" y="2678113"/>
          <p14:tracePt t="51033" x="3254375" y="2665413"/>
          <p14:tracePt t="51049" x="3279775" y="2652713"/>
          <p14:tracePt t="51057" x="3305175" y="2627313"/>
          <p14:tracePt t="51065" x="3317875" y="2627313"/>
          <p14:tracePt t="51074" x="3328988" y="2616200"/>
          <p14:tracePt t="51081" x="3328988" y="2603500"/>
          <p14:tracePt t="51089" x="3341688" y="2590800"/>
          <p14:tracePt t="51097" x="3367088" y="2578100"/>
          <p14:tracePt t="51105" x="3392488" y="2552700"/>
          <p14:tracePt t="51121" x="3417888" y="2527300"/>
          <p14:tracePt t="51132" x="3429000" y="2503488"/>
          <p14:tracePt t="51137" x="3454400" y="2465388"/>
          <p14:tracePt t="51147" x="3454400" y="2452688"/>
          <p14:tracePt t="51153" x="3467100" y="2427288"/>
          <p14:tracePt t="51163" x="3479800" y="2414588"/>
          <p14:tracePt t="51170" x="3479800" y="2403475"/>
          <p14:tracePt t="51180" x="3479800" y="2390775"/>
          <p14:tracePt t="51361" x="3467100" y="2427288"/>
          <p14:tracePt t="51369" x="3467100" y="2439988"/>
          <p14:tracePt t="51378" x="3441700" y="2478088"/>
          <p14:tracePt t="51385" x="3429000" y="2503488"/>
          <p14:tracePt t="51394" x="3417888" y="2527300"/>
          <p14:tracePt t="51401" x="3392488" y="2565400"/>
          <p14:tracePt t="51417" x="3392488" y="2603500"/>
          <p14:tracePt t="51425" x="3379788" y="2627313"/>
          <p14:tracePt t="51433" x="3379788" y="2640013"/>
          <p14:tracePt t="51441" x="3367088" y="2665413"/>
          <p14:tracePt t="51449" x="3367088" y="2690813"/>
          <p14:tracePt t="51457" x="3354388" y="2728913"/>
          <p14:tracePt t="51465" x="3354388" y="2740025"/>
          <p14:tracePt t="51473" x="3354388" y="2778125"/>
          <p14:tracePt t="51481" x="3354388" y="2803525"/>
          <p14:tracePt t="51489" x="3354388" y="2840038"/>
          <p14:tracePt t="51505" x="3354388" y="2865438"/>
          <p14:tracePt t="51513" x="3354388" y="2878138"/>
          <p14:tracePt t="51521" x="3354388" y="2903538"/>
          <p14:tracePt t="51529" x="3354388" y="2928938"/>
          <p14:tracePt t="51537" x="3354388" y="2941638"/>
          <p14:tracePt t="51546" x="3354388" y="2965450"/>
          <p14:tracePt t="51562" x="3354388" y="2990850"/>
          <p14:tracePt t="51570" x="3354388" y="3003550"/>
          <p14:tracePt t="52858" x="3341688" y="3016250"/>
          <p14:tracePt t="52865" x="3317875" y="3028950"/>
          <p14:tracePt t="52881" x="3292475" y="3028950"/>
          <p14:tracePt t="52889" x="3279775" y="3041650"/>
          <p14:tracePt t="52898" x="3241675" y="3041650"/>
          <p14:tracePt t="52913" x="3216275" y="3041650"/>
          <p14:tracePt t="52921" x="3205163" y="3041650"/>
          <p14:tracePt t="52929" x="3192463" y="3041650"/>
          <p14:tracePt t="52937" x="3179763" y="3041650"/>
          <p14:tracePt t="52946" x="3167063" y="3041650"/>
          <p14:tracePt t="52969" x="3154363" y="3041650"/>
          <p14:tracePt t="52978" x="3141663" y="3041650"/>
          <p14:tracePt t="52985" x="3128963" y="3041650"/>
          <p14:tracePt t="53010" x="3116263" y="3041650"/>
          <p14:tracePt t="53026" x="3103563" y="3041650"/>
          <p14:tracePt t="53049" x="3092450" y="3041650"/>
          <p14:tracePt t="53073" x="3079750" y="3041650"/>
          <p14:tracePt t="53081" x="3054350" y="3041650"/>
          <p14:tracePt t="53097" x="3041650" y="3028950"/>
          <p14:tracePt t="53105" x="3028950" y="3028950"/>
          <p14:tracePt t="53114" x="3016250" y="3016250"/>
          <p14:tracePt t="53129" x="2992438" y="2990850"/>
          <p14:tracePt t="53146" x="2967038" y="2965450"/>
          <p14:tracePt t="53162" x="2954338" y="2928938"/>
          <p14:tracePt t="53169" x="2928938" y="2903538"/>
          <p14:tracePt t="53177" x="2916238" y="2890838"/>
          <p14:tracePt t="53185" x="2890838" y="2852738"/>
          <p14:tracePt t="53194" x="2879725" y="2828925"/>
          <p14:tracePt t="53201" x="2854325" y="2803525"/>
          <p14:tracePt t="53210" x="2828925" y="2765425"/>
          <p14:tracePt t="53218" x="2803525" y="2728913"/>
          <p14:tracePt t="53227" x="2778125" y="2703513"/>
          <p14:tracePt t="53234" x="2767013" y="2678113"/>
          <p14:tracePt t="53242" x="2741613" y="2652713"/>
          <p14:tracePt t="53249" x="2728913" y="2616200"/>
          <p14:tracePt t="53258" x="2716213" y="2578100"/>
          <p14:tracePt t="53265" x="2690813" y="2552700"/>
          <p14:tracePt t="53273" x="2690813" y="2540000"/>
          <p14:tracePt t="53281" x="2667000" y="2516188"/>
          <p14:tracePt t="53289" x="2641600" y="2478088"/>
          <p14:tracePt t="53297" x="2628900" y="2478088"/>
          <p14:tracePt t="53305" x="2616200" y="2452688"/>
          <p14:tracePt t="53314" x="2603500" y="2427288"/>
          <p14:tracePt t="53321" x="2590800" y="2427288"/>
          <p14:tracePt t="53329" x="2590800" y="2414588"/>
          <p14:tracePt t="53345" x="2578100" y="2403475"/>
          <p14:tracePt t="53417" x="2565400" y="2403475"/>
          <p14:tracePt t="53425" x="2541588" y="2403475"/>
          <p14:tracePt t="53433" x="2528888" y="2427288"/>
          <p14:tracePt t="53445" x="2503488" y="2490788"/>
          <p14:tracePt t="53449" x="2490788" y="2516188"/>
          <p14:tracePt t="53458" x="2465388" y="2565400"/>
          <p14:tracePt t="53466" x="2452688" y="2590800"/>
          <p14:tracePt t="53473" x="2441575" y="2627313"/>
          <p14:tracePt t="53482" x="2428875" y="2678113"/>
          <p14:tracePt t="53489" x="2403475" y="2703513"/>
          <p14:tracePt t="53497" x="2403475" y="2716213"/>
          <p14:tracePt t="53505" x="2403475" y="2740025"/>
          <p14:tracePt t="53513" x="2390775" y="2752725"/>
          <p14:tracePt t="53521" x="2378075" y="2765425"/>
          <p14:tracePt t="53537" x="2378075" y="2778125"/>
          <p14:tracePt t="53553" x="2365375" y="2803525"/>
          <p14:tracePt t="53569" x="2352675" y="2816225"/>
          <p14:tracePt t="53577" x="2352675" y="2828925"/>
          <p14:tracePt t="53585" x="2352675" y="2840038"/>
          <p14:tracePt t="53594" x="2339975" y="2865438"/>
          <p14:tracePt t="53601" x="2328863" y="2878138"/>
          <p14:tracePt t="53610" x="2328863" y="2903538"/>
          <p14:tracePt t="53617" x="2328863" y="2928938"/>
          <p14:tracePt t="53627" x="2328863" y="2952750"/>
          <p14:tracePt t="53633" x="2316163" y="2978150"/>
          <p14:tracePt t="53649" x="2316163" y="3003550"/>
          <p14:tracePt t="53658" x="2316163" y="3016250"/>
          <p14:tracePt t="53665" x="2316163" y="3028950"/>
          <p14:tracePt t="53673" x="2316163" y="3065463"/>
          <p14:tracePt t="53681" x="2316163" y="3078163"/>
          <p14:tracePt t="53689" x="2316163" y="3116263"/>
          <p14:tracePt t="53698" x="2316163" y="3128963"/>
          <p14:tracePt t="53705" x="2316163" y="3154363"/>
          <p14:tracePt t="53713" x="2316163" y="3165475"/>
          <p14:tracePt t="53721" x="2328863" y="3228975"/>
          <p14:tracePt t="53729" x="2352675" y="3267075"/>
          <p14:tracePt t="53738" x="2390775" y="3303588"/>
          <p14:tracePt t="53745" x="2416175" y="3367088"/>
          <p14:tracePt t="53753" x="2465388" y="3429000"/>
          <p14:tracePt t="53761" x="2503488" y="3467100"/>
          <p14:tracePt t="53770" x="2541588" y="3529013"/>
          <p14:tracePt t="53777" x="2590800" y="3590925"/>
          <p14:tracePt t="53786" x="2628900" y="3654425"/>
          <p14:tracePt t="53793" x="2703513" y="3729038"/>
          <p14:tracePt t="53802" x="2716213" y="3754438"/>
          <p14:tracePt t="53810" x="2754313" y="3792538"/>
          <p14:tracePt t="53817" x="2816225" y="3841750"/>
          <p14:tracePt t="53827" x="2867025" y="3867150"/>
          <p14:tracePt t="53833" x="2903538" y="3892550"/>
          <p14:tracePt t="53843" x="2928938" y="3916363"/>
          <p14:tracePt t="53849" x="2954338" y="3929063"/>
          <p14:tracePt t="53860" x="2992438" y="3954463"/>
          <p14:tracePt t="53865" x="2992438" y="3967163"/>
          <p14:tracePt t="53874" x="3016250" y="3979863"/>
          <p14:tracePt t="53882" x="3028950" y="3979863"/>
          <p14:tracePt t="53889" x="3028950" y="3992563"/>
          <p14:tracePt t="53897" x="3054350" y="4005263"/>
          <p14:tracePt t="53921" x="3079750" y="4005263"/>
          <p14:tracePt t="54201" x="3092450" y="4017963"/>
          <p14:tracePt t="54217" x="3103563" y="4017963"/>
          <p14:tracePt t="54226" x="3128963" y="4017963"/>
          <p14:tracePt t="54234" x="3154363" y="4017963"/>
          <p14:tracePt t="54243" x="3179763" y="4017963"/>
          <p14:tracePt t="54249" x="3205163" y="4017963"/>
          <p14:tracePt t="54259" x="3254375" y="4017963"/>
          <p14:tracePt t="54265" x="3292475" y="4017963"/>
          <p14:tracePt t="54274" x="3328988" y="4017963"/>
          <p14:tracePt t="54281" x="3367088" y="4017963"/>
          <p14:tracePt t="54290" x="3405188" y="4017963"/>
          <p14:tracePt t="54298" x="3441700" y="4017963"/>
          <p14:tracePt t="54305" x="3467100" y="4017963"/>
          <p14:tracePt t="54313" x="3492500" y="4029075"/>
          <p14:tracePt t="54321" x="3517900" y="4029075"/>
          <p14:tracePt t="54330" x="3541713" y="4029075"/>
          <p14:tracePt t="54337" x="3567113" y="4029075"/>
          <p14:tracePt t="54345" x="3579813" y="4029075"/>
          <p14:tracePt t="54354" x="3592513" y="4029075"/>
          <p14:tracePt t="54361" x="3605213" y="4029075"/>
          <p14:tracePt t="54369" x="3617913" y="4029075"/>
          <p14:tracePt t="54401" x="3630613" y="4029075"/>
          <p14:tracePt t="54426" x="3643313" y="4029075"/>
          <p14:tracePt t="54458" x="3654425" y="4029075"/>
          <p14:tracePt t="54465" x="3667125" y="4029075"/>
          <p14:tracePt t="54569" x="3667125" y="4017963"/>
          <p14:tracePt t="54585" x="3667125" y="4005263"/>
          <p14:tracePt t="54593" x="3667125" y="3992563"/>
          <p14:tracePt t="54610" x="3667125" y="3979863"/>
          <p14:tracePt t="54618" x="3667125" y="3954463"/>
          <p14:tracePt t="54633" x="3667125" y="3941763"/>
          <p14:tracePt t="54649" x="3667125" y="3929063"/>
          <p14:tracePt t="54665" x="3654425" y="3905250"/>
          <p14:tracePt t="54681" x="3654425" y="3879850"/>
          <p14:tracePt t="54690" x="3654425" y="3867150"/>
          <p14:tracePt t="54698" x="3654425" y="3854450"/>
          <p14:tracePt t="54706" x="3643313" y="3854450"/>
          <p14:tracePt t="54714" x="3643313" y="3841750"/>
          <p14:tracePt t="54730" x="3643313" y="3829050"/>
          <p14:tracePt t="54753" x="3643313" y="3803650"/>
          <p14:tracePt t="54770" x="3630613" y="3792538"/>
          <p14:tracePt t="54898" x="3630613" y="3779838"/>
          <p14:tracePt t="54913" x="3654425" y="3767138"/>
          <p14:tracePt t="54945" x="3667125" y="3767138"/>
          <p14:tracePt t="54953" x="3679825" y="3767138"/>
          <p14:tracePt t="54961" x="3692525" y="3767138"/>
          <p14:tracePt t="54977" x="3730625" y="3767138"/>
          <p14:tracePt t="54985" x="3756025" y="3792538"/>
          <p14:tracePt t="55001" x="3779838" y="3803650"/>
          <p14:tracePt t="55009" x="3792538" y="3816350"/>
          <p14:tracePt t="55017" x="3805238" y="3816350"/>
          <p14:tracePt t="55025" x="3817938" y="3816350"/>
          <p14:tracePt t="55033" x="3856038" y="3841750"/>
          <p14:tracePt t="55042" x="3867150" y="3854450"/>
          <p14:tracePt t="55058" x="3879850" y="3867150"/>
          <p14:tracePt t="55065" x="3892550" y="3879850"/>
          <p14:tracePt t="55075" x="3905250" y="3892550"/>
          <p14:tracePt t="55081" x="3930650" y="3905250"/>
          <p14:tracePt t="55091" x="3943350" y="3905250"/>
          <p14:tracePt t="55097" x="3968750" y="3916363"/>
          <p14:tracePt t="55105" x="3979863" y="3941763"/>
          <p14:tracePt t="55113" x="4005263" y="3941763"/>
          <p14:tracePt t="55121" x="4017963" y="3941763"/>
          <p14:tracePt t="55129" x="4030663" y="3941763"/>
          <p14:tracePt t="55137" x="4068763" y="3967163"/>
          <p14:tracePt t="55153" x="4081463" y="3967163"/>
          <p14:tracePt t="55169" x="4092575" y="3967163"/>
          <p14:tracePt t="55177" x="4105275" y="3979863"/>
          <p14:tracePt t="55321" x="4092575" y="3979863"/>
          <p14:tracePt t="55329" x="4068763" y="3979863"/>
          <p14:tracePt t="55337" x="4017963" y="3967163"/>
          <p14:tracePt t="55345" x="3968750" y="3967163"/>
          <p14:tracePt t="55353" x="3917950" y="3967163"/>
          <p14:tracePt t="55362" x="3856038" y="3954463"/>
          <p14:tracePt t="55370" x="3805238" y="3941763"/>
          <p14:tracePt t="55377" x="3717925" y="3905250"/>
          <p14:tracePt t="55385" x="3630613" y="3892550"/>
          <p14:tracePt t="55393" x="3554413" y="3854450"/>
          <p14:tracePt t="55401" x="3479800" y="3829050"/>
          <p14:tracePt t="55409" x="3417888" y="3816350"/>
          <p14:tracePt t="55417" x="3367088" y="3779838"/>
          <p14:tracePt t="55425" x="3292475" y="3754438"/>
          <p14:tracePt t="55434" x="3241675" y="3729038"/>
          <p14:tracePt t="55442" x="3167063" y="3679825"/>
          <p14:tracePt t="55449" x="3116263" y="3641725"/>
          <p14:tracePt t="55458" x="3079750" y="3590925"/>
          <p14:tracePt t="55465" x="2992438" y="3529013"/>
          <p14:tracePt t="55475" x="2941638" y="3467100"/>
          <p14:tracePt t="55482" x="2854325" y="3378200"/>
          <p14:tracePt t="55491" x="2778125" y="3267075"/>
          <p14:tracePt t="55497" x="2667000" y="3154363"/>
          <p14:tracePt t="55506" x="2565400" y="3054350"/>
          <p14:tracePt t="55513" x="2465388" y="2928938"/>
          <p14:tracePt t="55522" x="2378075" y="2816225"/>
          <p14:tracePt t="55529" x="2203450" y="2640013"/>
          <p14:tracePt t="55537" x="2078038" y="2527300"/>
          <p14:tracePt t="55545" x="1927225" y="2414588"/>
          <p14:tracePt t="55554" x="1714500" y="2227263"/>
          <p14:tracePt t="55562" x="1552575" y="2089150"/>
          <p14:tracePt t="55569" x="1401763" y="1952625"/>
          <p14:tracePt t="55577" x="1227138" y="1801813"/>
          <p14:tracePt t="55585" x="1089025" y="1676400"/>
          <p14:tracePt t="55593" x="963613" y="1563688"/>
          <p14:tracePt t="55601" x="788988" y="1401763"/>
          <p14:tracePt t="55609" x="688975" y="1301750"/>
          <p14:tracePt t="55617" x="563563" y="1176338"/>
          <p14:tracePt t="55625" x="476250" y="1076325"/>
          <p14:tracePt t="55633" x="412750" y="1014413"/>
          <p14:tracePt t="55642" x="338138" y="925513"/>
          <p14:tracePt t="55649" x="274638" y="850900"/>
          <p14:tracePt t="55658" x="187325" y="738188"/>
          <p14:tracePt t="55665" x="112713" y="650875"/>
          <p14:tracePt t="55674" x="74613" y="5889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점곱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원소별</a:t>
            </a:r>
            <a:r>
              <a:rPr lang="ko-KR" altLang="en-US" dirty="0"/>
              <a:t> 연산과 반대로 입력 </a:t>
            </a:r>
            <a:r>
              <a:rPr lang="ko-KR" altLang="en-US" dirty="0" err="1"/>
              <a:t>텐서의</a:t>
            </a:r>
            <a:r>
              <a:rPr lang="ko-KR" altLang="en-US" dirty="0"/>
              <a:t> 원소들을 결합시킨다</a:t>
            </a:r>
            <a:endParaRPr lang="en-US" altLang="ko-KR" dirty="0"/>
          </a:p>
          <a:p>
            <a:r>
              <a:rPr lang="ko-KR" altLang="en-US" dirty="0" err="1"/>
              <a:t>넘파이와</a:t>
            </a:r>
            <a:r>
              <a:rPr lang="ko-KR" altLang="en-US" dirty="0"/>
              <a:t> </a:t>
            </a:r>
            <a:r>
              <a:rPr lang="ko-KR" altLang="en-US" dirty="0" err="1"/>
              <a:t>케라스는</a:t>
            </a:r>
            <a:r>
              <a:rPr lang="ko-KR" altLang="en-US" dirty="0"/>
              <a:t> </a:t>
            </a:r>
            <a:r>
              <a:rPr lang="ko-KR" altLang="en-US" dirty="0" err="1"/>
              <a:t>점곱</a:t>
            </a:r>
            <a:r>
              <a:rPr lang="ko-KR" altLang="en-US" dirty="0"/>
              <a:t> 연산에 보편적인 </a:t>
            </a:r>
            <a:r>
              <a:rPr lang="en-US" altLang="ko-KR" dirty="0"/>
              <a:t>dot</a:t>
            </a:r>
            <a:r>
              <a:rPr lang="ko-KR" altLang="en-US" dirty="0"/>
              <a:t>연산자 사용</a:t>
            </a:r>
            <a:endParaRPr lang="en-US" altLang="ko-KR" dirty="0"/>
          </a:p>
          <a:p>
            <a:r>
              <a:rPr lang="ko-KR" altLang="en-US" dirty="0" err="1"/>
              <a:t>텐서플로에서는</a:t>
            </a:r>
            <a:r>
              <a:rPr lang="ko-KR" altLang="en-US" dirty="0"/>
              <a:t> </a:t>
            </a:r>
            <a:r>
              <a:rPr lang="en-US" altLang="ko-KR" dirty="0" err="1"/>
              <a:t>tf.matmul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처럼 사용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C73DCFE-E9F7-4E4C-B337-79AF3BFD7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89"/>
    </mc:Choice>
    <mc:Fallback>
      <p:transition spd="slow" advTm="4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855" x="3402013" y="6242050"/>
          <p14:tracePt t="40958" x="2216150" y="6707188"/>
          <p14:tracePt t="40965" x="2290763" y="6583363"/>
          <p14:tracePt t="40974" x="2378075" y="6470650"/>
          <p14:tracePt t="40981" x="2478088" y="6307138"/>
          <p14:tracePt t="40990" x="2590800" y="6157913"/>
          <p14:tracePt t="40997" x="2716213" y="6032500"/>
          <p14:tracePt t="41005" x="2767013" y="5894388"/>
          <p14:tracePt t="41014" x="2816225" y="5768975"/>
          <p14:tracePt t="41021" x="2879725" y="5594350"/>
          <p14:tracePt t="41029" x="2903538" y="5430838"/>
          <p14:tracePt t="41037" x="2928938" y="5243513"/>
          <p14:tracePt t="41045" x="2954338" y="5068888"/>
          <p14:tracePt t="41053" x="2967038" y="4943475"/>
          <p14:tracePt t="41061" x="3003550" y="4805363"/>
          <p14:tracePt t="41069" x="3003550" y="4679950"/>
          <p14:tracePt t="41077" x="3028950" y="4579938"/>
          <p14:tracePt t="41085" x="3041650" y="4492625"/>
          <p14:tracePt t="41093" x="3067050" y="4392613"/>
          <p14:tracePt t="41101" x="3092450" y="4292600"/>
          <p14:tracePt t="41110" x="3116263" y="4167188"/>
          <p14:tracePt t="41117" x="3154363" y="4067175"/>
          <p14:tracePt t="41127" x="3179763" y="3992563"/>
          <p14:tracePt t="41133" x="3228975" y="3929063"/>
          <p14:tracePt t="41144" x="3267075" y="3892550"/>
          <p14:tracePt t="41150" x="3305175" y="3867150"/>
          <p14:tracePt t="41160" x="3341688" y="3829050"/>
          <p14:tracePt t="41166" x="3417888" y="3803650"/>
          <p14:tracePt t="41177" x="3492500" y="3754438"/>
          <p14:tracePt t="41181" x="3554413" y="3729038"/>
          <p14:tracePt t="41190" x="3605213" y="3703638"/>
          <p14:tracePt t="41197" x="3643313" y="3679825"/>
          <p14:tracePt t="41205" x="3679825" y="3679825"/>
          <p14:tracePt t="41213" x="3692525" y="3679825"/>
          <p14:tracePt t="41221" x="3717925" y="3654425"/>
          <p14:tracePt t="41229" x="3730625" y="3654425"/>
          <p14:tracePt t="41237" x="3756025" y="3654425"/>
          <p14:tracePt t="41245" x="3767138" y="3654425"/>
          <p14:tracePt t="41253" x="3779838" y="3654425"/>
          <p14:tracePt t="41261" x="3792538" y="3641725"/>
          <p14:tracePt t="41269" x="3817938" y="3629025"/>
          <p14:tracePt t="41277" x="3879850" y="3616325"/>
          <p14:tracePt t="41285" x="3905250" y="3616325"/>
          <p14:tracePt t="41293" x="3930650" y="3603625"/>
          <p14:tracePt t="41301" x="3968750" y="3603625"/>
          <p14:tracePt t="41309" x="4005263" y="3590925"/>
          <p14:tracePt t="41317" x="4030663" y="3590925"/>
          <p14:tracePt t="41326" x="4068763" y="3590925"/>
          <p14:tracePt t="41333" x="4092575" y="3590925"/>
          <p14:tracePt t="41342" x="4092575" y="3579813"/>
          <p14:tracePt t="41349" x="4105275" y="3579813"/>
          <p14:tracePt t="41365" x="4130675" y="3579813"/>
          <p14:tracePt t="41381" x="4143375" y="3579813"/>
          <p14:tracePt t="41405" x="4168775" y="3579813"/>
          <p14:tracePt t="41421" x="4181475" y="3579813"/>
          <p14:tracePt t="41437" x="4205288" y="3579813"/>
          <p14:tracePt t="41445" x="4217988" y="3579813"/>
          <p14:tracePt t="41453" x="4243388" y="3579813"/>
          <p14:tracePt t="41461" x="4256088" y="3579813"/>
          <p14:tracePt t="41469" x="4294188" y="3579813"/>
          <p14:tracePt t="41477" x="4343400" y="3579813"/>
          <p14:tracePt t="41485" x="4381500" y="3579813"/>
          <p14:tracePt t="41493" x="4443413" y="3579813"/>
          <p14:tracePt t="41501" x="4494213" y="3603625"/>
          <p14:tracePt t="41510" x="4543425" y="3616325"/>
          <p14:tracePt t="41517" x="4606925" y="3616325"/>
          <p14:tracePt t="41526" x="4656138" y="3616325"/>
          <p14:tracePt t="41533" x="4681538" y="3616325"/>
          <p14:tracePt t="41542" x="4719638" y="3616325"/>
          <p14:tracePt t="41549" x="4768850" y="3616325"/>
          <p14:tracePt t="41558" x="4806950" y="3616325"/>
          <p14:tracePt t="41565" x="4843463" y="3616325"/>
          <p14:tracePt t="41575" x="4881563" y="3616325"/>
          <p14:tracePt t="41581" x="4919663" y="3603625"/>
          <p14:tracePt t="41589" x="4945063" y="3603625"/>
          <p14:tracePt t="41597" x="4994275" y="3590925"/>
          <p14:tracePt t="41605" x="5019675" y="3590925"/>
          <p14:tracePt t="41613" x="5057775" y="3567113"/>
          <p14:tracePt t="41622" x="5068888" y="3567113"/>
          <p14:tracePt t="41629" x="5081588" y="3567113"/>
          <p14:tracePt t="41637" x="5106988" y="3554413"/>
          <p14:tracePt t="41645" x="5119688" y="3554413"/>
          <p14:tracePt t="41653" x="5132388" y="3541713"/>
          <p14:tracePt t="41669" x="5145088" y="3529013"/>
          <p14:tracePt t="41685" x="5170488" y="3516313"/>
          <p14:tracePt t="41701" x="5181600" y="3503613"/>
          <p14:tracePt t="41709" x="5219700" y="3490913"/>
          <p14:tracePt t="41725" x="5219700" y="3479800"/>
          <p14:tracePt t="41733" x="5219700" y="3467100"/>
          <p14:tracePt t="41742" x="5245100" y="3429000"/>
          <p14:tracePt t="41759" x="5245100" y="3416300"/>
          <p14:tracePt t="41765" x="5245100" y="3390900"/>
          <p14:tracePt t="41775" x="5245100" y="3367088"/>
          <p14:tracePt t="41781" x="5245100" y="3354388"/>
          <p14:tracePt t="41792" x="5245100" y="3328988"/>
          <p14:tracePt t="41797" x="5245100" y="3316288"/>
          <p14:tracePt t="41810" x="5245100" y="3303588"/>
          <p14:tracePt t="41813" x="5245100" y="3278188"/>
          <p14:tracePt t="41821" x="5245100" y="3267075"/>
          <p14:tracePt t="41829" x="5232400" y="3241675"/>
          <p14:tracePt t="41837" x="5219700" y="3228975"/>
          <p14:tracePt t="41845" x="5219700" y="3216275"/>
          <p14:tracePt t="41853" x="5207000" y="3190875"/>
          <p14:tracePt t="41861" x="5194300" y="3178175"/>
          <p14:tracePt t="41869" x="5170488" y="3154363"/>
          <p14:tracePt t="41877" x="5157788" y="3141663"/>
          <p14:tracePt t="41893" x="5132388" y="3128963"/>
          <p14:tracePt t="41901" x="5094288" y="3103563"/>
          <p14:tracePt t="41909" x="5094288" y="3090863"/>
          <p14:tracePt t="41917" x="5081588" y="3078163"/>
          <p14:tracePt t="41925" x="5057775" y="3065463"/>
          <p14:tracePt t="41941" x="5019675" y="3054350"/>
          <p14:tracePt t="41958" x="4994275" y="3041650"/>
          <p14:tracePt t="41965" x="4956175" y="3041650"/>
          <p14:tracePt t="41975" x="4919663" y="3028950"/>
          <p14:tracePt t="41981" x="4894263" y="3028950"/>
          <p14:tracePt t="41992" x="4868863" y="3028950"/>
          <p14:tracePt t="41997" x="4832350" y="3016250"/>
          <p14:tracePt t="42005" x="4794250" y="3016250"/>
          <p14:tracePt t="42013" x="4756150" y="3016250"/>
          <p14:tracePt t="42021" x="4706938" y="3016250"/>
          <p14:tracePt t="42029" x="4656138" y="3016250"/>
          <p14:tracePt t="42037" x="4581525" y="3016250"/>
          <p14:tracePt t="42045" x="4530725" y="3016250"/>
          <p14:tracePt t="42053" x="4468813" y="3016250"/>
          <p14:tracePt t="42061" x="4394200" y="3016250"/>
          <p14:tracePt t="42069" x="4318000" y="3016250"/>
          <p14:tracePt t="42077" x="4268788" y="3016250"/>
          <p14:tracePt t="42085" x="4205288" y="3016250"/>
          <p14:tracePt t="42093" x="4156075" y="3016250"/>
          <p14:tracePt t="42101" x="4092575" y="3016250"/>
          <p14:tracePt t="42109" x="4068763" y="3016250"/>
          <p14:tracePt t="42117" x="4030663" y="3016250"/>
          <p14:tracePt t="42125" x="4005263" y="3016250"/>
          <p14:tracePt t="42133" x="3979863" y="3016250"/>
          <p14:tracePt t="42142" x="3956050" y="3016250"/>
          <p14:tracePt t="42149" x="3917950" y="3016250"/>
          <p14:tracePt t="42158" x="3892550" y="3016250"/>
          <p14:tracePt t="42165" x="3856038" y="3028950"/>
          <p14:tracePt t="42175" x="3817938" y="3041650"/>
          <p14:tracePt t="42181" x="3792538" y="3054350"/>
          <p14:tracePt t="42191" x="3767138" y="3065463"/>
          <p14:tracePt t="42197" x="3756025" y="3078163"/>
          <p14:tracePt t="42208" x="3717925" y="3090863"/>
          <p14:tracePt t="42213" x="3692525" y="3116263"/>
          <p14:tracePt t="42221" x="3679825" y="3128963"/>
          <p14:tracePt t="42229" x="3667125" y="3154363"/>
          <p14:tracePt t="42246" x="3654425" y="3178175"/>
          <p14:tracePt t="42253" x="3630613" y="3203575"/>
          <p14:tracePt t="42261" x="3630613" y="3241675"/>
          <p14:tracePt t="42269" x="3630613" y="3254375"/>
          <p14:tracePt t="42277" x="3617913" y="3290888"/>
          <p14:tracePt t="42285" x="3605213" y="3328988"/>
          <p14:tracePt t="42293" x="3605213" y="3367088"/>
          <p14:tracePt t="42301" x="3605213" y="3416300"/>
          <p14:tracePt t="42309" x="3592513" y="3454400"/>
          <p14:tracePt t="42317" x="3592513" y="3479800"/>
          <p14:tracePt t="42325" x="3592513" y="3516313"/>
          <p14:tracePt t="42333" x="3592513" y="3554413"/>
          <p14:tracePt t="42341" x="3592513" y="3579813"/>
          <p14:tracePt t="42349" x="3592513" y="3616325"/>
          <p14:tracePt t="42358" x="3592513" y="3641725"/>
          <p14:tracePt t="42365" x="3592513" y="3679825"/>
          <p14:tracePt t="42375" x="3592513" y="3692525"/>
          <p14:tracePt t="42381" x="3617913" y="3716338"/>
          <p14:tracePt t="42391" x="3654425" y="3754438"/>
          <p14:tracePt t="42397" x="3667125" y="3767138"/>
          <p14:tracePt t="42408" x="3679825" y="3792538"/>
          <p14:tracePt t="42413" x="3692525" y="3803650"/>
          <p14:tracePt t="42422" x="3705225" y="3816350"/>
          <p14:tracePt t="42430" x="3730625" y="3841750"/>
          <p14:tracePt t="42437" x="3743325" y="3841750"/>
          <p14:tracePt t="42445" x="3767138" y="3854450"/>
          <p14:tracePt t="42453" x="3805238" y="3867150"/>
          <p14:tracePt t="42461" x="3843338" y="3879850"/>
          <p14:tracePt t="42469" x="3892550" y="3879850"/>
          <p14:tracePt t="42477" x="3943350" y="3892550"/>
          <p14:tracePt t="42485" x="4017963" y="3892550"/>
          <p14:tracePt t="42493" x="4081463" y="3892550"/>
          <p14:tracePt t="42501" x="4143375" y="3892550"/>
          <p14:tracePt t="42509" x="4268788" y="3892550"/>
          <p14:tracePt t="42517" x="4394200" y="3892550"/>
          <p14:tracePt t="42525" x="4518025" y="3892550"/>
          <p14:tracePt t="42533" x="4630738" y="3892550"/>
          <p14:tracePt t="42541" x="4756150" y="3879850"/>
          <p14:tracePt t="42549" x="4919663" y="3867150"/>
          <p14:tracePt t="42558" x="5057775" y="3854450"/>
          <p14:tracePt t="42565" x="5194300" y="3816350"/>
          <p14:tracePt t="42575" x="5307013" y="3803650"/>
          <p14:tracePt t="42582" x="5407025" y="3792538"/>
          <p14:tracePt t="42591" x="5532438" y="3754438"/>
          <p14:tracePt t="42597" x="5619750" y="3729038"/>
          <p14:tracePt t="42608" x="5683250" y="3716338"/>
          <p14:tracePt t="42613" x="5757863" y="3703638"/>
          <p14:tracePt t="42621" x="5783263" y="3692525"/>
          <p14:tracePt t="42629" x="5808663" y="3679825"/>
          <p14:tracePt t="42637" x="5821363" y="3667125"/>
          <p14:tracePt t="42645" x="5832475" y="3667125"/>
          <p14:tracePt t="42653" x="5845175" y="3654425"/>
          <p14:tracePt t="42669" x="5845175" y="3641725"/>
          <p14:tracePt t="42677" x="5857875" y="3629025"/>
          <p14:tracePt t="42693" x="5857875" y="3616325"/>
          <p14:tracePt t="42757" x="5857875" y="3603625"/>
          <p14:tracePt t="42837" x="5832475" y="3603625"/>
          <p14:tracePt t="42845" x="5783263" y="3641725"/>
          <p14:tracePt t="42853" x="5708650" y="3692525"/>
          <p14:tracePt t="42861" x="5607050" y="3754438"/>
          <p14:tracePt t="42869" x="5519738" y="3829050"/>
          <p14:tracePt t="42877" x="5432425" y="3941763"/>
          <p14:tracePt t="42885" x="5345113" y="4079875"/>
          <p14:tracePt t="42893" x="5245100" y="4217988"/>
          <p14:tracePt t="42901" x="5132388" y="4405313"/>
          <p14:tracePt t="42909" x="5032375" y="4530725"/>
          <p14:tracePt t="42917" x="4956175" y="4667250"/>
          <p14:tracePt t="42925" x="4856163" y="4792663"/>
          <p14:tracePt t="42933" x="4743450" y="4918075"/>
          <p14:tracePt t="42941" x="4656138" y="5030788"/>
          <p14:tracePt t="42949" x="4568825" y="5168900"/>
          <p14:tracePt t="42957" x="4481513" y="5305425"/>
          <p14:tracePt t="42965" x="4394200" y="5494338"/>
          <p14:tracePt t="42974" x="4318000" y="5643563"/>
          <p14:tracePt t="42981" x="4230688" y="5832475"/>
          <p14:tracePt t="42990" x="4143375" y="5956300"/>
          <p14:tracePt t="42997" x="4056063" y="6032500"/>
          <p14:tracePt t="43007" x="3930650" y="6107113"/>
          <p14:tracePt t="43014" x="3805238" y="6157913"/>
          <p14:tracePt t="43023" x="3705225" y="6181725"/>
          <p14:tracePt t="43030" x="3567113" y="6207125"/>
          <p14:tracePt t="43038" x="3429000" y="6207125"/>
          <p14:tracePt t="43045" x="3279775" y="6194425"/>
          <p14:tracePt t="43054" x="3154363" y="6132513"/>
          <p14:tracePt t="43062" x="2992438" y="6007100"/>
          <p14:tracePt t="43069" x="2803525" y="5832475"/>
          <p14:tracePt t="43078" x="2565400" y="5581650"/>
          <p14:tracePt t="43085" x="2228850" y="5194300"/>
          <p14:tracePt t="43094" x="1852613" y="4643438"/>
          <p14:tracePt t="43101" x="1577975" y="4179888"/>
          <p14:tracePt t="43109" x="1289050" y="3679825"/>
          <p14:tracePt t="43117" x="1001713" y="3141663"/>
          <p14:tracePt t="43125" x="763588" y="2678113"/>
          <p14:tracePt t="43134" x="512763" y="2214563"/>
          <p14:tracePt t="43141" x="312738" y="1827213"/>
          <p14:tracePt t="43149" x="61913" y="1389063"/>
          <p14:tracePt t="43989" x="274638" y="100013"/>
          <p14:tracePt t="43989" x="338138" y="150813"/>
          <p14:tracePt t="43989" x="400050" y="212725"/>
          <p14:tracePt t="43989" x="463550" y="274638"/>
          <p14:tracePt t="43989" x="488950" y="300038"/>
          <p14:tracePt t="43989" x="488950" y="325438"/>
          <p14:tracePt t="43989" x="512763" y="350838"/>
          <p14:tracePt t="43989" x="512763" y="363538"/>
          <p14:tracePt t="43989" x="512763" y="374650"/>
          <p14:tracePt t="43989" x="500063" y="374650"/>
          <p14:tracePt t="43989" x="488950" y="374650"/>
          <p14:tracePt t="43989" x="463550" y="374650"/>
          <p14:tracePt t="43989" x="438150" y="374650"/>
          <p14:tracePt t="43989" x="425450" y="374650"/>
          <p14:tracePt t="43989" x="400050" y="374650"/>
          <p14:tracePt t="43989" x="376238" y="374650"/>
          <p14:tracePt t="43989" x="350838" y="363538"/>
          <p14:tracePt t="43989" x="312738" y="338138"/>
          <p14:tracePt t="43989" x="238125" y="300038"/>
          <p14:tracePt t="43989" x="163513" y="274638"/>
          <p14:tracePt t="43989" x="74613" y="225425"/>
          <p14:tracePt t="43989" x="38100" y="2127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65" y="1444682"/>
            <a:ext cx="7004817" cy="26285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7349" y="889461"/>
            <a:ext cx="714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벡터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ko-KR" altLang="en-US" dirty="0" err="1"/>
              <a:t>점곱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83165" y="4259125"/>
            <a:ext cx="8958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두 벡터의 </a:t>
            </a:r>
            <a:r>
              <a:rPr lang="ko-KR" altLang="en-US" dirty="0" err="1"/>
              <a:t>점곱은</a:t>
            </a:r>
            <a:r>
              <a:rPr lang="ko-KR" altLang="en-US" dirty="0"/>
              <a:t> 스칼라가 되므로 원소 개수가 같은 </a:t>
            </a:r>
            <a:r>
              <a:rPr lang="ko-KR" altLang="en-US" dirty="0" err="1"/>
              <a:t>벡터끼리</a:t>
            </a:r>
            <a:r>
              <a:rPr lang="ko-KR" altLang="en-US" dirty="0"/>
              <a:t> </a:t>
            </a:r>
            <a:r>
              <a:rPr lang="ko-KR" altLang="en-US" dirty="0" err="1"/>
              <a:t>점곱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en-US" altLang="ko-KR" dirty="0"/>
              <a:t>Ex) x = </a:t>
            </a:r>
            <a:r>
              <a:rPr lang="en-US" altLang="ko-KR" dirty="0" err="1"/>
              <a:t>np.array</a:t>
            </a:r>
            <a:r>
              <a:rPr lang="en-US" altLang="ko-KR" dirty="0"/>
              <a:t>([1,2])</a:t>
            </a:r>
          </a:p>
          <a:p>
            <a:r>
              <a:rPr lang="en-US" altLang="ko-KR" dirty="0"/>
              <a:t>     y= </a:t>
            </a:r>
            <a:r>
              <a:rPr lang="en-US" altLang="ko-KR" dirty="0" err="1"/>
              <a:t>np.array</a:t>
            </a:r>
            <a:r>
              <a:rPr lang="en-US" altLang="ko-KR" dirty="0"/>
              <a:t>([3,4])</a:t>
            </a:r>
          </a:p>
          <a:p>
            <a:r>
              <a:rPr lang="en-US" altLang="ko-KR" dirty="0" err="1"/>
              <a:t>Naïve_vector_dot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= 1*3 + 2*4 = 11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74F5B67-9A07-4AF8-B4C8-2A6F91F3E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63"/>
    </mc:Choice>
    <mc:Fallback>
      <p:transition spd="slow" advTm="7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9" x="1765300" y="1589088"/>
          <p14:tracePt t="970" x="1765300" y="1614488"/>
          <p14:tracePt t="978" x="1765300" y="1689100"/>
          <p14:tracePt t="986" x="1765300" y="1801813"/>
          <p14:tracePt t="994" x="1801813" y="1952625"/>
          <p14:tracePt t="1002" x="1865313" y="2178050"/>
          <p14:tracePt t="1010" x="1965325" y="2490788"/>
          <p14:tracePt t="1018" x="2027238" y="2816225"/>
          <p14:tracePt t="1026" x="2078038" y="3054350"/>
          <p14:tracePt t="1034" x="2116138" y="3303588"/>
          <p14:tracePt t="1042" x="2139950" y="3490913"/>
          <p14:tracePt t="1050" x="2152650" y="3667125"/>
          <p14:tracePt t="1058" x="2165350" y="3841750"/>
          <p14:tracePt t="1066" x="2165350" y="4017963"/>
          <p14:tracePt t="1074" x="2165350" y="4179888"/>
          <p14:tracePt t="1083" x="2165350" y="4330700"/>
          <p14:tracePt t="1090" x="2165350" y="4430713"/>
          <p14:tracePt t="1098" x="2165350" y="4505325"/>
          <p14:tracePt t="1106" x="2165350" y="4579938"/>
          <p14:tracePt t="1115" x="2165350" y="4618038"/>
          <p14:tracePt t="1122" x="2165350" y="4667250"/>
          <p14:tracePt t="1132" x="2152650" y="4705350"/>
          <p14:tracePt t="1138" x="2152650" y="4730750"/>
          <p14:tracePt t="1149" x="2152650" y="4756150"/>
          <p14:tracePt t="1154" x="2152650" y="4792663"/>
          <p14:tracePt t="1162" x="2152650" y="4818063"/>
          <p14:tracePt t="1170" x="2152650" y="4843463"/>
          <p14:tracePt t="1178" x="2152650" y="4868863"/>
          <p14:tracePt t="1186" x="2139950" y="4905375"/>
          <p14:tracePt t="1194" x="2139950" y="4918075"/>
          <p14:tracePt t="1202" x="2139950" y="4943475"/>
          <p14:tracePt t="1218" x="2127250" y="4956175"/>
          <p14:tracePt t="1226" x="2127250" y="4981575"/>
          <p14:tracePt t="1242" x="2127250" y="5018088"/>
          <p14:tracePt t="1258" x="2127250" y="5056188"/>
          <p14:tracePt t="1266" x="2127250" y="5092700"/>
          <p14:tracePt t="1274" x="2127250" y="5118100"/>
          <p14:tracePt t="1283" x="2127250" y="5194300"/>
          <p14:tracePt t="1290" x="2127250" y="5268913"/>
          <p14:tracePt t="1298" x="2127250" y="5343525"/>
          <p14:tracePt t="1306" x="2127250" y="5430838"/>
          <p14:tracePt t="1315" x="2127250" y="5530850"/>
          <p14:tracePt t="1322" x="2127250" y="5656263"/>
          <p14:tracePt t="1331" x="2127250" y="5768975"/>
          <p14:tracePt t="1338" x="2127250" y="5881688"/>
          <p14:tracePt t="1348" x="2127250" y="6019800"/>
          <p14:tracePt t="1354" x="2127250" y="6119813"/>
          <p14:tracePt t="1362" x="2127250" y="6245225"/>
          <p14:tracePt t="1370" x="2103438" y="6381750"/>
          <p14:tracePt t="1378" x="2090738" y="6483350"/>
          <p14:tracePt t="1386" x="2090738" y="6570663"/>
          <p14:tracePt t="1394" x="2090738" y="6657975"/>
          <p14:tracePt t="1402" x="2078038" y="6707188"/>
          <p14:tracePt t="1410" x="2078038" y="6757988"/>
          <p14:tracePt t="1418" x="2078038" y="6819900"/>
          <p14:tracePt t="1426" x="2078038" y="6832600"/>
          <p14:tracePt t="12034" x="87313" y="1138238"/>
          <p14:tracePt t="12042" x="174625" y="1176338"/>
          <p14:tracePt t="12051" x="238125" y="1176338"/>
          <p14:tracePt t="12058" x="350838" y="1189038"/>
          <p14:tracePt t="12066" x="412750" y="1201738"/>
          <p14:tracePt t="12075" x="488950" y="1201738"/>
          <p14:tracePt t="12082" x="550863" y="1214438"/>
          <p14:tracePt t="12090" x="625475" y="1227138"/>
          <p14:tracePt t="12098" x="676275" y="1227138"/>
          <p14:tracePt t="12106" x="738188" y="1238250"/>
          <p14:tracePt t="12114" x="763588" y="1238250"/>
          <p14:tracePt t="12122" x="801688" y="1238250"/>
          <p14:tracePt t="12130" x="838200" y="1250950"/>
          <p14:tracePt t="12138" x="850900" y="1250950"/>
          <p14:tracePt t="12146" x="876300" y="1250950"/>
          <p14:tracePt t="12154" x="889000" y="1250950"/>
          <p14:tracePt t="12162" x="925513" y="1250950"/>
          <p14:tracePt t="12170" x="938213" y="1250950"/>
          <p14:tracePt t="12178" x="963613" y="1250950"/>
          <p14:tracePt t="12187" x="976313" y="1250950"/>
          <p14:tracePt t="12194" x="1001713" y="1250950"/>
          <p14:tracePt t="12203" x="1014413" y="1250950"/>
          <p14:tracePt t="12210" x="1038225" y="1250950"/>
          <p14:tracePt t="12218" x="1050925" y="1250950"/>
          <p14:tracePt t="12226" x="1063625" y="1250950"/>
          <p14:tracePt t="12235" x="1089025" y="1250950"/>
          <p14:tracePt t="12251" x="1114425" y="1250950"/>
          <p14:tracePt t="12258" x="1139825" y="1250950"/>
          <p14:tracePt t="12283" x="1150938" y="1250950"/>
          <p14:tracePt t="12506" x="1163638" y="1250950"/>
          <p14:tracePt t="12514" x="1176338" y="1250950"/>
          <p14:tracePt t="12522" x="1201738" y="1250950"/>
          <p14:tracePt t="12530" x="1227138" y="1250950"/>
          <p14:tracePt t="12538" x="1276350" y="1250950"/>
          <p14:tracePt t="12546" x="1314450" y="1250950"/>
          <p14:tracePt t="12554" x="1352550" y="1250950"/>
          <p14:tracePt t="12563" x="1401763" y="1250950"/>
          <p14:tracePt t="12570" x="1465263" y="1250950"/>
          <p14:tracePt t="12579" x="1501775" y="1250950"/>
          <p14:tracePt t="12586" x="1552575" y="1250950"/>
          <p14:tracePt t="12595" x="1601788" y="1250950"/>
          <p14:tracePt t="12602" x="1639888" y="1250950"/>
          <p14:tracePt t="12610" x="1689100" y="1250950"/>
          <p14:tracePt t="12619" x="1701800" y="1250950"/>
          <p14:tracePt t="12626" x="1739900" y="1250950"/>
          <p14:tracePt t="12635" x="1752600" y="1250950"/>
          <p14:tracePt t="12642" x="1765300" y="1250950"/>
          <p14:tracePt t="12652" x="1790700" y="1250950"/>
          <p14:tracePt t="12658" x="1814513" y="1250950"/>
          <p14:tracePt t="12668" x="1839913" y="1250950"/>
          <p14:tracePt t="12674" x="1865313" y="1238250"/>
          <p14:tracePt t="12682" x="1878013" y="1238250"/>
          <p14:tracePt t="12690" x="1890713" y="1238250"/>
          <p14:tracePt t="12698" x="1914525" y="1238250"/>
          <p14:tracePt t="12706" x="1952625" y="1238250"/>
          <p14:tracePt t="12714" x="1965325" y="1238250"/>
          <p14:tracePt t="12722" x="1990725" y="1238250"/>
          <p14:tracePt t="12730" x="2003425" y="1238250"/>
          <p14:tracePt t="12738" x="2027238" y="1238250"/>
          <p14:tracePt t="12746" x="2039938" y="1238250"/>
          <p14:tracePt t="12754" x="2052638" y="1227138"/>
          <p14:tracePt t="12770" x="2078038" y="1227138"/>
          <p14:tracePt t="12778" x="2090738" y="1227138"/>
          <p14:tracePt t="12786" x="2116138" y="1227138"/>
          <p14:tracePt t="12794" x="2127250" y="1227138"/>
          <p14:tracePt t="12802" x="2152650" y="1227138"/>
          <p14:tracePt t="12810" x="2165350" y="1227138"/>
          <p14:tracePt t="12818" x="2203450" y="1214438"/>
          <p14:tracePt t="12826" x="2265363" y="1214438"/>
          <p14:tracePt t="12834" x="2303463" y="1189038"/>
          <p14:tracePt t="12842" x="2352675" y="1176338"/>
          <p14:tracePt t="12851" x="2428875" y="1176338"/>
          <p14:tracePt t="12858" x="2490788" y="1176338"/>
          <p14:tracePt t="12868" x="2565400" y="1176338"/>
          <p14:tracePt t="12874" x="2667000" y="1176338"/>
          <p14:tracePt t="12885" x="2741613" y="1176338"/>
          <p14:tracePt t="12890" x="2867025" y="1176338"/>
          <p14:tracePt t="12899" x="2979738" y="1176338"/>
          <p14:tracePt t="12906" x="3067050" y="1176338"/>
          <p14:tracePt t="12914" x="3116263" y="1176338"/>
          <p14:tracePt t="12922" x="3154363" y="1176338"/>
          <p14:tracePt t="12930" x="3205163" y="1163638"/>
          <p14:tracePt t="12938" x="3267075" y="1150938"/>
          <p14:tracePt t="12946" x="3292475" y="1138238"/>
          <p14:tracePt t="12954" x="3328988" y="1138238"/>
          <p14:tracePt t="12962" x="3354388" y="1125538"/>
          <p14:tracePt t="12978" x="3379788" y="1125538"/>
          <p14:tracePt t="12986" x="3392488" y="1125538"/>
          <p14:tracePt t="13002" x="3405188" y="1125538"/>
          <p14:tracePt t="13586" x="3441700" y="1114425"/>
          <p14:tracePt t="13594" x="3541713" y="1114425"/>
          <p14:tracePt t="13602" x="3630613" y="1089025"/>
          <p14:tracePt t="13610" x="3730625" y="1076325"/>
          <p14:tracePt t="13618" x="3867150" y="1076325"/>
          <p14:tracePt t="13626" x="4017963" y="1063625"/>
          <p14:tracePt t="13635" x="4181475" y="1063625"/>
          <p14:tracePt t="13642" x="4356100" y="1063625"/>
          <p14:tracePt t="13650" x="4543425" y="1063625"/>
          <p14:tracePt t="13658" x="4719638" y="1063625"/>
          <p14:tracePt t="13667" x="4906963" y="1063625"/>
          <p14:tracePt t="13674" x="5094288" y="1063625"/>
          <p14:tracePt t="13683" x="5257800" y="1063625"/>
          <p14:tracePt t="13690" x="5407025" y="1063625"/>
          <p14:tracePt t="13700" x="5557838" y="1063625"/>
          <p14:tracePt t="13706" x="5732463" y="1063625"/>
          <p14:tracePt t="13714" x="5870575" y="1063625"/>
          <p14:tracePt t="13722" x="6021388" y="1063625"/>
          <p14:tracePt t="13730" x="6170613" y="1063625"/>
          <p14:tracePt t="13738" x="6296025" y="1063625"/>
          <p14:tracePt t="13746" x="6421438" y="1063625"/>
          <p14:tracePt t="13754" x="6546850" y="1063625"/>
          <p14:tracePt t="13762" x="6659563" y="1063625"/>
          <p14:tracePt t="13770" x="6797675" y="1063625"/>
          <p14:tracePt t="13778" x="6946900" y="1063625"/>
          <p14:tracePt t="13786" x="7085013" y="1063625"/>
          <p14:tracePt t="13794" x="7235825" y="1063625"/>
          <p14:tracePt t="13802" x="7359650" y="1063625"/>
          <p14:tracePt t="13810" x="7497763" y="1063625"/>
          <p14:tracePt t="13818" x="7610475" y="1063625"/>
          <p14:tracePt t="13826" x="7697788" y="1063625"/>
          <p14:tracePt t="13834" x="7797800" y="1063625"/>
          <p14:tracePt t="13842" x="7848600" y="1063625"/>
          <p14:tracePt t="13850" x="7910513" y="1063625"/>
          <p14:tracePt t="13858" x="7974013" y="1063625"/>
          <p14:tracePt t="13866" x="8010525" y="1063625"/>
          <p14:tracePt t="13874" x="8035925" y="1063625"/>
          <p14:tracePt t="13883" x="8048625" y="1063625"/>
          <p14:tracePt t="13890" x="8074025" y="1063625"/>
          <p14:tracePt t="13900" x="8086725" y="1063625"/>
          <p14:tracePt t="13930" x="8099425" y="1063625"/>
          <p14:tracePt t="13946" x="8110538" y="1063625"/>
          <p14:tracePt t="13954" x="8123238" y="1063625"/>
          <p14:tracePt t="13970" x="8135938" y="1063625"/>
          <p14:tracePt t="13978" x="8161338" y="1063625"/>
          <p14:tracePt t="13994" x="8186738" y="1076325"/>
          <p14:tracePt t="14010" x="8199438" y="1076325"/>
          <p14:tracePt t="14026" x="8223250" y="1089025"/>
          <p14:tracePt t="14042" x="8248650" y="1089025"/>
          <p14:tracePt t="14066" x="8261350" y="1101725"/>
          <p14:tracePt t="14074" x="8274050" y="1114425"/>
          <p14:tracePt t="14090" x="8286750" y="1125538"/>
          <p14:tracePt t="14100" x="8312150" y="1125538"/>
          <p14:tracePt t="14106" x="8348663" y="1163638"/>
          <p14:tracePt t="14116" x="8361363" y="1163638"/>
          <p14:tracePt t="14122" x="8374063" y="1176338"/>
          <p14:tracePt t="14130" x="8424863" y="1214438"/>
          <p14:tracePt t="14138" x="8435975" y="1238250"/>
          <p14:tracePt t="14146" x="8461375" y="1263650"/>
          <p14:tracePt t="14154" x="8486775" y="1289050"/>
          <p14:tracePt t="14162" x="8512175" y="1327150"/>
          <p14:tracePt t="14170" x="8548688" y="1363663"/>
          <p14:tracePt t="14178" x="8561388" y="1389063"/>
          <p14:tracePt t="14200" x="8574088" y="1427163"/>
          <p14:tracePt t="14202" x="8586788" y="1450975"/>
          <p14:tracePt t="14211" x="8586788" y="1476375"/>
          <p14:tracePt t="14218" x="8586788" y="1489075"/>
          <p14:tracePt t="14226" x="8599488" y="1501775"/>
          <p14:tracePt t="14242" x="8599488" y="1514475"/>
          <p14:tracePt t="14250" x="8599488" y="1539875"/>
          <p14:tracePt t="14258" x="8599488" y="1563688"/>
          <p14:tracePt t="14267" x="8599488" y="1576388"/>
          <p14:tracePt t="14274" x="8599488" y="1601788"/>
          <p14:tracePt t="14283" x="8586788" y="1627188"/>
          <p14:tracePt t="14290" x="8586788" y="1652588"/>
          <p14:tracePt t="14306" x="8586788" y="1663700"/>
          <p14:tracePt t="14316" x="8586788" y="1676400"/>
          <p14:tracePt t="14322" x="8586788" y="1689100"/>
          <p14:tracePt t="14338" x="8586788" y="1701800"/>
          <p14:tracePt t="14347" x="8586788" y="1714500"/>
          <p14:tracePt t="14354" x="8561388" y="1739900"/>
          <p14:tracePt t="14362" x="8561388" y="1765300"/>
          <p14:tracePt t="14370" x="8561388" y="1776413"/>
          <p14:tracePt t="14378" x="8548688" y="1801813"/>
          <p14:tracePt t="14386" x="8548688" y="1839913"/>
          <p14:tracePt t="14394" x="8537575" y="1901825"/>
          <p14:tracePt t="14402" x="8512175" y="1965325"/>
          <p14:tracePt t="14410" x="8499475" y="2001838"/>
          <p14:tracePt t="14418" x="8486775" y="2027238"/>
          <p14:tracePt t="14426" x="8486775" y="2078038"/>
          <p14:tracePt t="14434" x="8448675" y="2127250"/>
          <p14:tracePt t="14442" x="8412163" y="2201863"/>
          <p14:tracePt t="14451" x="8374063" y="2278063"/>
          <p14:tracePt t="14458" x="8324850" y="2352675"/>
          <p14:tracePt t="14466" x="8299450" y="2427288"/>
          <p14:tracePt t="14474" x="8261350" y="2503488"/>
          <p14:tracePt t="14482" x="8248650" y="2552700"/>
          <p14:tracePt t="14490" x="8223250" y="2616200"/>
          <p14:tracePt t="14499" x="8186738" y="2678113"/>
          <p14:tracePt t="14506" x="8186738" y="2716213"/>
          <p14:tracePt t="14516" x="8186738" y="2728913"/>
          <p14:tracePt t="14522" x="8161338" y="2765425"/>
          <p14:tracePt t="14532" x="8161338" y="2778125"/>
          <p14:tracePt t="14546" x="8161338" y="2803525"/>
          <p14:tracePt t="14554" x="8161338" y="2816225"/>
          <p14:tracePt t="14578" x="8161338" y="2840038"/>
          <p14:tracePt t="14586" x="8161338" y="2852738"/>
          <p14:tracePt t="14594" x="8161338" y="2878138"/>
          <p14:tracePt t="14610" x="8161338" y="2890838"/>
          <p14:tracePt t="14618" x="8161338" y="2916238"/>
          <p14:tracePt t="14634" x="8161338" y="2952750"/>
          <p14:tracePt t="14642" x="8161338" y="2965450"/>
          <p14:tracePt t="14650" x="8161338" y="2978150"/>
          <p14:tracePt t="14658" x="8161338" y="3003550"/>
          <p14:tracePt t="14667" x="8161338" y="3016250"/>
          <p14:tracePt t="14675" x="8161338" y="3028950"/>
          <p14:tracePt t="14682" x="8161338" y="3065463"/>
          <p14:tracePt t="14690" x="8161338" y="3090863"/>
          <p14:tracePt t="14699" x="8161338" y="3128963"/>
          <p14:tracePt t="14706" x="8148638" y="3178175"/>
          <p14:tracePt t="14716" x="8135938" y="3228975"/>
          <p14:tracePt t="14722" x="8135938" y="3278188"/>
          <p14:tracePt t="14732" x="8135938" y="3328988"/>
          <p14:tracePt t="14738" x="8135938" y="3403600"/>
          <p14:tracePt t="14747" x="8135938" y="3454400"/>
          <p14:tracePt t="14754" x="8135938" y="3516313"/>
          <p14:tracePt t="14763" x="8135938" y="3579813"/>
          <p14:tracePt t="14770" x="8135938" y="3616325"/>
          <p14:tracePt t="14778" x="8135938" y="3654425"/>
          <p14:tracePt t="14786" x="8135938" y="3679825"/>
          <p14:tracePt t="14794" x="8123238" y="3703638"/>
          <p14:tracePt t="14802" x="8110538" y="3729038"/>
          <p14:tracePt t="14810" x="8110538" y="3754438"/>
          <p14:tracePt t="14818" x="8110538" y="3767138"/>
          <p14:tracePt t="14826" x="8110538" y="3792538"/>
          <p14:tracePt t="14834" x="8099425" y="3792538"/>
          <p14:tracePt t="14842" x="8099425" y="3816350"/>
          <p14:tracePt t="14850" x="8099425" y="3841750"/>
          <p14:tracePt t="14866" x="8074025" y="3879850"/>
          <p14:tracePt t="14874" x="8061325" y="3916363"/>
          <p14:tracePt t="14883" x="8048625" y="3954463"/>
          <p14:tracePt t="14890" x="8023225" y="3979863"/>
          <p14:tracePt t="14898" x="8010525" y="3992563"/>
          <p14:tracePt t="14906" x="7999413" y="4017963"/>
          <p14:tracePt t="14915" x="7974013" y="4054475"/>
          <p14:tracePt t="14922" x="7961313" y="4067175"/>
          <p14:tracePt t="14932" x="7935913" y="4079875"/>
          <p14:tracePt t="14939" x="7910513" y="4092575"/>
          <p14:tracePt t="14947" x="7874000" y="4117975"/>
          <p14:tracePt t="14954" x="7835900" y="4117975"/>
          <p14:tracePt t="14963" x="7797800" y="4129088"/>
          <p14:tracePt t="14970" x="7785100" y="4129088"/>
          <p14:tracePt t="14986" x="7748588" y="4154488"/>
          <p14:tracePt t="14994" x="7685088" y="4167188"/>
          <p14:tracePt t="15002" x="7648575" y="4167188"/>
          <p14:tracePt t="15018" x="7623175" y="4179888"/>
          <p14:tracePt t="15026" x="7610475" y="4179888"/>
          <p14:tracePt t="15034" x="7561263" y="4205288"/>
          <p14:tracePt t="15042" x="7485063" y="4205288"/>
          <p14:tracePt t="15050" x="7359650" y="4205288"/>
          <p14:tracePt t="15058" x="7235825" y="4205288"/>
          <p14:tracePt t="15067" x="7097713" y="4205288"/>
          <p14:tracePt t="15075" x="6985000" y="4205288"/>
          <p14:tracePt t="15082" x="6846888" y="4205288"/>
          <p14:tracePt t="15090" x="6696075" y="4205288"/>
          <p14:tracePt t="15098" x="6521450" y="4205288"/>
          <p14:tracePt t="15106" x="6259513" y="4217988"/>
          <p14:tracePt t="15115" x="6008688" y="4230688"/>
          <p14:tracePt t="15122" x="5832475" y="4241800"/>
          <p14:tracePt t="15132" x="5545138" y="4279900"/>
          <p14:tracePt t="15138" x="5319713" y="4318000"/>
          <p14:tracePt t="15149" x="5045075" y="4318000"/>
          <p14:tracePt t="15154" x="4768850" y="4330700"/>
          <p14:tracePt t="15162" x="4518025" y="4330700"/>
          <p14:tracePt t="15170" x="4230688" y="4379913"/>
          <p14:tracePt t="15178" x="3979863" y="4405313"/>
          <p14:tracePt t="15199" x="3429000" y="4405313"/>
          <p14:tracePt t="15203" x="3241675" y="4418013"/>
          <p14:tracePt t="15210" x="3041650" y="4418013"/>
          <p14:tracePt t="15218" x="2879725" y="4418013"/>
          <p14:tracePt t="15226" x="2716213" y="4418013"/>
          <p14:tracePt t="15234" x="2554288" y="4418013"/>
          <p14:tracePt t="15242" x="2416175" y="4418013"/>
          <p14:tracePt t="15250" x="2278063" y="4418013"/>
          <p14:tracePt t="15258" x="2103438" y="4418013"/>
          <p14:tracePt t="15266" x="1952625" y="4418013"/>
          <p14:tracePt t="15274" x="1801813" y="4418013"/>
          <p14:tracePt t="15282" x="1665288" y="4418013"/>
          <p14:tracePt t="15290" x="1565275" y="4418013"/>
          <p14:tracePt t="15299" x="1465263" y="4379913"/>
          <p14:tracePt t="15306" x="1376363" y="4367213"/>
          <p14:tracePt t="15315" x="1289050" y="4354513"/>
          <p14:tracePt t="15322" x="1189038" y="4305300"/>
          <p14:tracePt t="15331" x="1089025" y="4254500"/>
          <p14:tracePt t="15338" x="1050925" y="4241800"/>
          <p14:tracePt t="15348" x="989013" y="4192588"/>
          <p14:tracePt t="15354" x="925513" y="4141788"/>
          <p14:tracePt t="15362" x="901700" y="4117975"/>
          <p14:tracePt t="15370" x="876300" y="4079875"/>
          <p14:tracePt t="15378" x="825500" y="4029075"/>
          <p14:tracePt t="15386" x="776288" y="3954463"/>
          <p14:tracePt t="15394" x="750888" y="3892550"/>
          <p14:tracePt t="15402" x="712788" y="3829050"/>
          <p14:tracePt t="15410" x="688975" y="3741738"/>
          <p14:tracePt t="15418" x="676275" y="3679825"/>
          <p14:tracePt t="15426" x="676275" y="3567113"/>
          <p14:tracePt t="15434" x="638175" y="3490913"/>
          <p14:tracePt t="15442" x="588963" y="3378200"/>
          <p14:tracePt t="15450" x="576263" y="3278188"/>
          <p14:tracePt t="15458" x="550863" y="3178175"/>
          <p14:tracePt t="15466" x="512763" y="3065463"/>
          <p14:tracePt t="15474" x="500063" y="2965450"/>
          <p14:tracePt t="15482" x="500063" y="2878138"/>
          <p14:tracePt t="15490" x="500063" y="2765425"/>
          <p14:tracePt t="15499" x="500063" y="2652713"/>
          <p14:tracePt t="15506" x="500063" y="2565400"/>
          <p14:tracePt t="15514" x="512763" y="2439988"/>
          <p14:tracePt t="15522" x="538163" y="2339975"/>
          <p14:tracePt t="15531" x="576263" y="2239963"/>
          <p14:tracePt t="15538" x="612775" y="2127250"/>
          <p14:tracePt t="15548" x="676275" y="2027238"/>
          <p14:tracePt t="15554" x="738188" y="1952625"/>
          <p14:tracePt t="15563" x="738188" y="1901825"/>
          <p14:tracePt t="15570" x="776288" y="1865313"/>
          <p14:tracePt t="15578" x="788988" y="1827213"/>
          <p14:tracePt t="15586" x="825500" y="1752600"/>
          <p14:tracePt t="15594" x="838200" y="1739900"/>
          <p14:tracePt t="15602" x="838200" y="1714500"/>
          <p14:tracePt t="15610" x="863600" y="1676400"/>
          <p14:tracePt t="15618" x="876300" y="1663700"/>
          <p14:tracePt t="15626" x="914400" y="1627188"/>
          <p14:tracePt t="15634" x="925513" y="1627188"/>
          <p14:tracePt t="15642" x="938213" y="1627188"/>
          <p14:tracePt t="15650" x="976313" y="1614488"/>
          <p14:tracePt t="15658" x="1001713" y="1601788"/>
          <p14:tracePt t="15666" x="1050925" y="1589088"/>
          <p14:tracePt t="15674" x="1089025" y="1576388"/>
          <p14:tracePt t="15683" x="1163638" y="1563688"/>
          <p14:tracePt t="15690" x="1227138" y="1552575"/>
          <p14:tracePt t="15698" x="1352550" y="1552575"/>
          <p14:tracePt t="15706" x="1501775" y="1527175"/>
          <p14:tracePt t="15715" x="1639888" y="1501775"/>
          <p14:tracePt t="15722" x="1814513" y="1476375"/>
          <p14:tracePt t="15732" x="2027238" y="1439863"/>
          <p14:tracePt t="15738" x="2339975" y="1439863"/>
          <p14:tracePt t="15748" x="2816225" y="1414463"/>
          <p14:tracePt t="15754" x="3279775" y="1350963"/>
          <p14:tracePt t="15765" x="3730625" y="1350963"/>
          <p14:tracePt t="15770" x="4205288" y="1301750"/>
          <p14:tracePt t="15778" x="4619625" y="1301750"/>
          <p14:tracePt t="15786" x="5032375" y="1301750"/>
          <p14:tracePt t="15794" x="5432425" y="1301750"/>
          <p14:tracePt t="15802" x="5783263" y="1289050"/>
          <p14:tracePt t="15811" x="6121400" y="1289050"/>
          <p14:tracePt t="15818" x="6370638" y="1289050"/>
          <p14:tracePt t="15826" x="6608763" y="1289050"/>
          <p14:tracePt t="15834" x="6846888" y="1289050"/>
          <p14:tracePt t="15842" x="7046913" y="1289050"/>
          <p14:tracePt t="15850" x="7223125" y="1289050"/>
          <p14:tracePt t="15858" x="7397750" y="1289050"/>
          <p14:tracePt t="15866" x="7561263" y="1289050"/>
          <p14:tracePt t="15874" x="7735888" y="1289050"/>
          <p14:tracePt t="15882" x="7886700" y="1289050"/>
          <p14:tracePt t="15890" x="8010525" y="1289050"/>
          <p14:tracePt t="15899" x="8148638" y="1289050"/>
          <p14:tracePt t="15906" x="8235950" y="1289050"/>
          <p14:tracePt t="15914" x="8348663" y="1289050"/>
          <p14:tracePt t="15922" x="8461375" y="1289050"/>
          <p14:tracePt t="15931" x="8548688" y="1314450"/>
          <p14:tracePt t="15938" x="8674100" y="1339850"/>
          <p14:tracePt t="15947" x="8774113" y="1376363"/>
          <p14:tracePt t="15954" x="8850313" y="1414463"/>
          <p14:tracePt t="15964" x="8924925" y="1450975"/>
          <p14:tracePt t="15970" x="8963025" y="1463675"/>
          <p14:tracePt t="15979" x="9012238" y="1514475"/>
          <p14:tracePt t="15986" x="9024938" y="1539875"/>
          <p14:tracePt t="15995" x="9037638" y="1552575"/>
          <p14:tracePt t="16002" x="9050338" y="1576388"/>
          <p14:tracePt t="16010" x="9050338" y="1589088"/>
          <p14:tracePt t="16018" x="9050338" y="1614488"/>
          <p14:tracePt t="16026" x="9050338" y="1652588"/>
          <p14:tracePt t="16034" x="9050338" y="1739900"/>
          <p14:tracePt t="16042" x="9050338" y="1789113"/>
          <p14:tracePt t="16050" x="9050338" y="1876425"/>
          <p14:tracePt t="16058" x="9012238" y="1989138"/>
          <p14:tracePt t="16066" x="8975725" y="2127250"/>
          <p14:tracePt t="16074" x="8937625" y="2265363"/>
          <p14:tracePt t="16082" x="8886825" y="2403475"/>
          <p14:tracePt t="16090" x="8863013" y="2503488"/>
          <p14:tracePt t="16099" x="8799513" y="2616200"/>
          <p14:tracePt t="16106" x="8750300" y="2752725"/>
          <p14:tracePt t="16115" x="8712200" y="2852738"/>
          <p14:tracePt t="16122" x="8661400" y="2978150"/>
          <p14:tracePt t="16131" x="8599488" y="3090863"/>
          <p14:tracePt t="16138" x="8574088" y="3154363"/>
          <p14:tracePt t="16147" x="8524875" y="3254375"/>
          <p14:tracePt t="16154" x="8512175" y="3303588"/>
          <p14:tracePt t="16164" x="8461375" y="3378200"/>
          <p14:tracePt t="16170" x="8435975" y="3441700"/>
          <p14:tracePt t="16180" x="8412163" y="3490913"/>
          <p14:tracePt t="16198" x="8335963" y="3603625"/>
          <p14:tracePt t="16202" x="8286750" y="3679825"/>
          <p14:tracePt t="16210" x="8248650" y="3741738"/>
          <p14:tracePt t="16218" x="8223250" y="3792538"/>
          <p14:tracePt t="16226" x="8174038" y="3841750"/>
          <p14:tracePt t="16234" x="8123238" y="3892550"/>
          <p14:tracePt t="16242" x="8099425" y="3916363"/>
          <p14:tracePt t="16250" x="8048625" y="3954463"/>
          <p14:tracePt t="16258" x="8023225" y="3967163"/>
          <p14:tracePt t="16266" x="7974013" y="3979863"/>
          <p14:tracePt t="16274" x="7897813" y="4005263"/>
          <p14:tracePt t="16282" x="7848600" y="4005263"/>
          <p14:tracePt t="16290" x="7761288" y="4017963"/>
          <p14:tracePt t="16298" x="7673975" y="4029075"/>
          <p14:tracePt t="16306" x="7561263" y="4029075"/>
          <p14:tracePt t="16314" x="7459663" y="4029075"/>
          <p14:tracePt t="16322" x="7348538" y="4029075"/>
          <p14:tracePt t="16330" x="7210425" y="4029075"/>
          <p14:tracePt t="16338" x="7072313" y="4029075"/>
          <p14:tracePt t="16347" x="6946900" y="4029075"/>
          <p14:tracePt t="16354" x="6797675" y="4067175"/>
          <p14:tracePt t="16364" x="6621463" y="4067175"/>
          <p14:tracePt t="16370" x="6483350" y="4067175"/>
          <p14:tracePt t="16380" x="6321425" y="4079875"/>
          <p14:tracePt t="16386" x="6157913" y="4079875"/>
          <p14:tracePt t="16394" x="5995988" y="4079875"/>
          <p14:tracePt t="16402" x="5845175" y="4092575"/>
          <p14:tracePt t="16410" x="5708650" y="4105275"/>
          <p14:tracePt t="16418" x="5519738" y="4141788"/>
          <p14:tracePt t="16426" x="5370513" y="4167188"/>
          <p14:tracePt t="16434" x="5207000" y="4179888"/>
          <p14:tracePt t="16442" x="4994275" y="4179888"/>
          <p14:tracePt t="16450" x="4794250" y="4179888"/>
          <p14:tracePt t="16458" x="4581525" y="4179888"/>
          <p14:tracePt t="16466" x="4430713" y="4179888"/>
          <p14:tracePt t="16474" x="4268788" y="4179888"/>
          <p14:tracePt t="16482" x="4105275" y="4179888"/>
          <p14:tracePt t="16490" x="3943350" y="4179888"/>
          <p14:tracePt t="16498" x="3756025" y="4179888"/>
          <p14:tracePt t="16506" x="3605213" y="4179888"/>
          <p14:tracePt t="16514" x="3479800" y="4179888"/>
          <p14:tracePt t="16522" x="3328988" y="4179888"/>
          <p14:tracePt t="16530" x="3179763" y="4205288"/>
          <p14:tracePt t="16538" x="3067050" y="4217988"/>
          <p14:tracePt t="16546" x="2903538" y="4217988"/>
          <p14:tracePt t="16554" x="2754313" y="4217988"/>
          <p14:tracePt t="16563" x="2628900" y="4217988"/>
          <p14:tracePt t="16570" x="2528888" y="4217988"/>
          <p14:tracePt t="16580" x="2390775" y="4217988"/>
          <p14:tracePt t="16586" x="2239963" y="4217988"/>
          <p14:tracePt t="16595" x="2090738" y="4217988"/>
          <p14:tracePt t="16602" x="1990725" y="4217988"/>
          <p14:tracePt t="16610" x="1878013" y="4217988"/>
          <p14:tracePt t="16618" x="1801813" y="4217988"/>
          <p14:tracePt t="16626" x="1727200" y="4217988"/>
          <p14:tracePt t="16634" x="1652588" y="4205288"/>
          <p14:tracePt t="16642" x="1614488" y="4192588"/>
          <p14:tracePt t="16650" x="1552575" y="4154488"/>
          <p14:tracePt t="16658" x="1527175" y="4154488"/>
          <p14:tracePt t="16666" x="1489075" y="4129088"/>
          <p14:tracePt t="16674" x="1427163" y="4079875"/>
          <p14:tracePt t="16682" x="1401763" y="4054475"/>
          <p14:tracePt t="16690" x="1363663" y="4029075"/>
          <p14:tracePt t="16699" x="1327150" y="3979863"/>
          <p14:tracePt t="16706" x="1276350" y="3916363"/>
          <p14:tracePt t="16715" x="1252538" y="3841750"/>
          <p14:tracePt t="16722" x="1189038" y="3767138"/>
          <p14:tracePt t="16731" x="1139825" y="3703638"/>
          <p14:tracePt t="16738" x="1089025" y="3654425"/>
          <p14:tracePt t="16746" x="1050925" y="3590925"/>
          <p14:tracePt t="16754" x="1014413" y="3541713"/>
          <p14:tracePt t="16763" x="1001713" y="3503613"/>
          <p14:tracePt t="16770" x="976313" y="3416300"/>
          <p14:tracePt t="16780" x="950913" y="3328988"/>
          <p14:tracePt t="16786" x="950913" y="3267075"/>
          <p14:tracePt t="16795" x="938213" y="3141663"/>
          <p14:tracePt t="16802" x="914400" y="3028950"/>
          <p14:tracePt t="16810" x="914400" y="2928938"/>
          <p14:tracePt t="16818" x="914400" y="2790825"/>
          <p14:tracePt t="16826" x="914400" y="2665413"/>
          <p14:tracePt t="16834" x="914400" y="2527300"/>
          <p14:tracePt t="16842" x="901700" y="2365375"/>
          <p14:tracePt t="16850" x="889000" y="2227263"/>
          <p14:tracePt t="16858" x="889000" y="2089150"/>
          <p14:tracePt t="16866" x="876300" y="2001838"/>
          <p14:tracePt t="16874" x="876300" y="1901825"/>
          <p14:tracePt t="16882" x="876300" y="1839913"/>
          <p14:tracePt t="16890" x="876300" y="1765300"/>
          <p14:tracePt t="16898" x="876300" y="1727200"/>
          <p14:tracePt t="16906" x="876300" y="1689100"/>
          <p14:tracePt t="16914" x="876300" y="1652588"/>
          <p14:tracePt t="16922" x="876300" y="1627188"/>
          <p14:tracePt t="16930" x="876300" y="1589088"/>
          <p14:tracePt t="16938" x="876300" y="1563688"/>
          <p14:tracePt t="16947" x="876300" y="1552575"/>
          <p14:tracePt t="16954" x="876300" y="1539875"/>
          <p14:tracePt t="16962" x="876300" y="1527175"/>
          <p14:tracePt t="16970" x="876300" y="1514475"/>
          <p14:tracePt t="16979" x="876300" y="1501775"/>
          <p14:tracePt t="16986" x="889000" y="1476375"/>
          <p14:tracePt t="17002" x="901700" y="1463675"/>
          <p14:tracePt t="17170" x="914400" y="1463675"/>
          <p14:tracePt t="17179" x="938213" y="1463675"/>
          <p14:tracePt t="17186" x="989013" y="1463675"/>
          <p14:tracePt t="17195" x="1050925" y="1463675"/>
          <p14:tracePt t="17202" x="1139825" y="1463675"/>
          <p14:tracePt t="17211" x="1201738" y="1463675"/>
          <p14:tracePt t="17218" x="1263650" y="1463675"/>
          <p14:tracePt t="17234" x="1276350" y="1463675"/>
          <p14:tracePt t="17242" x="1339850" y="1463675"/>
          <p14:tracePt t="17250" x="1376363" y="1463675"/>
          <p14:tracePt t="17258" x="1439863" y="1463675"/>
          <p14:tracePt t="17266" x="1476375" y="1439863"/>
          <p14:tracePt t="17274" x="1552575" y="1439863"/>
          <p14:tracePt t="17282" x="1589088" y="1427163"/>
          <p14:tracePt t="17290" x="1601788" y="1414463"/>
          <p14:tracePt t="17298" x="1639888" y="1414463"/>
          <p14:tracePt t="17306" x="1665288" y="1401763"/>
          <p14:tracePt t="17314" x="1689100" y="1389063"/>
          <p14:tracePt t="17322" x="1701800" y="1376363"/>
          <p14:tracePt t="17331" x="1727200" y="1376363"/>
          <p14:tracePt t="17338" x="1727200" y="1363663"/>
          <p14:tracePt t="17347" x="1739900" y="1363663"/>
          <p14:tracePt t="17363" x="1765300" y="1350963"/>
          <p14:tracePt t="17379" x="1765300" y="1339850"/>
          <p14:tracePt t="17386" x="1778000" y="1339850"/>
          <p14:tracePt t="17396" x="1801813" y="1339850"/>
          <p14:tracePt t="17412" x="1814513" y="1339850"/>
          <p14:tracePt t="17418" x="1852613" y="1339850"/>
          <p14:tracePt t="17426" x="1865313" y="1339850"/>
          <p14:tracePt t="17434" x="1890713" y="1339850"/>
          <p14:tracePt t="17442" x="1903413" y="1339850"/>
          <p14:tracePt t="17450" x="1927225" y="1339850"/>
          <p14:tracePt t="17634" x="1939925" y="1339850"/>
          <p14:tracePt t="17650" x="1990725" y="1314450"/>
          <p14:tracePt t="17666" x="2027238" y="1314450"/>
          <p14:tracePt t="17674" x="2052638" y="1301750"/>
          <p14:tracePt t="17682" x="2065338" y="1301750"/>
          <p14:tracePt t="17690" x="2116138" y="1289050"/>
          <p14:tracePt t="17698" x="2165350" y="1289050"/>
          <p14:tracePt t="17706" x="2203450" y="1276350"/>
          <p14:tracePt t="17714" x="2265363" y="1276350"/>
          <p14:tracePt t="17722" x="2339975" y="1276350"/>
          <p14:tracePt t="17730" x="2441575" y="1276350"/>
          <p14:tracePt t="17738" x="2541588" y="1276350"/>
          <p14:tracePt t="17746" x="2641600" y="1276350"/>
          <p14:tracePt t="17754" x="2767013" y="1276350"/>
          <p14:tracePt t="17763" x="2903538" y="1276350"/>
          <p14:tracePt t="17770" x="3054350" y="1276350"/>
          <p14:tracePt t="17779" x="3205163" y="1276350"/>
          <p14:tracePt t="17786" x="3379788" y="1276350"/>
          <p14:tracePt t="17795" x="3567113" y="1276350"/>
          <p14:tracePt t="17802" x="3743325" y="1276350"/>
          <p14:tracePt t="17812" x="3892550" y="1276350"/>
          <p14:tracePt t="17818" x="4068763" y="1276350"/>
          <p14:tracePt t="17827" x="4168775" y="1276350"/>
          <p14:tracePt t="17834" x="4281488" y="1276350"/>
          <p14:tracePt t="17842" x="4394200" y="1276350"/>
          <p14:tracePt t="17850" x="4481513" y="1276350"/>
          <p14:tracePt t="17858" x="4581525" y="1276350"/>
          <p14:tracePt t="17866" x="4668838" y="1276350"/>
          <p14:tracePt t="17874" x="4743450" y="1276350"/>
          <p14:tracePt t="17882" x="4832350" y="1276350"/>
          <p14:tracePt t="17890" x="4906963" y="1276350"/>
          <p14:tracePt t="17898" x="5006975" y="1276350"/>
          <p14:tracePt t="17906" x="5068888" y="1276350"/>
          <p14:tracePt t="17914" x="5170488" y="1276350"/>
          <p14:tracePt t="17922" x="5270500" y="1276350"/>
          <p14:tracePt t="17930" x="5370513" y="1276350"/>
          <p14:tracePt t="17938" x="5483225" y="1276350"/>
          <p14:tracePt t="17946" x="5583238" y="1276350"/>
          <p14:tracePt t="17954" x="5732463" y="1276350"/>
          <p14:tracePt t="17963" x="5908675" y="1276350"/>
          <p14:tracePt t="17970" x="6070600" y="1276350"/>
          <p14:tracePt t="17978" x="6246813" y="1276350"/>
          <p14:tracePt t="17986" x="6421438" y="1276350"/>
          <p14:tracePt t="17995" x="6596063" y="1276350"/>
          <p14:tracePt t="18002" x="6797675" y="1276350"/>
          <p14:tracePt t="18012" x="6985000" y="1276350"/>
          <p14:tracePt t="18018" x="7210425" y="1276350"/>
          <p14:tracePt t="18028" x="7410450" y="1276350"/>
          <p14:tracePt t="18034" x="7623175" y="1276350"/>
          <p14:tracePt t="18043" x="7823200" y="1276350"/>
          <p14:tracePt t="18050" x="8010525" y="1276350"/>
          <p14:tracePt t="18058" x="8161338" y="1276350"/>
          <p14:tracePt t="18066" x="8324850" y="1276350"/>
          <p14:tracePt t="18074" x="8461375" y="1276350"/>
          <p14:tracePt t="18082" x="8574088" y="1276350"/>
          <p14:tracePt t="18090" x="8674100" y="1276350"/>
          <p14:tracePt t="18098" x="8763000" y="1276350"/>
          <p14:tracePt t="18106" x="8786813" y="1276350"/>
          <p14:tracePt t="18114" x="8812213" y="1276350"/>
          <p14:tracePt t="18218" x="8824913" y="1276350"/>
          <p14:tracePt t="18234" x="8837613" y="1276350"/>
          <p14:tracePt t="18250" x="8850313" y="1276350"/>
          <p14:tracePt t="18274" x="8863013" y="1276350"/>
          <p14:tracePt t="18314" x="8863013" y="1289050"/>
          <p14:tracePt t="18362" x="8863013" y="1301750"/>
          <p14:tracePt t="18402" x="8863013" y="1314450"/>
          <p14:tracePt t="18434" x="8863013" y="1327150"/>
          <p14:tracePt t="18506" x="8863013" y="1339850"/>
          <p14:tracePt t="18523" x="8863013" y="1350963"/>
          <p14:tracePt t="18530" x="8863013" y="1363663"/>
          <p14:tracePt t="18554" x="8863013" y="1376363"/>
          <p14:tracePt t="18562" x="8863013" y="1389063"/>
          <p14:tracePt t="18570" x="8863013" y="1401763"/>
          <p14:tracePt t="18586" x="8863013" y="1427163"/>
          <p14:tracePt t="18602" x="8850313" y="1439863"/>
          <p14:tracePt t="18618" x="8850313" y="1450975"/>
          <p14:tracePt t="18634" x="8850313" y="1463675"/>
          <p14:tracePt t="18645" x="8837613" y="1476375"/>
          <p14:tracePt t="18650" x="8837613" y="1489075"/>
          <p14:tracePt t="18658" x="8824913" y="1501775"/>
          <p14:tracePt t="18666" x="8824913" y="1527175"/>
          <p14:tracePt t="18674" x="8824913" y="1552575"/>
          <p14:tracePt t="18682" x="8812213" y="1576388"/>
          <p14:tracePt t="18690" x="8799513" y="1614488"/>
          <p14:tracePt t="18698" x="8799513" y="1652588"/>
          <p14:tracePt t="18706" x="8786813" y="1689100"/>
          <p14:tracePt t="18714" x="8786813" y="1714500"/>
          <p14:tracePt t="18722" x="8786813" y="1752600"/>
          <p14:tracePt t="18730" x="8786813" y="1789113"/>
          <p14:tracePt t="18738" x="8786813" y="1827213"/>
          <p14:tracePt t="18746" x="8786813" y="1852613"/>
          <p14:tracePt t="18754" x="8786813" y="1889125"/>
          <p14:tracePt t="18762" x="8786813" y="1914525"/>
          <p14:tracePt t="18770" x="8786813" y="1952625"/>
          <p14:tracePt t="18779" x="8786813" y="1989138"/>
          <p14:tracePt t="18787" x="8774113" y="2027238"/>
          <p14:tracePt t="18795" x="8774113" y="2065338"/>
          <p14:tracePt t="18802" x="8763000" y="2078038"/>
          <p14:tracePt t="18811" x="8750300" y="2101850"/>
          <p14:tracePt t="18818" x="8750300" y="2139950"/>
          <p14:tracePt t="18827" x="8737600" y="2178050"/>
          <p14:tracePt t="18834" x="8724900" y="2190750"/>
          <p14:tracePt t="18844" x="8712200" y="2201863"/>
          <p14:tracePt t="18850" x="8686800" y="2239963"/>
          <p14:tracePt t="18859" x="8637588" y="2252663"/>
          <p14:tracePt t="18866" x="8612188" y="2252663"/>
          <p14:tracePt t="18874" x="8524875" y="2252663"/>
          <p14:tracePt t="18882" x="8486775" y="2252663"/>
          <p14:tracePt t="18890" x="8399463" y="2201863"/>
          <p14:tracePt t="19210" x="8412163" y="2190750"/>
          <p14:tracePt t="19218" x="8448675" y="2190750"/>
          <p14:tracePt t="19227" x="8461375" y="2178050"/>
          <p14:tracePt t="19242" x="8474075" y="2152650"/>
          <p14:tracePt t="19259" x="8474075" y="2127250"/>
          <p14:tracePt t="19266" x="8474075" y="2089150"/>
          <p14:tracePt t="19275" x="8474075" y="2027238"/>
          <p14:tracePt t="19282" x="8474075" y="1989138"/>
          <p14:tracePt t="19290" x="8474075" y="1927225"/>
          <p14:tracePt t="19298" x="8474075" y="1901825"/>
          <p14:tracePt t="19306" x="8474075" y="1865313"/>
          <p14:tracePt t="19314" x="8486775" y="1789113"/>
          <p14:tracePt t="19322" x="8486775" y="1752600"/>
          <p14:tracePt t="19330" x="8512175" y="1701800"/>
          <p14:tracePt t="19338" x="8524875" y="1663700"/>
          <p14:tracePt t="19346" x="8537575" y="1614488"/>
          <p14:tracePt t="19354" x="8537575" y="1576388"/>
          <p14:tracePt t="19362" x="8548688" y="1552575"/>
          <p14:tracePt t="19378" x="8561388" y="1514475"/>
          <p14:tracePt t="19386" x="8561388" y="1501775"/>
          <p14:tracePt t="19395" x="8561388" y="1489075"/>
          <p14:tracePt t="19410" x="8561388" y="1476375"/>
          <p14:tracePt t="19514" x="8548688" y="1489075"/>
          <p14:tracePt t="19522" x="8548688" y="1501775"/>
          <p14:tracePt t="19530" x="8548688" y="1527175"/>
          <p14:tracePt t="19538" x="8537575" y="1552575"/>
          <p14:tracePt t="19546" x="8524875" y="1563688"/>
          <p14:tracePt t="19554" x="8512175" y="1601788"/>
          <p14:tracePt t="19562" x="8499475" y="1627188"/>
          <p14:tracePt t="19570" x="8474075" y="1663700"/>
          <p14:tracePt t="19578" x="8461375" y="1689100"/>
          <p14:tracePt t="19586" x="8435975" y="1714500"/>
          <p14:tracePt t="19595" x="8412163" y="1789113"/>
          <p14:tracePt t="19602" x="8386763" y="1827213"/>
          <p14:tracePt t="19610" x="8361363" y="1876425"/>
          <p14:tracePt t="19618" x="8324850" y="1901825"/>
          <p14:tracePt t="19626" x="8286750" y="1952625"/>
          <p14:tracePt t="19634" x="8212138" y="2001838"/>
          <p14:tracePt t="19643" x="8161338" y="2027238"/>
          <p14:tracePt t="19650" x="8099425" y="2078038"/>
          <p14:tracePt t="19659" x="8048625" y="2114550"/>
          <p14:tracePt t="19666" x="7974013" y="2165350"/>
          <p14:tracePt t="19676" x="7874000" y="2201863"/>
          <p14:tracePt t="19682" x="7823200" y="2227263"/>
          <p14:tracePt t="19690" x="7735888" y="2252663"/>
          <p14:tracePt t="19698" x="7623175" y="2303463"/>
          <p14:tracePt t="19706" x="7523163" y="2352675"/>
          <p14:tracePt t="19714" x="7423150" y="2378075"/>
          <p14:tracePt t="19723" x="7310438" y="2439988"/>
          <p14:tracePt t="19730" x="7210425" y="2490788"/>
          <p14:tracePt t="19738" x="7097713" y="2503488"/>
          <p14:tracePt t="19746" x="7010400" y="2540000"/>
          <p14:tracePt t="19754" x="6921500" y="2552700"/>
          <p14:tracePt t="19763" x="6859588" y="2578100"/>
          <p14:tracePt t="19770" x="6821488" y="2590800"/>
          <p14:tracePt t="19778" x="6759575" y="2603500"/>
          <p14:tracePt t="19786" x="6721475" y="2627313"/>
          <p14:tracePt t="19794" x="6684963" y="2640013"/>
          <p14:tracePt t="19802" x="6634163" y="2665413"/>
          <p14:tracePt t="19810" x="6608763" y="2665413"/>
          <p14:tracePt t="19818" x="6596063" y="2678113"/>
          <p14:tracePt t="19826" x="6572250" y="2690813"/>
          <p14:tracePt t="19834" x="6572250" y="2703513"/>
          <p14:tracePt t="19843" x="6559550" y="2703513"/>
          <p14:tracePt t="19938" x="6546850" y="2703513"/>
          <p14:tracePt t="19946" x="6508750" y="2678113"/>
          <p14:tracePt t="19954" x="6483350" y="2627313"/>
          <p14:tracePt t="19962" x="6446838" y="2552700"/>
          <p14:tracePt t="19970" x="6434138" y="2516188"/>
          <p14:tracePt t="19978" x="6383338" y="2414588"/>
          <p14:tracePt t="19986" x="6334125" y="2339975"/>
          <p14:tracePt t="19995" x="6270625" y="2239963"/>
          <p14:tracePt t="20002" x="6246813" y="2165350"/>
          <p14:tracePt t="20011" x="6170613" y="2089150"/>
          <p14:tracePt t="20018" x="6146800" y="2039938"/>
          <p14:tracePt t="20026" x="6096000" y="1989138"/>
          <p14:tracePt t="20034" x="6070600" y="1952625"/>
          <p14:tracePt t="20042" x="6070600" y="1927225"/>
          <p14:tracePt t="20050" x="6070600" y="1901825"/>
          <p14:tracePt t="20059" x="6045200" y="1876425"/>
          <p14:tracePt t="20066" x="6034088" y="1852613"/>
          <p14:tracePt t="20082" x="6034088" y="1839913"/>
          <p14:tracePt t="20098" x="6034088" y="1827213"/>
          <p14:tracePt t="20114" x="6034088" y="1814513"/>
          <p14:tracePt t="20122" x="6034088" y="1801813"/>
          <p14:tracePt t="20146" x="6034088" y="1789113"/>
          <p14:tracePt t="20170" x="6045200" y="1789113"/>
          <p14:tracePt t="20194" x="6045200" y="1776413"/>
          <p14:tracePt t="20203" x="6057900" y="1765300"/>
          <p14:tracePt t="20210" x="6070600" y="1765300"/>
          <p14:tracePt t="20219" x="6108700" y="1765300"/>
          <p14:tracePt t="20226" x="6157913" y="1765300"/>
          <p14:tracePt t="20234" x="6208713" y="1765300"/>
          <p14:tracePt t="20242" x="6270625" y="1765300"/>
          <p14:tracePt t="20251" x="6359525" y="1765300"/>
          <p14:tracePt t="20259" x="6446838" y="1765300"/>
          <p14:tracePt t="20266" x="6521450" y="1765300"/>
          <p14:tracePt t="20276" x="6572250" y="1765300"/>
          <p14:tracePt t="20282" x="6646863" y="1765300"/>
          <p14:tracePt t="20292" x="6734175" y="1776413"/>
          <p14:tracePt t="20298" x="6784975" y="1776413"/>
          <p14:tracePt t="20306" x="6808788" y="1789113"/>
          <p14:tracePt t="20315" x="6846888" y="1789113"/>
          <p14:tracePt t="20323" x="6884988" y="1814513"/>
          <p14:tracePt t="20330" x="6897688" y="1814513"/>
          <p14:tracePt t="20475" x="6884988" y="1814513"/>
          <p14:tracePt t="20482" x="6846888" y="1814513"/>
          <p14:tracePt t="20491" x="6846888" y="1801813"/>
          <p14:tracePt t="20498" x="6808788" y="1765300"/>
          <p14:tracePt t="20514" x="6797675" y="1739900"/>
          <p14:tracePt t="20523" x="6784975" y="1701800"/>
          <p14:tracePt t="20530" x="6772275" y="1676400"/>
          <p14:tracePt t="20538" x="6746875" y="1639888"/>
          <p14:tracePt t="20546" x="6746875" y="1614488"/>
          <p14:tracePt t="20554" x="6746875" y="1589088"/>
          <p14:tracePt t="20562" x="6746875" y="1563688"/>
          <p14:tracePt t="20570" x="6746875" y="1527175"/>
          <p14:tracePt t="20578" x="6746875" y="1501775"/>
          <p14:tracePt t="20594" x="6746875" y="1489075"/>
          <p14:tracePt t="20602" x="6759575" y="1450975"/>
          <p14:tracePt t="20618" x="6759575" y="1427163"/>
          <p14:tracePt t="20626" x="6759575" y="1414463"/>
          <p14:tracePt t="20634" x="6759575" y="1401763"/>
          <p14:tracePt t="20642" x="6772275" y="1389063"/>
          <p14:tracePt t="20650" x="6772275" y="1376363"/>
          <p14:tracePt t="20659" x="6784975" y="1363663"/>
          <p14:tracePt t="20666" x="6784975" y="1339850"/>
          <p14:tracePt t="20682" x="6808788" y="1339850"/>
          <p14:tracePt t="20762" x="6834188" y="1339850"/>
          <p14:tracePt t="20770" x="6859588" y="1350963"/>
          <p14:tracePt t="20778" x="6859588" y="1363663"/>
          <p14:tracePt t="20786" x="6859588" y="1376363"/>
          <p14:tracePt t="20794" x="6872288" y="1439863"/>
          <p14:tracePt t="20802" x="6884988" y="1476375"/>
          <p14:tracePt t="20810" x="6897688" y="1514475"/>
          <p14:tracePt t="20818" x="6897688" y="1527175"/>
          <p14:tracePt t="20826" x="6897688" y="1552575"/>
          <p14:tracePt t="20834" x="6897688" y="1563688"/>
          <p14:tracePt t="20842" x="6897688" y="1576388"/>
          <p14:tracePt t="20850" x="6897688" y="1614488"/>
          <p14:tracePt t="20866" x="6897688" y="1627188"/>
          <p14:tracePt t="20882" x="6897688" y="1652588"/>
          <p14:tracePt t="20938" x="6897688" y="1663700"/>
          <p14:tracePt t="20954" x="6897688" y="1676400"/>
          <p14:tracePt t="21090" x="6897688" y="1652588"/>
          <p14:tracePt t="21098" x="6884988" y="1627188"/>
          <p14:tracePt t="21107" x="6872288" y="1589088"/>
          <p14:tracePt t="21114" x="6859588" y="1563688"/>
          <p14:tracePt t="21123" x="6846888" y="1539875"/>
          <p14:tracePt t="21130" x="6834188" y="1501775"/>
          <p14:tracePt t="21138" x="6834188" y="1476375"/>
          <p14:tracePt t="21146" x="6834188" y="1450975"/>
          <p14:tracePt t="21154" x="6821488" y="1414463"/>
          <p14:tracePt t="21170" x="6821488" y="1389063"/>
          <p14:tracePt t="21178" x="6821488" y="1376363"/>
          <p14:tracePt t="21193" x="6821488" y="1350963"/>
          <p14:tracePt t="21194" x="6808788" y="1339850"/>
          <p14:tracePt t="21210" x="6808788" y="1327150"/>
          <p14:tracePt t="21226" x="6797675" y="1314450"/>
          <p14:tracePt t="21234" x="6797675" y="1289050"/>
          <p14:tracePt t="21362" x="6772275" y="1276350"/>
          <p14:tracePt t="21418" x="6759575" y="1276350"/>
          <p14:tracePt t="21426" x="6746875" y="1276350"/>
          <p14:tracePt t="21450" x="6734175" y="1276350"/>
          <p14:tracePt t="21482" x="6721475" y="1276350"/>
          <p14:tracePt t="21506" x="6696075" y="1276350"/>
          <p14:tracePt t="21523" x="6684963" y="1276350"/>
          <p14:tracePt t="21538" x="6659563" y="1276350"/>
          <p14:tracePt t="21547" x="6646863" y="1289050"/>
          <p14:tracePt t="21555" x="6634163" y="1289050"/>
          <p14:tracePt t="21562" x="6634163" y="1301750"/>
          <p14:tracePt t="21570" x="6621463" y="1301750"/>
          <p14:tracePt t="21579" x="6608763" y="1314450"/>
          <p14:tracePt t="21586" x="6596063" y="1327150"/>
          <p14:tracePt t="21594" x="6572250" y="1350963"/>
          <p14:tracePt t="21602" x="6559550" y="1376363"/>
          <p14:tracePt t="21610" x="6546850" y="1401763"/>
          <p14:tracePt t="21618" x="6534150" y="1414463"/>
          <p14:tracePt t="21626" x="6496050" y="1439863"/>
          <p14:tracePt t="21634" x="6483350" y="1476375"/>
          <p14:tracePt t="21642" x="6459538" y="1501775"/>
          <p14:tracePt t="21650" x="6421438" y="1527175"/>
          <p14:tracePt t="21659" x="6383338" y="1552575"/>
          <p14:tracePt t="21666" x="6334125" y="1589088"/>
          <p14:tracePt t="21675" x="6259513" y="1639888"/>
          <p14:tracePt t="21682" x="6234113" y="1663700"/>
          <p14:tracePt t="21691" x="6157913" y="1701800"/>
          <p14:tracePt t="21698" x="6108700" y="1727200"/>
          <p14:tracePt t="21707" x="6083300" y="1765300"/>
          <p14:tracePt t="21714" x="6045200" y="1801813"/>
          <p14:tracePt t="21724" x="6021388" y="1827213"/>
          <p14:tracePt t="21730" x="5995988" y="1839913"/>
          <p14:tracePt t="21739" x="5983288" y="1852613"/>
          <p14:tracePt t="21746" x="5970588" y="1876425"/>
          <p14:tracePt t="21762" x="5957888" y="1889125"/>
          <p14:tracePt t="21770" x="5957888" y="1901825"/>
          <p14:tracePt t="21794" x="5957888" y="1914525"/>
          <p14:tracePt t="21842" x="5957888" y="1927225"/>
          <p14:tracePt t="21851" x="5957888" y="1939925"/>
          <p14:tracePt t="21858" x="5957888" y="1952625"/>
          <p14:tracePt t="21866" x="5957888" y="1965325"/>
          <p14:tracePt t="21874" x="5957888" y="1989138"/>
          <p14:tracePt t="21882" x="5957888" y="2001838"/>
          <p14:tracePt t="21891" x="5957888" y="2027238"/>
          <p14:tracePt t="21908" x="5957888" y="2039938"/>
          <p14:tracePt t="22018" x="5957888" y="2027238"/>
          <p14:tracePt t="22026" x="5995988" y="1965325"/>
          <p14:tracePt t="22034" x="6008688" y="1927225"/>
          <p14:tracePt t="22042" x="6045200" y="1852613"/>
          <p14:tracePt t="22050" x="6070600" y="1801813"/>
          <p14:tracePt t="22058" x="6108700" y="1739900"/>
          <p14:tracePt t="22066" x="6121400" y="1701800"/>
          <p14:tracePt t="22074" x="6157913" y="1652588"/>
          <p14:tracePt t="22082" x="6170613" y="1627188"/>
          <p14:tracePt t="22090" x="6183313" y="1601788"/>
          <p14:tracePt t="22098" x="6208713" y="1576388"/>
          <p14:tracePt t="22114" x="6208713" y="1563688"/>
          <p14:tracePt t="22130" x="6208713" y="1552575"/>
          <p14:tracePt t="22154" x="6208713" y="1539875"/>
          <p14:tracePt t="22522" x="6208713" y="1527175"/>
          <p14:tracePt t="22562" x="6196013" y="1527175"/>
          <p14:tracePt t="22570" x="6196013" y="1539875"/>
          <p14:tracePt t="22578" x="6183313" y="1539875"/>
          <p14:tracePt t="22586" x="6170613" y="1539875"/>
          <p14:tracePt t="22594" x="6157913" y="1563688"/>
          <p14:tracePt t="22602" x="6146800" y="1563688"/>
          <p14:tracePt t="22610" x="6134100" y="1576388"/>
          <p14:tracePt t="22618" x="6121400" y="1576388"/>
          <p14:tracePt t="22626" x="6096000" y="1601788"/>
          <p14:tracePt t="22634" x="6096000" y="1614488"/>
          <p14:tracePt t="22642" x="6083300" y="1627188"/>
          <p14:tracePt t="22658" x="6070600" y="1639888"/>
          <p14:tracePt t="22666" x="6057900" y="1639888"/>
          <p14:tracePt t="22682" x="6057900" y="1652588"/>
          <p14:tracePt t="22698" x="6045200" y="1663700"/>
          <p14:tracePt t="22723" x="6034088" y="1676400"/>
          <p14:tracePt t="22738" x="6021388" y="1676400"/>
          <p14:tracePt t="22770" x="6021388" y="1689100"/>
          <p14:tracePt t="22778" x="6021388" y="1701800"/>
          <p14:tracePt t="22786" x="6021388" y="1714500"/>
          <p14:tracePt t="22794" x="6008688" y="1714500"/>
          <p14:tracePt t="22802" x="6008688" y="1727200"/>
          <p14:tracePt t="22810" x="5995988" y="1752600"/>
          <p14:tracePt t="22826" x="5983288" y="1776413"/>
          <p14:tracePt t="22834" x="5983288" y="1801813"/>
          <p14:tracePt t="22850" x="5970588" y="1839913"/>
          <p14:tracePt t="22866" x="5957888" y="1865313"/>
          <p14:tracePt t="22874" x="5945188" y="1889125"/>
          <p14:tracePt t="22890" x="5932488" y="1914525"/>
          <p14:tracePt t="22898" x="5921375" y="1927225"/>
          <p14:tracePt t="22906" x="5921375" y="1939925"/>
          <p14:tracePt t="22914" x="5908675" y="1952625"/>
          <p14:tracePt t="22922" x="5908675" y="1965325"/>
          <p14:tracePt t="22930" x="5895975" y="1965325"/>
          <p14:tracePt t="22939" x="5883275" y="1978025"/>
          <p14:tracePt t="22956" x="5883275" y="1989138"/>
          <p14:tracePt t="22995" x="5870575" y="2014538"/>
          <p14:tracePt t="23042" x="5857875" y="2014538"/>
          <p14:tracePt t="23058" x="5857875" y="2027238"/>
          <p14:tracePt t="23074" x="5857875" y="2039938"/>
          <p14:tracePt t="23090" x="5857875" y="2052638"/>
          <p14:tracePt t="23098" x="5857875" y="2065338"/>
          <p14:tracePt t="23114" x="5857875" y="2078038"/>
          <p14:tracePt t="23138" x="5857875" y="2101850"/>
          <p14:tracePt t="23170" x="5845175" y="2114550"/>
          <p14:tracePt t="23186" x="5845175" y="2139950"/>
          <p14:tracePt t="23202" x="5845175" y="2152650"/>
          <p14:tracePt t="23218" x="5832475" y="2165350"/>
          <p14:tracePt t="23234" x="5832475" y="2178050"/>
          <p14:tracePt t="23250" x="5821363" y="2178050"/>
          <p14:tracePt t="23274" x="5821363" y="2190750"/>
          <p14:tracePt t="23282" x="5808663" y="2190750"/>
          <p14:tracePt t="23314" x="5808663" y="2201863"/>
          <p14:tracePt t="23330" x="5808663" y="2214563"/>
          <p14:tracePt t="23338" x="5795963" y="2214563"/>
          <p14:tracePt t="23346" x="5783263" y="2227263"/>
          <p14:tracePt t="23362" x="5770563" y="2227263"/>
          <p14:tracePt t="23371" x="5770563" y="2239963"/>
          <p14:tracePt t="23387" x="5757863" y="2252663"/>
          <p14:tracePt t="23394" x="5745163" y="2265363"/>
          <p14:tracePt t="23402" x="5732463" y="2265363"/>
          <p14:tracePt t="23410" x="5719763" y="2278063"/>
          <p14:tracePt t="23418" x="5683250" y="2303463"/>
          <p14:tracePt t="23426" x="5657850" y="2327275"/>
          <p14:tracePt t="23434" x="5632450" y="2339975"/>
          <p14:tracePt t="23442" x="5583238" y="2378075"/>
          <p14:tracePt t="23450" x="5545138" y="2403475"/>
          <p14:tracePt t="23458" x="5483225" y="2427288"/>
          <p14:tracePt t="23466" x="5432425" y="2465388"/>
          <p14:tracePt t="23474" x="5307013" y="2516188"/>
          <p14:tracePt t="23482" x="5232400" y="2540000"/>
          <p14:tracePt t="23490" x="5119688" y="2590800"/>
          <p14:tracePt t="23498" x="5019675" y="2616200"/>
          <p14:tracePt t="23507" x="4906963" y="2678113"/>
          <p14:tracePt t="23515" x="4819650" y="2716213"/>
          <p14:tracePt t="23522" x="4743450" y="2740025"/>
          <p14:tracePt t="23530" x="4630738" y="2778125"/>
          <p14:tracePt t="23538" x="4543425" y="2803525"/>
          <p14:tracePt t="23546" x="4468813" y="2852738"/>
          <p14:tracePt t="23555" x="4418013" y="2865438"/>
          <p14:tracePt t="23562" x="4356100" y="2903538"/>
          <p14:tracePt t="23572" x="4305300" y="2928938"/>
          <p14:tracePt t="23578" x="4243388" y="2965450"/>
          <p14:tracePt t="23588" x="4192588" y="2978150"/>
          <p14:tracePt t="23594" x="4130675" y="3016250"/>
          <p14:tracePt t="23602" x="4105275" y="3028950"/>
          <p14:tracePt t="23610" x="4068763" y="3054350"/>
          <p14:tracePt t="23618" x="4030663" y="3065463"/>
          <p14:tracePt t="23626" x="4005263" y="3078163"/>
          <p14:tracePt t="23634" x="3979863" y="3116263"/>
          <p14:tracePt t="23642" x="3956050" y="3128963"/>
          <p14:tracePt t="23650" x="3930650" y="3141663"/>
          <p14:tracePt t="23659" x="3892550" y="3178175"/>
          <p14:tracePt t="23666" x="3856038" y="3203575"/>
          <p14:tracePt t="23674" x="3805238" y="3228975"/>
          <p14:tracePt t="23682" x="3743325" y="3278188"/>
          <p14:tracePt t="23690" x="3679825" y="3303588"/>
          <p14:tracePt t="23698" x="3605213" y="3341688"/>
          <p14:tracePt t="23707" x="3492500" y="3354388"/>
          <p14:tracePt t="23714" x="3392488" y="3403600"/>
          <p14:tracePt t="23723" x="3254375" y="3416300"/>
          <p14:tracePt t="23730" x="3116263" y="3479800"/>
          <p14:tracePt t="23738" x="2916238" y="3479800"/>
          <p14:tracePt t="23746" x="2641600" y="3479800"/>
          <p14:tracePt t="23755" x="2265363" y="3367088"/>
          <p14:tracePt t="23762" x="1878013" y="3216275"/>
          <p14:tracePt t="23772" x="1314450" y="2890838"/>
          <p14:tracePt t="23778" x="838200" y="2590800"/>
          <p14:tracePt t="23788" x="387350" y="2227263"/>
          <p14:tracePt t="23794" x="100013" y="1989138"/>
          <p14:tracePt t="24627" x="125413" y="3016250"/>
          <p14:tracePt t="24635" x="238125" y="3016250"/>
          <p14:tracePt t="24642" x="338138" y="3016250"/>
          <p14:tracePt t="24651" x="450850" y="3016250"/>
          <p14:tracePt t="24659" x="600075" y="3016250"/>
          <p14:tracePt t="24668" x="776288" y="2990850"/>
          <p14:tracePt t="24675" x="914400" y="2941638"/>
          <p14:tracePt t="24685" x="1050925" y="2903538"/>
          <p14:tracePt t="24691" x="1114425" y="2878138"/>
          <p14:tracePt t="24699" x="1127125" y="2878138"/>
          <p14:tracePt t="24715" x="1150938" y="2878138"/>
          <p14:tracePt t="24723" x="1214438" y="2865438"/>
          <p14:tracePt t="24731" x="1314450" y="2828925"/>
          <p14:tracePt t="24739" x="1401763" y="2816225"/>
          <p14:tracePt t="24747" x="1476375" y="2816225"/>
          <p14:tracePt t="24755" x="1577975" y="2816225"/>
          <p14:tracePt t="24763" x="1639888" y="2816225"/>
          <p14:tracePt t="24771" x="1689100" y="2816225"/>
          <p14:tracePt t="24779" x="1765300" y="2816225"/>
          <p14:tracePt t="24787" x="1827213" y="2852738"/>
          <p14:tracePt t="24795" x="1865313" y="2878138"/>
          <p14:tracePt t="24803" x="1903413" y="2928938"/>
          <p14:tracePt t="24811" x="1927225" y="2952750"/>
          <p14:tracePt t="24819" x="1978025" y="3003550"/>
          <p14:tracePt t="24827" x="1990725" y="3054350"/>
          <p14:tracePt t="24835" x="1990725" y="3078163"/>
          <p14:tracePt t="24843" x="2027238" y="3128963"/>
          <p14:tracePt t="24851" x="2027238" y="3154363"/>
          <p14:tracePt t="24859" x="2039938" y="3178175"/>
          <p14:tracePt t="24868" x="2039938" y="3190875"/>
          <p14:tracePt t="24875" x="2065338" y="3216275"/>
          <p14:tracePt t="25139" x="2065338" y="3228975"/>
          <p14:tracePt t="25171" x="2065338" y="3241675"/>
          <p14:tracePt t="25179" x="2065338" y="3254375"/>
          <p14:tracePt t="25211" x="2065338" y="3267075"/>
          <p14:tracePt t="25227" x="2065338" y="3278188"/>
          <p14:tracePt t="25235" x="2065338" y="3290888"/>
          <p14:tracePt t="25251" x="2065338" y="3303588"/>
          <p14:tracePt t="25268" x="2065338" y="3316288"/>
          <p14:tracePt t="25531" x="2078038" y="3316288"/>
          <p14:tracePt t="25539" x="2090738" y="3328988"/>
          <p14:tracePt t="25563" x="2090738" y="3341688"/>
          <p14:tracePt t="25571" x="2103438" y="3341688"/>
          <p14:tracePt t="25611" x="2116138" y="3341688"/>
          <p14:tracePt t="25627" x="2127250" y="3341688"/>
          <p14:tracePt t="25635" x="2139950" y="3341688"/>
          <p14:tracePt t="25643" x="2152650" y="3341688"/>
          <p14:tracePt t="25651" x="2165350" y="3354388"/>
          <p14:tracePt t="25659" x="2178050" y="3354388"/>
          <p14:tracePt t="25675" x="2190750" y="3354388"/>
          <p14:tracePt t="25684" x="2228850" y="3354388"/>
          <p14:tracePt t="25691" x="2252663" y="3367088"/>
          <p14:tracePt t="25700" x="2265363" y="3367088"/>
          <p14:tracePt t="25707" x="2303463" y="3367088"/>
          <p14:tracePt t="25717" x="2339975" y="3378200"/>
          <p14:tracePt t="25723" x="2365375" y="3378200"/>
          <p14:tracePt t="25731" x="2416175" y="3390900"/>
          <p14:tracePt t="25739" x="2452688" y="3390900"/>
          <p14:tracePt t="25747" x="2465388" y="3390900"/>
          <p14:tracePt t="25755" x="2490788" y="3403600"/>
          <p14:tracePt t="25763" x="2503488" y="3403600"/>
          <p14:tracePt t="25771" x="2528888" y="3403600"/>
          <p14:tracePt t="25779" x="2541588" y="3403600"/>
          <p14:tracePt t="25787" x="2554288" y="3403600"/>
          <p14:tracePt t="25795" x="2565400" y="3403600"/>
          <p14:tracePt t="25819" x="2578100" y="3403600"/>
          <p14:tracePt t="25827" x="2603500" y="3403600"/>
          <p14:tracePt t="25859" x="2616200" y="3403600"/>
          <p14:tracePt t="25867" x="2628900" y="3403600"/>
          <p14:tracePt t="25884" x="2641600" y="3403600"/>
          <p14:tracePt t="25899" x="2654300" y="3403600"/>
          <p14:tracePt t="25907" x="2667000" y="3403600"/>
          <p14:tracePt t="25923" x="2678113" y="3403600"/>
          <p14:tracePt t="25931" x="2690813" y="3403600"/>
          <p14:tracePt t="25939" x="2703513" y="3403600"/>
          <p14:tracePt t="25947" x="2716213" y="3403600"/>
          <p14:tracePt t="25963" x="2728913" y="3403600"/>
          <p14:tracePt t="25971" x="2741613" y="3403600"/>
          <p14:tracePt t="25979" x="2754313" y="3403600"/>
          <p14:tracePt t="26003" x="2767013" y="3403600"/>
          <p14:tracePt t="26019" x="2790825" y="3390900"/>
          <p14:tracePt t="26027" x="2816225" y="3390900"/>
          <p14:tracePt t="26035" x="2854325" y="3367088"/>
          <p14:tracePt t="26043" x="2867025" y="3354388"/>
          <p14:tracePt t="26051" x="2879725" y="3341688"/>
          <p14:tracePt t="26059" x="2916238" y="3316288"/>
          <p14:tracePt t="26067" x="2941638" y="3290888"/>
          <p14:tracePt t="26075" x="2967038" y="3278188"/>
          <p14:tracePt t="26083" x="2979738" y="3241675"/>
          <p14:tracePt t="26099" x="2992438" y="3203575"/>
          <p14:tracePt t="26107" x="3003550" y="3203575"/>
          <p14:tracePt t="26118" x="3003550" y="3190875"/>
          <p14:tracePt t="26122" x="3003550" y="3154363"/>
          <p14:tracePt t="26131" x="3003550" y="3141663"/>
          <p14:tracePt t="26139" x="3003550" y="3128963"/>
          <p14:tracePt t="26147" x="3003550" y="3103563"/>
          <p14:tracePt t="26155" x="3003550" y="3078163"/>
          <p14:tracePt t="26163" x="3003550" y="3054350"/>
          <p14:tracePt t="26171" x="3003550" y="3016250"/>
          <p14:tracePt t="26179" x="3003550" y="2978150"/>
          <p14:tracePt t="26187" x="3003550" y="2941638"/>
          <p14:tracePt t="26195" x="2967038" y="2916238"/>
          <p14:tracePt t="26203" x="2916238" y="2865438"/>
          <p14:tracePt t="26211" x="2828925" y="2803525"/>
          <p14:tracePt t="26219" x="2778125" y="2778125"/>
          <p14:tracePt t="26227" x="2690813" y="2752725"/>
          <p14:tracePt t="26235" x="2565400" y="2728913"/>
          <p14:tracePt t="26243" x="2452688" y="2690813"/>
          <p14:tracePt t="26251" x="2316163" y="2690813"/>
          <p14:tracePt t="26259" x="2127250" y="2652713"/>
          <p14:tracePt t="26267" x="1978025" y="2640013"/>
          <p14:tracePt t="26275" x="1790700" y="2616200"/>
          <p14:tracePt t="26283" x="1639888" y="2616200"/>
          <p14:tracePt t="26291" x="1501775" y="2616200"/>
          <p14:tracePt t="26299" x="1389063" y="2616200"/>
          <p14:tracePt t="26307" x="1289050" y="2616200"/>
          <p14:tracePt t="26316" x="1201738" y="2616200"/>
          <p14:tracePt t="26323" x="1150938" y="2616200"/>
          <p14:tracePt t="26332" x="1139825" y="2616200"/>
          <p14:tracePt t="26339" x="1114425" y="2616200"/>
          <p14:tracePt t="26347" x="1101725" y="2616200"/>
          <p14:tracePt t="26355" x="1089025" y="2627313"/>
          <p14:tracePt t="26363" x="1076325" y="2640013"/>
          <p14:tracePt t="26371" x="1063625" y="2652713"/>
          <p14:tracePt t="26379" x="1050925" y="2665413"/>
          <p14:tracePt t="26395" x="1050925" y="2678113"/>
          <p14:tracePt t="26411" x="1050925" y="2690813"/>
          <p14:tracePt t="26435" x="1050925" y="2716213"/>
          <p14:tracePt t="26443" x="1027113" y="2740025"/>
          <p14:tracePt t="26451" x="1027113" y="2752725"/>
          <p14:tracePt t="26459" x="1027113" y="2778125"/>
          <p14:tracePt t="26467" x="1027113" y="2803525"/>
          <p14:tracePt t="26475" x="1027113" y="2828925"/>
          <p14:tracePt t="26483" x="1027113" y="2852738"/>
          <p14:tracePt t="26491" x="1027113" y="2878138"/>
          <p14:tracePt t="26499" x="1027113" y="2903538"/>
          <p14:tracePt t="26507" x="1027113" y="2928938"/>
          <p14:tracePt t="26516" x="1014413" y="2965450"/>
          <p14:tracePt t="26523" x="1014413" y="3003550"/>
          <p14:tracePt t="26532" x="1014413" y="3041650"/>
          <p14:tracePt t="26539" x="1014413" y="3054350"/>
          <p14:tracePt t="26547" x="1014413" y="3103563"/>
          <p14:tracePt t="26555" x="1014413" y="3128963"/>
          <p14:tracePt t="26563" x="1014413" y="3165475"/>
          <p14:tracePt t="26571" x="1027113" y="3190875"/>
          <p14:tracePt t="26579" x="1038225" y="3216275"/>
          <p14:tracePt t="26587" x="1063625" y="3254375"/>
          <p14:tracePt t="26595" x="1089025" y="3278188"/>
          <p14:tracePt t="26603" x="1114425" y="3290888"/>
          <p14:tracePt t="26611" x="1150938" y="3316288"/>
          <p14:tracePt t="26619" x="1176338" y="3328988"/>
          <p14:tracePt t="26627" x="1214438" y="3341688"/>
          <p14:tracePt t="26635" x="1263650" y="3341688"/>
          <p14:tracePt t="26643" x="1314450" y="3341688"/>
          <p14:tracePt t="26651" x="1389063" y="3341688"/>
          <p14:tracePt t="26659" x="1452563" y="3367088"/>
          <p14:tracePt t="26667" x="1539875" y="3367088"/>
          <p14:tracePt t="26675" x="1627188" y="3367088"/>
          <p14:tracePt t="26683" x="1727200" y="3367088"/>
          <p14:tracePt t="26691" x="1839913" y="3367088"/>
          <p14:tracePt t="26699" x="1990725" y="3367088"/>
          <p14:tracePt t="26707" x="2103438" y="3367088"/>
          <p14:tracePt t="26715" x="2278063" y="3367088"/>
          <p14:tracePt t="26723" x="2390775" y="3367088"/>
          <p14:tracePt t="26732" x="2490788" y="3367088"/>
          <p14:tracePt t="26739" x="2590800" y="3367088"/>
          <p14:tracePt t="26749" x="2667000" y="3354388"/>
          <p14:tracePt t="26755" x="2703513" y="3354388"/>
          <p14:tracePt t="26763" x="2754313" y="3328988"/>
          <p14:tracePt t="26771" x="2790825" y="3328988"/>
          <p14:tracePt t="26779" x="2816225" y="3316288"/>
          <p14:tracePt t="26795" x="2828925" y="3316288"/>
          <p14:tracePt t="26803" x="2841625" y="3316288"/>
          <p14:tracePt t="26827" x="2854325" y="3303588"/>
          <p14:tracePt t="26843" x="2854325" y="3290888"/>
          <p14:tracePt t="26851" x="2854325" y="3278188"/>
          <p14:tracePt t="26867" x="2854325" y="3254375"/>
          <p14:tracePt t="26875" x="2867025" y="3254375"/>
          <p14:tracePt t="26883" x="2867025" y="3241675"/>
          <p14:tracePt t="26899" x="2867025" y="3216275"/>
          <p14:tracePt t="26907" x="2879725" y="3203575"/>
          <p14:tracePt t="26931" x="2890838" y="3178175"/>
          <p14:tracePt t="26939" x="2890838" y="3165475"/>
          <p14:tracePt t="26949" x="2890838" y="3154363"/>
          <p14:tracePt t="26955" x="2903538" y="3128963"/>
          <p14:tracePt t="26963" x="2916238" y="3103563"/>
          <p14:tracePt t="26971" x="2916238" y="3078163"/>
          <p14:tracePt t="26979" x="2928938" y="3054350"/>
          <p14:tracePt t="26987" x="2941638" y="3028950"/>
          <p14:tracePt t="26995" x="2941638" y="2990850"/>
          <p14:tracePt t="27003" x="2941638" y="2952750"/>
          <p14:tracePt t="27011" x="2941638" y="2928938"/>
          <p14:tracePt t="27019" x="2928938" y="2878138"/>
          <p14:tracePt t="27027" x="2903538" y="2840038"/>
          <p14:tracePt t="27035" x="2867025" y="2828925"/>
          <p14:tracePt t="27043" x="2828925" y="2816225"/>
          <p14:tracePt t="27051" x="2790825" y="2816225"/>
          <p14:tracePt t="27059" x="2728913" y="2816225"/>
          <p14:tracePt t="27067" x="2641600" y="2816225"/>
          <p14:tracePt t="27075" x="2565400" y="2816225"/>
          <p14:tracePt t="27083" x="2478088" y="2816225"/>
          <p14:tracePt t="27091" x="2403475" y="2840038"/>
          <p14:tracePt t="27099" x="2303463" y="2852738"/>
          <p14:tracePt t="27107" x="2228850" y="2865438"/>
          <p14:tracePt t="27117" x="2165350" y="2890838"/>
          <p14:tracePt t="27123" x="2103438" y="2916238"/>
          <p14:tracePt t="27132" x="2052638" y="2928938"/>
          <p14:tracePt t="27139" x="1990725" y="2941638"/>
          <p14:tracePt t="27148" x="1939925" y="2978150"/>
          <p14:tracePt t="27155" x="1914525" y="2990850"/>
          <p14:tracePt t="27163" x="1878013" y="3016250"/>
          <p14:tracePt t="27171" x="1865313" y="3028950"/>
          <p14:tracePt t="27179" x="1839913" y="3041650"/>
          <p14:tracePt t="27187" x="1839913" y="3054350"/>
          <p14:tracePt t="27195" x="1839913" y="3065463"/>
          <p14:tracePt t="27323" x="1839913" y="3078163"/>
          <p14:tracePt t="27331" x="1839913" y="3090863"/>
          <p14:tracePt t="27347" x="1839913" y="3103563"/>
          <p14:tracePt t="27355" x="1839913" y="3116263"/>
          <p14:tracePt t="27371" x="1865313" y="3128963"/>
          <p14:tracePt t="27379" x="1865313" y="3141663"/>
          <p14:tracePt t="27387" x="1878013" y="3141663"/>
          <p14:tracePt t="27395" x="1890713" y="3141663"/>
          <p14:tracePt t="27411" x="1914525" y="3154363"/>
          <p14:tracePt t="27419" x="1927225" y="3154363"/>
          <p14:tracePt t="27427" x="1952625" y="3154363"/>
          <p14:tracePt t="27435" x="1965325" y="3154363"/>
          <p14:tracePt t="27443" x="2003425" y="3154363"/>
          <p14:tracePt t="27451" x="2039938" y="3154363"/>
          <p14:tracePt t="27459" x="2065338" y="3154363"/>
          <p14:tracePt t="27467" x="2127250" y="3154363"/>
          <p14:tracePt t="27475" x="2165350" y="3154363"/>
          <p14:tracePt t="27483" x="2252663" y="3154363"/>
          <p14:tracePt t="27491" x="2316163" y="3154363"/>
          <p14:tracePt t="27499" x="2365375" y="3154363"/>
          <p14:tracePt t="27507" x="2452688" y="3154363"/>
          <p14:tracePt t="27515" x="2554288" y="3154363"/>
          <p14:tracePt t="27523" x="2616200" y="3154363"/>
          <p14:tracePt t="27532" x="2690813" y="3128963"/>
          <p14:tracePt t="27539" x="2790825" y="3116263"/>
          <p14:tracePt t="27548" x="2879725" y="3103563"/>
          <p14:tracePt t="27555" x="2967038" y="3103563"/>
          <p14:tracePt t="27564" x="2992438" y="3090863"/>
          <p14:tracePt t="27571" x="3041650" y="3078163"/>
          <p14:tracePt t="27579" x="3054350" y="3065463"/>
          <p14:tracePt t="27587" x="3067050" y="3065463"/>
          <p14:tracePt t="27595" x="3079750" y="3065463"/>
          <p14:tracePt t="27603" x="3079750" y="3054350"/>
          <p14:tracePt t="27667" x="3092450" y="3054350"/>
          <p14:tracePt t="27739" x="3092450" y="3041650"/>
          <p14:tracePt t="27755" x="3067050" y="3028950"/>
          <p14:tracePt t="27763" x="3028950" y="3028950"/>
          <p14:tracePt t="27771" x="2979738" y="3028950"/>
          <p14:tracePt t="27779" x="2916238" y="3016250"/>
          <p14:tracePt t="27787" x="2790825" y="3003550"/>
          <p14:tracePt t="27795" x="2728913" y="2978150"/>
          <p14:tracePt t="27803" x="2654300" y="2978150"/>
          <p14:tracePt t="27811" x="2554288" y="2978150"/>
          <p14:tracePt t="27819" x="2441575" y="2965450"/>
          <p14:tracePt t="27827" x="2339975" y="2965450"/>
          <p14:tracePt t="27835" x="2216150" y="2965450"/>
          <p14:tracePt t="27843" x="2103438" y="2965450"/>
          <p14:tracePt t="27851" x="2014538" y="2965450"/>
          <p14:tracePt t="27859" x="1939925" y="2965450"/>
          <p14:tracePt t="27867" x="1878013" y="2952750"/>
          <p14:tracePt t="27875" x="1852613" y="2952750"/>
          <p14:tracePt t="27883" x="1827213" y="2952750"/>
          <p14:tracePt t="27891" x="1814513" y="2952750"/>
          <p14:tracePt t="28163" x="1814513" y="2965450"/>
          <p14:tracePt t="28171" x="1814513" y="2978150"/>
          <p14:tracePt t="28179" x="1814513" y="2990850"/>
          <p14:tracePt t="28195" x="1814513" y="3016250"/>
          <p14:tracePt t="28203" x="1814513" y="3041650"/>
          <p14:tracePt t="28211" x="1814513" y="3054350"/>
          <p14:tracePt t="28219" x="1814513" y="3090863"/>
          <p14:tracePt t="28227" x="1814513" y="3141663"/>
          <p14:tracePt t="28235" x="1814513" y="3190875"/>
          <p14:tracePt t="28243" x="1814513" y="3254375"/>
          <p14:tracePt t="28251" x="1814513" y="3341688"/>
          <p14:tracePt t="28259" x="1814513" y="3429000"/>
          <p14:tracePt t="28267" x="1814513" y="3490913"/>
          <p14:tracePt t="28275" x="1801813" y="3554413"/>
          <p14:tracePt t="28283" x="1790700" y="3603625"/>
          <p14:tracePt t="28291" x="1778000" y="3629025"/>
          <p14:tracePt t="28299" x="1765300" y="3654425"/>
          <p14:tracePt t="28307" x="1765300" y="3667125"/>
          <p14:tracePt t="28315" x="1765300" y="3679825"/>
          <p14:tracePt t="28411" x="1765300" y="3654425"/>
          <p14:tracePt t="28419" x="1778000" y="3641725"/>
          <p14:tracePt t="28427" x="1801813" y="3590925"/>
          <p14:tracePt t="28435" x="1827213" y="3579813"/>
          <p14:tracePt t="28443" x="1839913" y="3554413"/>
          <p14:tracePt t="28451" x="1852613" y="3541713"/>
          <p14:tracePt t="28459" x="1865313" y="3541713"/>
          <p14:tracePt t="28467" x="1890713" y="3503613"/>
          <p14:tracePt t="28475" x="1914525" y="3490913"/>
          <p14:tracePt t="28483" x="1952625" y="3467100"/>
          <p14:tracePt t="28499" x="1965325" y="3454400"/>
          <p14:tracePt t="28611" x="1978025" y="3454400"/>
          <p14:tracePt t="28627" x="1978025" y="3467100"/>
          <p14:tracePt t="28635" x="1978025" y="3479800"/>
          <p14:tracePt t="28643" x="1965325" y="3490913"/>
          <p14:tracePt t="28651" x="1952625" y="3503613"/>
          <p14:tracePt t="28667" x="1952625" y="3516313"/>
          <p14:tracePt t="28675" x="1939925" y="3529013"/>
          <p14:tracePt t="28819" x="1952625" y="3529013"/>
          <p14:tracePt t="28827" x="1965325" y="3516313"/>
          <p14:tracePt t="28835" x="1990725" y="3503613"/>
          <p14:tracePt t="28843" x="2014538" y="3490913"/>
          <p14:tracePt t="28851" x="2039938" y="3490913"/>
          <p14:tracePt t="28859" x="2039938" y="3479800"/>
          <p14:tracePt t="28867" x="2065338" y="3479800"/>
          <p14:tracePt t="28875" x="2078038" y="3479800"/>
          <p14:tracePt t="28883" x="2090738" y="3479800"/>
          <p14:tracePt t="28891" x="2103438" y="3479800"/>
          <p14:tracePt t="28899" x="2116138" y="3479800"/>
          <p14:tracePt t="28907" x="2152650" y="3479800"/>
          <p14:tracePt t="28922" x="2165350" y="3479800"/>
          <p14:tracePt t="28938" x="2178050" y="3479800"/>
          <p14:tracePt t="28947" x="2190750" y="3479800"/>
          <p14:tracePt t="28955" x="2203450" y="3479800"/>
          <p14:tracePt t="28987" x="2203450" y="3467100"/>
          <p14:tracePt t="29003" x="2216150" y="3467100"/>
          <p14:tracePt t="29027" x="2228850" y="3467100"/>
          <p14:tracePt t="29035" x="2239963" y="3467100"/>
          <p14:tracePt t="29043" x="2252663" y="3467100"/>
          <p14:tracePt t="29051" x="2290763" y="3467100"/>
          <p14:tracePt t="29059" x="2328863" y="3467100"/>
          <p14:tracePt t="29067" x="2378075" y="3479800"/>
          <p14:tracePt t="29075" x="2428875" y="3503613"/>
          <p14:tracePt t="29083" x="2465388" y="3503613"/>
          <p14:tracePt t="29091" x="2516188" y="3503613"/>
          <p14:tracePt t="29099" x="2590800" y="3516313"/>
          <p14:tracePt t="29115" x="2778125" y="3541713"/>
          <p14:tracePt t="29123" x="2828925" y="3541713"/>
          <p14:tracePt t="29131" x="2928938" y="3541713"/>
          <p14:tracePt t="29139" x="3028950" y="3541713"/>
          <p14:tracePt t="29147" x="3128963" y="3541713"/>
          <p14:tracePt t="29155" x="3228975" y="3541713"/>
          <p14:tracePt t="29163" x="3341688" y="3541713"/>
          <p14:tracePt t="29171" x="3467100" y="3541713"/>
          <p14:tracePt t="29179" x="3579813" y="3541713"/>
          <p14:tracePt t="29187" x="3667125" y="3541713"/>
          <p14:tracePt t="29196" x="3767138" y="3541713"/>
          <p14:tracePt t="29203" x="3867150" y="3541713"/>
          <p14:tracePt t="29212" x="3979863" y="3541713"/>
          <p14:tracePt t="29219" x="4092575" y="3541713"/>
          <p14:tracePt t="29227" x="4230688" y="3529013"/>
          <p14:tracePt t="29235" x="4330700" y="3503613"/>
          <p14:tracePt t="29243" x="4468813" y="3490913"/>
          <p14:tracePt t="29251" x="4556125" y="3479800"/>
          <p14:tracePt t="29259" x="4656138" y="3467100"/>
          <p14:tracePt t="29267" x="4756150" y="3467100"/>
          <p14:tracePt t="29275" x="4856163" y="3467100"/>
          <p14:tracePt t="29283" x="4945063" y="3441700"/>
          <p14:tracePt t="29291" x="5045075" y="3441700"/>
          <p14:tracePt t="29299" x="5094288" y="3441700"/>
          <p14:tracePt t="29307" x="5157788" y="3441700"/>
          <p14:tracePt t="29315" x="5207000" y="3441700"/>
          <p14:tracePt t="29323" x="5245100" y="3441700"/>
          <p14:tracePt t="29331" x="5257800" y="3441700"/>
          <p14:tracePt t="29339" x="5281613" y="3441700"/>
          <p14:tracePt t="29347" x="5294313" y="3441700"/>
          <p14:tracePt t="29419" x="5307013" y="3441700"/>
          <p14:tracePt t="29443" x="5307013" y="3467100"/>
          <p14:tracePt t="29459" x="5307013" y="3479800"/>
          <p14:tracePt t="29467" x="5307013" y="3490913"/>
          <p14:tracePt t="29475" x="5281613" y="3516313"/>
          <p14:tracePt t="29483" x="5232400" y="3529013"/>
          <p14:tracePt t="29491" x="5145088" y="3541713"/>
          <p14:tracePt t="29499" x="5032375" y="3579813"/>
          <p14:tracePt t="29507" x="4906963" y="3590925"/>
          <p14:tracePt t="29515" x="4756150" y="3629025"/>
          <p14:tracePt t="29523" x="4581525" y="3654425"/>
          <p14:tracePt t="29531" x="4430713" y="3667125"/>
          <p14:tracePt t="29539" x="4268788" y="3679825"/>
          <p14:tracePt t="29547" x="4068763" y="3729038"/>
          <p14:tracePt t="29555" x="3905250" y="3741738"/>
          <p14:tracePt t="29563" x="3730625" y="3754438"/>
          <p14:tracePt t="29571" x="3517900" y="3754438"/>
          <p14:tracePt t="29579" x="3367088" y="3792538"/>
          <p14:tracePt t="29587" x="3241675" y="3792538"/>
          <p14:tracePt t="29596" x="3103563" y="3792538"/>
          <p14:tracePt t="29603" x="3028950" y="3792538"/>
          <p14:tracePt t="29612" x="2979738" y="3792538"/>
          <p14:tracePt t="29619" x="2954338" y="3792538"/>
          <p14:tracePt t="29635" x="2941638" y="3792538"/>
          <p14:tracePt t="29867" x="2941638" y="3779838"/>
          <p14:tracePt t="29875" x="2941638" y="3767138"/>
          <p14:tracePt t="29891" x="2941638" y="3754438"/>
          <p14:tracePt t="29899" x="2967038" y="3741738"/>
          <p14:tracePt t="29923" x="2979738" y="3741738"/>
          <p14:tracePt t="29931" x="2992438" y="3729038"/>
          <p14:tracePt t="29971" x="3016250" y="3729038"/>
          <p14:tracePt t="29979" x="3016250" y="3716338"/>
          <p14:tracePt t="30003" x="3028950" y="3716338"/>
          <p14:tracePt t="30019" x="3054350" y="3716338"/>
          <p14:tracePt t="30035" x="3067050" y="3716338"/>
          <p14:tracePt t="30051" x="3079750" y="3716338"/>
          <p14:tracePt t="30059" x="3116263" y="3716338"/>
          <p14:tracePt t="30075" x="3141663" y="3729038"/>
          <p14:tracePt t="30091" x="3154363" y="3729038"/>
          <p14:tracePt t="30099" x="3167063" y="3729038"/>
          <p14:tracePt t="30112" x="3179763" y="3729038"/>
          <p14:tracePt t="30131" x="3192463" y="3729038"/>
          <p14:tracePt t="30147" x="3205163" y="3729038"/>
          <p14:tracePt t="30163" x="3216275" y="3741738"/>
          <p14:tracePt t="30403" x="3228975" y="3741738"/>
          <p14:tracePt t="30435" x="3241675" y="3741738"/>
          <p14:tracePt t="30451" x="3254375" y="3741738"/>
          <p14:tracePt t="30467" x="3267075" y="3741738"/>
          <p14:tracePt t="30475" x="3292475" y="3741738"/>
          <p14:tracePt t="30491" x="3305175" y="3741738"/>
          <p14:tracePt t="30499" x="3317875" y="3741738"/>
          <p14:tracePt t="30507" x="3328988" y="3741738"/>
          <p14:tracePt t="30515" x="3341688" y="3741738"/>
          <p14:tracePt t="30523" x="3354388" y="3741738"/>
          <p14:tracePt t="30531" x="3367088" y="3741738"/>
          <p14:tracePt t="30547" x="3379788" y="3741738"/>
          <p14:tracePt t="30555" x="3392488" y="3741738"/>
          <p14:tracePt t="30563" x="3405188" y="3741738"/>
          <p14:tracePt t="30579" x="3417888" y="3741738"/>
          <p14:tracePt t="30659" x="3429000" y="3741738"/>
          <p14:tracePt t="30683" x="3441700" y="3741738"/>
          <p14:tracePt t="30715" x="3454400" y="3741738"/>
          <p14:tracePt t="30723" x="3454400" y="3729038"/>
          <p14:tracePt t="30739" x="3467100" y="3716338"/>
          <p14:tracePt t="30755" x="3479800" y="3692525"/>
          <p14:tracePt t="30763" x="3492500" y="3692525"/>
          <p14:tracePt t="30771" x="3492500" y="3679825"/>
          <p14:tracePt t="30787" x="3517900" y="3641725"/>
          <p14:tracePt t="30803" x="3517900" y="3616325"/>
          <p14:tracePt t="30810" x="3517900" y="3590925"/>
          <p14:tracePt t="30819" x="3517900" y="3567113"/>
          <p14:tracePt t="30827" x="3517900" y="3541713"/>
          <p14:tracePt t="30835" x="3517900" y="3516313"/>
          <p14:tracePt t="30851" x="3517900" y="3503613"/>
          <p14:tracePt t="30860" x="3517900" y="3479800"/>
          <p14:tracePt t="30867" x="3517900" y="3441700"/>
          <p14:tracePt t="30877" x="3517900" y="3429000"/>
          <p14:tracePt t="30891" x="3517900" y="3416300"/>
          <p14:tracePt t="30899" x="3517900" y="3403600"/>
          <p14:tracePt t="30907" x="3492500" y="3390900"/>
          <p14:tracePt t="30915" x="3479800" y="3378200"/>
          <p14:tracePt t="30923" x="3454400" y="3367088"/>
          <p14:tracePt t="30931" x="3429000" y="3367088"/>
          <p14:tracePt t="30939" x="3429000" y="3354388"/>
          <p14:tracePt t="30947" x="3405188" y="3341688"/>
          <p14:tracePt t="30955" x="3392488" y="3341688"/>
          <p14:tracePt t="30963" x="3367088" y="3341688"/>
          <p14:tracePt t="30979" x="3354388" y="3328988"/>
          <p14:tracePt t="30987" x="3328988" y="3328988"/>
          <p14:tracePt t="31003" x="3317875" y="3328988"/>
          <p14:tracePt t="31011" x="3292475" y="3316288"/>
          <p14:tracePt t="31035" x="3279775" y="3316288"/>
          <p14:tracePt t="31044" x="3254375" y="3316288"/>
          <p14:tracePt t="31051" x="3241675" y="3316288"/>
          <p14:tracePt t="31060" x="3228975" y="3316288"/>
          <p14:tracePt t="31067" x="3205163" y="3316288"/>
          <p14:tracePt t="31077" x="3167063" y="3316288"/>
          <p14:tracePt t="31083" x="3141663" y="3316288"/>
          <p14:tracePt t="31091" x="3116263" y="3316288"/>
          <p14:tracePt t="31099" x="3103563" y="3316288"/>
          <p14:tracePt t="31112" x="3067050" y="3316288"/>
          <p14:tracePt t="31115" x="3028950" y="3316288"/>
          <p14:tracePt t="31123" x="3003550" y="3316288"/>
          <p14:tracePt t="31131" x="2979738" y="3328988"/>
          <p14:tracePt t="31139" x="2954338" y="3354388"/>
          <p14:tracePt t="31147" x="2928938" y="3354388"/>
          <p14:tracePt t="31155" x="2916238" y="3367088"/>
          <p14:tracePt t="31163" x="2890838" y="3367088"/>
          <p14:tracePt t="31179" x="2867025" y="3378200"/>
          <p14:tracePt t="31195" x="2867025" y="3390900"/>
          <p14:tracePt t="31203" x="2867025" y="3403600"/>
          <p14:tracePt t="31211" x="2841625" y="3416300"/>
          <p14:tracePt t="31235" x="2841625" y="3429000"/>
          <p14:tracePt t="31244" x="2841625" y="3441700"/>
          <p14:tracePt t="31251" x="2828925" y="3454400"/>
          <p14:tracePt t="31260" x="2828925" y="3467100"/>
          <p14:tracePt t="31266" x="2816225" y="3490913"/>
          <p14:tracePt t="31277" x="2803525" y="3516313"/>
          <p14:tracePt t="31283" x="2790825" y="3541713"/>
          <p14:tracePt t="31291" x="2778125" y="3567113"/>
          <p14:tracePt t="31299" x="2767013" y="3590925"/>
          <p14:tracePt t="31307" x="2767013" y="3603625"/>
          <p14:tracePt t="31315" x="2767013" y="3616325"/>
          <p14:tracePt t="31323" x="2754313" y="3641725"/>
          <p14:tracePt t="31339" x="2754313" y="3654425"/>
          <p14:tracePt t="31347" x="2754313" y="3667125"/>
          <p14:tracePt t="31355" x="2754313" y="3679825"/>
          <p14:tracePt t="31363" x="2754313" y="3692525"/>
          <p14:tracePt t="31379" x="2754313" y="3703638"/>
          <p14:tracePt t="31395" x="2754313" y="3716338"/>
          <p14:tracePt t="31403" x="2767013" y="3729038"/>
          <p14:tracePt t="31411" x="2790825" y="3741738"/>
          <p14:tracePt t="31419" x="2803525" y="3741738"/>
          <p14:tracePt t="31427" x="2828925" y="3741738"/>
          <p14:tracePt t="31435" x="2854325" y="3754438"/>
          <p14:tracePt t="31443" x="2879725" y="3754438"/>
          <p14:tracePt t="31451" x="2903538" y="3754438"/>
          <p14:tracePt t="31460" x="2941638" y="3767138"/>
          <p14:tracePt t="31477" x="2979738" y="3767138"/>
          <p14:tracePt t="31483" x="3003550" y="3767138"/>
          <p14:tracePt t="31491" x="3016250" y="3779838"/>
          <p14:tracePt t="31499" x="3054350" y="3779838"/>
          <p14:tracePt t="31507" x="3079750" y="3779838"/>
          <p14:tracePt t="31515" x="3103563" y="3779838"/>
          <p14:tracePt t="31523" x="3116263" y="3779838"/>
          <p14:tracePt t="31531" x="3128963" y="3779838"/>
          <p14:tracePt t="31539" x="3141663" y="3779838"/>
          <p14:tracePt t="31547" x="3154363" y="3779838"/>
          <p14:tracePt t="31563" x="3167063" y="3792538"/>
          <p14:tracePt t="31611" x="3179763" y="3792538"/>
          <p14:tracePt t="31643" x="3192463" y="3792538"/>
          <p14:tracePt t="31667" x="3205163" y="3792538"/>
          <p14:tracePt t="31707" x="3216275" y="3792538"/>
          <p14:tracePt t="31723" x="3228975" y="3792538"/>
          <p14:tracePt t="31731" x="3254375" y="3792538"/>
          <p14:tracePt t="31739" x="3267075" y="3792538"/>
          <p14:tracePt t="31755" x="3292475" y="3792538"/>
          <p14:tracePt t="31763" x="3305175" y="3792538"/>
          <p14:tracePt t="31771" x="3341688" y="3792538"/>
          <p14:tracePt t="31779" x="3379788" y="3792538"/>
          <p14:tracePt t="31787" x="3429000" y="3792538"/>
          <p14:tracePt t="31795" x="3479800" y="3803650"/>
          <p14:tracePt t="31803" x="3505200" y="3803650"/>
          <p14:tracePt t="31811" x="3554413" y="3816350"/>
          <p14:tracePt t="31819" x="3605213" y="3816350"/>
          <p14:tracePt t="31827" x="3692525" y="3816350"/>
          <p14:tracePt t="31835" x="3743325" y="3816350"/>
          <p14:tracePt t="31842" x="3779838" y="3816350"/>
          <p14:tracePt t="31851" x="3817938" y="3816350"/>
          <p14:tracePt t="31859" x="3856038" y="3816350"/>
          <p14:tracePt t="31867" x="3879850" y="3816350"/>
          <p14:tracePt t="31876" x="3905250" y="3816350"/>
          <p14:tracePt t="31893" x="3930650" y="3816350"/>
          <p14:tracePt t="31931" x="3943350" y="3816350"/>
          <p14:tracePt t="31971" x="3943350" y="3803650"/>
          <p14:tracePt t="31979" x="3956050" y="3792538"/>
          <p14:tracePt t="32003" x="3956050" y="3767138"/>
          <p14:tracePt t="32011" x="3968750" y="3767138"/>
          <p14:tracePt t="32019" x="3979863" y="3754438"/>
          <p14:tracePt t="32035" x="3979863" y="3741738"/>
          <p14:tracePt t="32051" x="3992563" y="3729038"/>
          <p14:tracePt t="32059" x="3992563" y="3716338"/>
          <p14:tracePt t="32067" x="4005263" y="3703638"/>
          <p14:tracePt t="32076" x="4017963" y="3692525"/>
          <p14:tracePt t="32092" x="4017963" y="3679825"/>
          <p14:tracePt t="32099" x="4017963" y="3667125"/>
          <p14:tracePt t="32107" x="4017963" y="3654425"/>
          <p14:tracePt t="32126" x="4017963" y="3616325"/>
          <p14:tracePt t="32131" x="4017963" y="3579813"/>
          <p14:tracePt t="32139" x="4017963" y="3567113"/>
          <p14:tracePt t="32147" x="4005263" y="3516313"/>
          <p14:tracePt t="32155" x="3968750" y="3479800"/>
          <p14:tracePt t="32163" x="3943350" y="3467100"/>
          <p14:tracePt t="32171" x="3879850" y="3429000"/>
          <p14:tracePt t="32179" x="3843338" y="3416300"/>
          <p14:tracePt t="32195" x="3843338" y="3403600"/>
          <p14:tracePt t="32203" x="3817938" y="3378200"/>
          <p14:tracePt t="32211" x="3792538" y="3378200"/>
          <p14:tracePt t="32219" x="3779838" y="3378200"/>
          <p14:tracePt t="32227" x="3767138" y="3378200"/>
          <p14:tracePt t="32291" x="3756025" y="3390900"/>
          <p14:tracePt t="32299" x="3756025" y="3416300"/>
          <p14:tracePt t="32308" x="3756025" y="3429000"/>
          <p14:tracePt t="32315" x="3743325" y="3454400"/>
          <p14:tracePt t="32323" x="3730625" y="3479800"/>
          <p14:tracePt t="32331" x="3730625" y="3503613"/>
          <p14:tracePt t="32339" x="3717925" y="3529013"/>
          <p14:tracePt t="32347" x="3717925" y="3541713"/>
          <p14:tracePt t="32355" x="3717925" y="3567113"/>
          <p14:tracePt t="32363" x="3717925" y="3590925"/>
          <p14:tracePt t="32379" x="3705225" y="3616325"/>
          <p14:tracePt t="32387" x="3705225" y="3641725"/>
          <p14:tracePt t="32395" x="3705225" y="3667125"/>
          <p14:tracePt t="32403" x="3705225" y="3679825"/>
          <p14:tracePt t="32411" x="3705225" y="3716338"/>
          <p14:tracePt t="32419" x="3705225" y="3729038"/>
          <p14:tracePt t="32427" x="3705225" y="3741738"/>
          <p14:tracePt t="32435" x="3717925" y="3779838"/>
          <p14:tracePt t="32443" x="3730625" y="3779838"/>
          <p14:tracePt t="32451" x="3756025" y="3803650"/>
          <p14:tracePt t="32459" x="3767138" y="3816350"/>
          <p14:tracePt t="32467" x="3817938" y="3829050"/>
          <p14:tracePt t="32475" x="3879850" y="3854450"/>
          <p14:tracePt t="32483" x="3917950" y="3854450"/>
          <p14:tracePt t="32492" x="3968750" y="3854450"/>
          <p14:tracePt t="32499" x="4005263" y="3854450"/>
          <p14:tracePt t="32509" x="4030663" y="3854450"/>
          <p14:tracePt t="32515" x="4068763" y="3854450"/>
          <p14:tracePt t="32523" x="4092575" y="3854450"/>
          <p14:tracePt t="32531" x="4117975" y="3854450"/>
          <p14:tracePt t="32539" x="4143375" y="3854450"/>
          <p14:tracePt t="32547" x="4156075" y="3854450"/>
          <p14:tracePt t="32555" x="4168775" y="3854450"/>
          <p14:tracePt t="32587" x="4181475" y="3854450"/>
          <p14:tracePt t="32619" x="4181475" y="3841750"/>
          <p14:tracePt t="32627" x="4181475" y="3829050"/>
          <p14:tracePt t="32635" x="4192588" y="3816350"/>
          <p14:tracePt t="32643" x="4192588" y="3792538"/>
          <p14:tracePt t="32659" x="4205288" y="3779838"/>
          <p14:tracePt t="32667" x="4205288" y="3754438"/>
          <p14:tracePt t="32675" x="4205288" y="3729038"/>
          <p14:tracePt t="32683" x="4230688" y="3703638"/>
          <p14:tracePt t="32691" x="4230688" y="3692525"/>
          <p14:tracePt t="32699" x="4230688" y="3679825"/>
          <p14:tracePt t="32708" x="4230688" y="3667125"/>
          <p14:tracePt t="32715" x="4230688" y="3654425"/>
          <p14:tracePt t="32739" x="4230688" y="3641725"/>
          <p14:tracePt t="32747" x="4230688" y="3629025"/>
          <p14:tracePt t="32755" x="4230688" y="3616325"/>
          <p14:tracePt t="32763" x="4230688" y="3590925"/>
          <p14:tracePt t="32771" x="4230688" y="3567113"/>
          <p14:tracePt t="32779" x="4217988" y="3567113"/>
          <p14:tracePt t="32787" x="4192588" y="3567113"/>
          <p14:tracePt t="32795" x="4181475" y="3567113"/>
          <p14:tracePt t="32803" x="4168775" y="3567113"/>
          <p14:tracePt t="32811" x="4117975" y="3541713"/>
          <p14:tracePt t="32819" x="4092575" y="3541713"/>
          <p14:tracePt t="32827" x="4043363" y="3541713"/>
          <p14:tracePt t="32835" x="3992563" y="3541713"/>
          <p14:tracePt t="32843" x="3956050" y="3541713"/>
          <p14:tracePt t="32851" x="3917950" y="3541713"/>
          <p14:tracePt t="32859" x="3905250" y="3541713"/>
          <p14:tracePt t="32867" x="3867150" y="3541713"/>
          <p14:tracePt t="32875" x="3843338" y="3554413"/>
          <p14:tracePt t="32883" x="3779838" y="3579813"/>
          <p14:tracePt t="32891" x="3743325" y="3590925"/>
          <p14:tracePt t="32899" x="3705225" y="3590925"/>
          <p14:tracePt t="32908" x="3667125" y="3603625"/>
          <p14:tracePt t="32915" x="3654425" y="3629025"/>
          <p14:tracePt t="32925" x="3617913" y="3629025"/>
          <p14:tracePt t="32931" x="3579813" y="3641725"/>
          <p14:tracePt t="32939" x="3567113" y="3654425"/>
          <p14:tracePt t="32947" x="3541713" y="3667125"/>
          <p14:tracePt t="32955" x="3517900" y="3679825"/>
          <p14:tracePt t="32963" x="3505200" y="3692525"/>
          <p14:tracePt t="32971" x="3492500" y="3692525"/>
          <p14:tracePt t="32979" x="3479800" y="3692525"/>
          <p14:tracePt t="33123" x="3479800" y="3679825"/>
          <p14:tracePt t="33139" x="3479800" y="3654425"/>
          <p14:tracePt t="33147" x="3479800" y="3641725"/>
          <p14:tracePt t="33163" x="3479800" y="3629025"/>
          <p14:tracePt t="33171" x="3479800" y="3603625"/>
          <p14:tracePt t="33187" x="3479800" y="3590925"/>
          <p14:tracePt t="33195" x="3467100" y="3579813"/>
          <p14:tracePt t="33203" x="3454400" y="3567113"/>
          <p14:tracePt t="33211" x="3441700" y="3554413"/>
          <p14:tracePt t="33227" x="3429000" y="3541713"/>
          <p14:tracePt t="33243" x="3429000" y="3529013"/>
          <p14:tracePt t="33267" x="3417888" y="3516313"/>
          <p14:tracePt t="33347" x="3405188" y="3516313"/>
          <p14:tracePt t="33387" x="3392488" y="3529013"/>
          <p14:tracePt t="33467" x="3405188" y="3541713"/>
          <p14:tracePt t="33483" x="3417888" y="3554413"/>
          <p14:tracePt t="33491" x="3429000" y="3554413"/>
          <p14:tracePt t="33499" x="3441700" y="3567113"/>
          <p14:tracePt t="33507" x="3454400" y="3567113"/>
          <p14:tracePt t="33515" x="3467100" y="3567113"/>
          <p14:tracePt t="33524" x="3479800" y="3579813"/>
          <p14:tracePt t="33541" x="3492500" y="3579813"/>
          <p14:tracePt t="33547" x="3505200" y="3579813"/>
          <p14:tracePt t="33555" x="3517900" y="3579813"/>
          <p14:tracePt t="33571" x="3541713" y="3579813"/>
          <p14:tracePt t="33579" x="3554413" y="3579813"/>
          <p14:tracePt t="33595" x="3554413" y="3590925"/>
          <p14:tracePt t="33603" x="3554413" y="3603625"/>
          <p14:tracePt t="33635" x="3554413" y="3616325"/>
          <p14:tracePt t="33643" x="3554413" y="3629025"/>
          <p14:tracePt t="33651" x="3554413" y="3641725"/>
          <p14:tracePt t="33659" x="3541713" y="3641725"/>
          <p14:tracePt t="33667" x="3530600" y="3641725"/>
          <p14:tracePt t="33675" x="3530600" y="3654425"/>
          <p14:tracePt t="33691" x="3517900" y="3654425"/>
          <p14:tracePt t="33699" x="3505200" y="3654425"/>
          <p14:tracePt t="33811" x="3505200" y="3641725"/>
          <p14:tracePt t="33819" x="3505200" y="3629025"/>
          <p14:tracePt t="33835" x="3505200" y="3616325"/>
          <p14:tracePt t="34251" x="3517900" y="3616325"/>
          <p14:tracePt t="34275" x="3530600" y="3616325"/>
          <p14:tracePt t="34283" x="3554413" y="3616325"/>
          <p14:tracePt t="34291" x="3567113" y="3616325"/>
          <p14:tracePt t="34299" x="3592513" y="3616325"/>
          <p14:tracePt t="34307" x="3605213" y="3616325"/>
          <p14:tracePt t="34315" x="3617913" y="3616325"/>
          <p14:tracePt t="34403" x="3605213" y="3616325"/>
          <p14:tracePt t="34427" x="3592513" y="3616325"/>
          <p14:tracePt t="34435" x="3579813" y="3616325"/>
          <p14:tracePt t="34443" x="3554413" y="3616325"/>
          <p14:tracePt t="34459" x="3541713" y="3629025"/>
          <p14:tracePt t="34467" x="3505200" y="3629025"/>
          <p14:tracePt t="34475" x="3479800" y="3641725"/>
          <p14:tracePt t="34483" x="3441700" y="3654425"/>
          <p14:tracePt t="34491" x="3405188" y="3654425"/>
          <p14:tracePt t="34499" x="3379788" y="3654425"/>
          <p14:tracePt t="34507" x="3328988" y="3667125"/>
          <p14:tracePt t="34515" x="3292475" y="3679825"/>
          <p14:tracePt t="34523" x="3254375" y="3692525"/>
          <p14:tracePt t="34531" x="3216275" y="3692525"/>
          <p14:tracePt t="34539" x="3167063" y="3692525"/>
          <p14:tracePt t="34547" x="3141663" y="3703638"/>
          <p14:tracePt t="34556" x="3116263" y="3716338"/>
          <p14:tracePt t="34563" x="3092450" y="3729038"/>
          <p14:tracePt t="34572" x="3067050" y="3729038"/>
          <p14:tracePt t="34579" x="3041650" y="3729038"/>
          <p14:tracePt t="34587" x="3016250" y="3729038"/>
          <p14:tracePt t="34595" x="3003550" y="3729038"/>
          <p14:tracePt t="34603" x="2992438" y="3741738"/>
          <p14:tracePt t="34619" x="2979738" y="3741738"/>
          <p14:tracePt t="34819" x="2967038" y="3741738"/>
          <p14:tracePt t="34891" x="2967038" y="3729038"/>
          <p14:tracePt t="34939" x="2967038" y="3716338"/>
          <p14:tracePt t="34947" x="2967038" y="3703638"/>
          <p14:tracePt t="35131" x="2967038" y="3692525"/>
          <p14:tracePt t="35155" x="2967038" y="3679825"/>
          <p14:tracePt t="35171" x="2967038" y="3667125"/>
          <p14:tracePt t="35179" x="2967038" y="3654425"/>
          <p14:tracePt t="35187" x="2967038" y="3641725"/>
          <p14:tracePt t="35195" x="2979738" y="3616325"/>
          <p14:tracePt t="35211" x="2979738" y="3590925"/>
          <p14:tracePt t="35219" x="2979738" y="3567113"/>
          <p14:tracePt t="35227" x="2979738" y="3554413"/>
          <p14:tracePt t="35235" x="2992438" y="3541713"/>
          <p14:tracePt t="35243" x="2992438" y="3529013"/>
          <p14:tracePt t="35251" x="2992438" y="3503613"/>
          <p14:tracePt t="35267" x="2992438" y="3479800"/>
          <p14:tracePt t="35274" x="2992438" y="3467100"/>
          <p14:tracePt t="35290" x="2992438" y="3454400"/>
          <p14:tracePt t="35299" x="2992438" y="3441700"/>
          <p14:tracePt t="35315" x="2967038" y="3416300"/>
          <p14:tracePt t="35643" x="2954338" y="3403600"/>
          <p14:tracePt t="35659" x="2941638" y="3403600"/>
          <p14:tracePt t="35675" x="2916238" y="3403600"/>
          <p14:tracePt t="35683" x="2890838" y="3403600"/>
          <p14:tracePt t="35691" x="2879725" y="3390900"/>
          <p14:tracePt t="35699" x="2841625" y="3378200"/>
          <p14:tracePt t="35707" x="2803525" y="3367088"/>
          <p14:tracePt t="35715" x="2767013" y="3367088"/>
          <p14:tracePt t="35723" x="2741613" y="3367088"/>
          <p14:tracePt t="35731" x="2703513" y="3367088"/>
          <p14:tracePt t="35739" x="2654300" y="3354388"/>
          <p14:tracePt t="35747" x="2590800" y="3354388"/>
          <p14:tracePt t="35755" x="2516188" y="3354388"/>
          <p14:tracePt t="35763" x="2416175" y="3354388"/>
          <p14:tracePt t="35772" x="2352675" y="3354388"/>
          <p14:tracePt t="35779" x="2303463" y="3354388"/>
          <p14:tracePt t="35788" x="2252663" y="3354388"/>
          <p14:tracePt t="35795" x="2216150" y="3354388"/>
          <p14:tracePt t="35805" x="2152650" y="3354388"/>
          <p14:tracePt t="35811" x="2103438" y="3354388"/>
          <p14:tracePt t="35819" x="2065338" y="3354388"/>
          <p14:tracePt t="35827" x="2052638" y="3354388"/>
          <p14:tracePt t="35835" x="2027238" y="3354388"/>
          <p14:tracePt t="35843" x="2014538" y="3367088"/>
          <p14:tracePt t="35859" x="2003425" y="3378200"/>
          <p14:tracePt t="35875" x="1990725" y="3390900"/>
          <p14:tracePt t="35883" x="1978025" y="3390900"/>
          <p14:tracePt t="35891" x="1978025" y="3403600"/>
          <p14:tracePt t="35915" x="1978025" y="3416300"/>
          <p14:tracePt t="35931" x="1978025" y="3441700"/>
          <p14:tracePt t="35955" x="1978025" y="3454400"/>
          <p14:tracePt t="35963" x="1978025" y="3479800"/>
          <p14:tracePt t="35979" x="1978025" y="3490913"/>
          <p14:tracePt t="35988" x="1978025" y="3516313"/>
          <p14:tracePt t="36005" x="1978025" y="3529013"/>
          <p14:tracePt t="36011" x="1978025" y="3554413"/>
          <p14:tracePt t="36020" x="1978025" y="3567113"/>
          <p14:tracePt t="36027" x="1990725" y="3579813"/>
          <p14:tracePt t="36043" x="2014538" y="3603625"/>
          <p14:tracePt t="36059" x="2039938" y="3629025"/>
          <p14:tracePt t="36067" x="2065338" y="3641725"/>
          <p14:tracePt t="36083" x="2078038" y="3654425"/>
          <p14:tracePt t="36091" x="2103438" y="3654425"/>
          <p14:tracePt t="36107" x="2116138" y="3654425"/>
          <p14:tracePt t="36123" x="2139950" y="3654425"/>
          <p14:tracePt t="36131" x="2165350" y="3654425"/>
          <p14:tracePt t="36139" x="2178050" y="3654425"/>
          <p14:tracePt t="36147" x="2216150" y="3654425"/>
          <p14:tracePt t="36155" x="2228850" y="3654425"/>
          <p14:tracePt t="36163" x="2252663" y="3654425"/>
          <p14:tracePt t="36171" x="2265363" y="3654425"/>
          <p14:tracePt t="36179" x="2303463" y="3654425"/>
          <p14:tracePt t="36188" x="2316163" y="3654425"/>
          <p14:tracePt t="36195" x="2365375" y="3654425"/>
          <p14:tracePt t="36204" x="2416175" y="3641725"/>
          <p14:tracePt t="36211" x="2465388" y="3641725"/>
          <p14:tracePt t="36220" x="2516188" y="3641725"/>
          <p14:tracePt t="36227" x="2590800" y="3641725"/>
          <p14:tracePt t="36235" x="2628900" y="3629025"/>
          <p14:tracePt t="36243" x="2690813" y="3629025"/>
          <p14:tracePt t="36251" x="2778125" y="3629025"/>
          <p14:tracePt t="36259" x="2867025" y="3629025"/>
          <p14:tracePt t="36267" x="2928938" y="3629025"/>
          <p14:tracePt t="36275" x="3016250" y="3629025"/>
          <p14:tracePt t="36283" x="3079750" y="3629025"/>
          <p14:tracePt t="36291" x="3154363" y="3629025"/>
          <p14:tracePt t="36299" x="3228975" y="3629025"/>
          <p14:tracePt t="36307" x="3317875" y="3629025"/>
          <p14:tracePt t="36315" x="3392488" y="3629025"/>
          <p14:tracePt t="36323" x="3467100" y="3629025"/>
          <p14:tracePt t="36331" x="3505200" y="3629025"/>
          <p14:tracePt t="36339" x="3554413" y="3629025"/>
          <p14:tracePt t="36347" x="3592513" y="3629025"/>
          <p14:tracePt t="36355" x="3605213" y="3629025"/>
          <p14:tracePt t="36363" x="3617913" y="3629025"/>
          <p14:tracePt t="36563" x="3579813" y="3629025"/>
          <p14:tracePt t="36571" x="3505200" y="3629025"/>
          <p14:tracePt t="36579" x="3441700" y="3654425"/>
          <p14:tracePt t="36587" x="3367088" y="3667125"/>
          <p14:tracePt t="36595" x="3305175" y="3667125"/>
          <p14:tracePt t="36604" x="3205163" y="3703638"/>
          <p14:tracePt t="36611" x="3116263" y="3729038"/>
          <p14:tracePt t="36621" x="3028950" y="3754438"/>
          <p14:tracePt t="36627" x="2967038" y="3767138"/>
          <p14:tracePt t="36635" x="2879725" y="3792538"/>
          <p14:tracePt t="36643" x="2803525" y="3829050"/>
          <p14:tracePt t="36651" x="2741613" y="3854450"/>
          <p14:tracePt t="36659" x="2690813" y="3892550"/>
          <p14:tracePt t="36667" x="2628900" y="3916363"/>
          <p14:tracePt t="36675" x="2616200" y="3916363"/>
          <p14:tracePt t="36683" x="2554288" y="3941763"/>
          <p14:tracePt t="36691" x="2516188" y="3967163"/>
          <p14:tracePt t="36699" x="2503488" y="3979863"/>
          <p14:tracePt t="36707" x="2478088" y="3979863"/>
          <p14:tracePt t="36715" x="2441575" y="3992563"/>
          <p14:tracePt t="36723" x="2441575" y="4005263"/>
          <p14:tracePt t="36731" x="2428875" y="4005263"/>
          <p14:tracePt t="36739" x="2403475" y="4005263"/>
          <p14:tracePt t="36747" x="2390775" y="4005263"/>
          <p14:tracePt t="36763" x="2365375" y="4005263"/>
          <p14:tracePt t="36779" x="2352675" y="4005263"/>
          <p14:tracePt t="36803" x="2328863" y="4005263"/>
          <p14:tracePt t="36819" x="2316163" y="4005263"/>
          <p14:tracePt t="36836" x="2290763" y="4005263"/>
          <p14:tracePt t="36843" x="2290763" y="4017963"/>
          <p14:tracePt t="36859" x="2278063" y="4017963"/>
          <p14:tracePt t="36867" x="2252663" y="4029075"/>
          <p14:tracePt t="36883" x="2228850" y="4041775"/>
          <p14:tracePt t="36891" x="2216150" y="4041775"/>
          <p14:tracePt t="36899" x="2203450" y="4041775"/>
          <p14:tracePt t="36907" x="2178050" y="4054475"/>
          <p14:tracePt t="36923" x="2165350" y="4054475"/>
          <p14:tracePt t="36971" x="2152650" y="4054475"/>
          <p14:tracePt t="37051" x="2139950" y="4054475"/>
          <p14:tracePt t="37251" x="2152650" y="4041775"/>
          <p14:tracePt t="37275" x="2165350" y="4041775"/>
          <p14:tracePt t="37291" x="2190750" y="4041775"/>
          <p14:tracePt t="37299" x="2203450" y="4041775"/>
          <p14:tracePt t="37307" x="2239963" y="4041775"/>
          <p14:tracePt t="37315" x="2278063" y="4041775"/>
          <p14:tracePt t="37323" x="2316163" y="4041775"/>
          <p14:tracePt t="37331" x="2365375" y="4041775"/>
          <p14:tracePt t="37339" x="2428875" y="4041775"/>
          <p14:tracePt t="37347" x="2478088" y="4041775"/>
          <p14:tracePt t="37355" x="2541588" y="4041775"/>
          <p14:tracePt t="37363" x="2590800" y="4041775"/>
          <p14:tracePt t="37371" x="2667000" y="4041775"/>
          <p14:tracePt t="37379" x="2728913" y="4041775"/>
          <p14:tracePt t="37387" x="2778125" y="4041775"/>
          <p14:tracePt t="37395" x="2828925" y="4041775"/>
          <p14:tracePt t="37403" x="2879725" y="4041775"/>
          <p14:tracePt t="37411" x="2941638" y="4041775"/>
          <p14:tracePt t="37419" x="2979738" y="4041775"/>
          <p14:tracePt t="37427" x="3016250" y="4041775"/>
          <p14:tracePt t="37443" x="3028950" y="4041775"/>
          <p14:tracePt t="38547" x="3054350" y="4041775"/>
          <p14:tracePt t="38555" x="3079750" y="4041775"/>
          <p14:tracePt t="38563" x="3103563" y="4041775"/>
          <p14:tracePt t="38571" x="3116263" y="4041775"/>
          <p14:tracePt t="38579" x="3128963" y="4041775"/>
          <p14:tracePt t="38587" x="3154363" y="4041775"/>
          <p14:tracePt t="38595" x="3179763" y="4041775"/>
          <p14:tracePt t="38603" x="3192463" y="4041775"/>
          <p14:tracePt t="38611" x="3216275" y="4041775"/>
          <p14:tracePt t="38619" x="3228975" y="4041775"/>
          <p14:tracePt t="38851" x="3254375" y="4041775"/>
          <p14:tracePt t="38899" x="3267075" y="4029075"/>
          <p14:tracePt t="38915" x="3292475" y="4029075"/>
          <p14:tracePt t="38931" x="3305175" y="4029075"/>
          <p14:tracePt t="38947" x="3328988" y="4029075"/>
          <p14:tracePt t="38963" x="3341688" y="4029075"/>
          <p14:tracePt t="38979" x="3367088" y="4029075"/>
          <p14:tracePt t="38987" x="3379788" y="4029075"/>
          <p14:tracePt t="39011" x="3405188" y="4029075"/>
          <p14:tracePt t="39027" x="3417888" y="4029075"/>
          <p14:tracePt t="39043" x="3441700" y="4029075"/>
          <p14:tracePt t="39059" x="3467100" y="4029075"/>
          <p14:tracePt t="39068" x="3492500" y="4029075"/>
          <p14:tracePt t="39075" x="3517900" y="4029075"/>
          <p14:tracePt t="39084" x="3541713" y="4029075"/>
          <p14:tracePt t="39091" x="3579813" y="4029075"/>
          <p14:tracePt t="39100" x="3630613" y="4029075"/>
          <p14:tracePt t="39107" x="3667125" y="4029075"/>
          <p14:tracePt t="39118" x="3717925" y="4029075"/>
          <p14:tracePt t="39123" x="3779838" y="4029075"/>
          <p14:tracePt t="39131" x="3830638" y="4029075"/>
          <p14:tracePt t="39139" x="3879850" y="4029075"/>
          <p14:tracePt t="39147" x="3943350" y="4029075"/>
          <p14:tracePt t="39155" x="3992563" y="4029075"/>
          <p14:tracePt t="39163" x="4043363" y="4029075"/>
          <p14:tracePt t="39171" x="4105275" y="4029075"/>
          <p14:tracePt t="39179" x="4156075" y="4029075"/>
          <p14:tracePt t="39187" x="4192588" y="4029075"/>
          <p14:tracePt t="39195" x="4243388" y="4029075"/>
          <p14:tracePt t="39203" x="4294188" y="4029075"/>
          <p14:tracePt t="39211" x="4343400" y="4029075"/>
          <p14:tracePt t="39219" x="4381500" y="4041775"/>
          <p14:tracePt t="39227" x="4443413" y="4067175"/>
          <p14:tracePt t="39235" x="4456113" y="4067175"/>
          <p14:tracePt t="39243" x="4468813" y="4079875"/>
          <p14:tracePt t="39251" x="4506913" y="4105275"/>
          <p14:tracePt t="39259" x="4530725" y="4105275"/>
          <p14:tracePt t="39275" x="4556125" y="4117975"/>
          <p14:tracePt t="39284" x="4568825" y="4117975"/>
          <p14:tracePt t="39291" x="4581525" y="4129088"/>
          <p14:tracePt t="39323" x="4606925" y="4141788"/>
          <p14:tracePt t="39371" x="4630738" y="4141788"/>
          <p14:tracePt t="39403" x="4630738" y="4154488"/>
          <p14:tracePt t="39419" x="4643438" y="4167188"/>
          <p14:tracePt t="39435" x="4656138" y="4179888"/>
          <p14:tracePt t="39451" x="4668838" y="4179888"/>
          <p14:tracePt t="39467" x="4668838" y="4192588"/>
          <p14:tracePt t="39483" x="4681538" y="4205288"/>
          <p14:tracePt t="39531" x="4681538" y="4217988"/>
          <p14:tracePt t="39555" x="4681538" y="4241800"/>
          <p14:tracePt t="39571" x="4681538" y="4254500"/>
          <p14:tracePt t="39595" x="4681538" y="4279900"/>
          <p14:tracePt t="39611" x="4668838" y="4305300"/>
          <p14:tracePt t="39619" x="4656138" y="4305300"/>
          <p14:tracePt t="39627" x="4619625" y="4305300"/>
          <p14:tracePt t="39635" x="4568825" y="4341813"/>
          <p14:tracePt t="39643" x="4506913" y="4354513"/>
          <p14:tracePt t="39651" x="4406900" y="4354513"/>
          <p14:tracePt t="39659" x="4318000" y="4367213"/>
          <p14:tracePt t="39667" x="4230688" y="4367213"/>
          <p14:tracePt t="39675" x="4143375" y="4367213"/>
          <p14:tracePt t="39683" x="4081463" y="4367213"/>
          <p14:tracePt t="39691" x="3979863" y="4367213"/>
          <p14:tracePt t="39700" x="3879850" y="4367213"/>
          <p14:tracePt t="39707" x="3756025" y="4367213"/>
          <p14:tracePt t="39717" x="3643313" y="4367213"/>
          <p14:tracePt t="39723" x="3530600" y="4367213"/>
          <p14:tracePt t="39731" x="3429000" y="4367213"/>
          <p14:tracePt t="39739" x="3305175" y="4367213"/>
          <p14:tracePt t="39747" x="3205163" y="4367213"/>
          <p14:tracePt t="39755" x="3103563" y="4367213"/>
          <p14:tracePt t="39763" x="3028950" y="4367213"/>
          <p14:tracePt t="39771" x="2954338" y="4367213"/>
          <p14:tracePt t="39779" x="2890838" y="4367213"/>
          <p14:tracePt t="39787" x="2854325" y="4367213"/>
          <p14:tracePt t="39795" x="2816225" y="4367213"/>
          <p14:tracePt t="39803" x="2790825" y="4367213"/>
          <p14:tracePt t="39811" x="2767013" y="4367213"/>
          <p14:tracePt t="39819" x="2741613" y="4367213"/>
          <p14:tracePt t="39827" x="2716213" y="4367213"/>
          <p14:tracePt t="40002" x="2741613" y="4367213"/>
          <p14:tracePt t="40011" x="2767013" y="4379913"/>
          <p14:tracePt t="40019" x="2778125" y="4379913"/>
          <p14:tracePt t="40027" x="2803525" y="4392613"/>
          <p14:tracePt t="40035" x="2841625" y="4392613"/>
          <p14:tracePt t="40043" x="2854325" y="4392613"/>
          <p14:tracePt t="40051" x="2879725" y="4392613"/>
          <p14:tracePt t="40059" x="2890838" y="4405313"/>
          <p14:tracePt t="40067" x="2928938" y="4405313"/>
          <p14:tracePt t="40075" x="2967038" y="4405313"/>
          <p14:tracePt t="40083" x="3003550" y="4405313"/>
          <p14:tracePt t="40091" x="3028950" y="4405313"/>
          <p14:tracePt t="40099" x="3067050" y="4405313"/>
          <p14:tracePt t="40107" x="3079750" y="4405313"/>
          <p14:tracePt t="40118" x="3116263" y="4405313"/>
          <p14:tracePt t="40123" x="3167063" y="4405313"/>
          <p14:tracePt t="40133" x="3205163" y="4405313"/>
          <p14:tracePt t="40139" x="3241675" y="4405313"/>
          <p14:tracePt t="40147" x="3267075" y="4405313"/>
          <p14:tracePt t="40155" x="3317875" y="4430713"/>
          <p14:tracePt t="40163" x="3367088" y="4430713"/>
          <p14:tracePt t="40171" x="3405188" y="4430713"/>
          <p14:tracePt t="40179" x="3441700" y="4430713"/>
          <p14:tracePt t="40187" x="3492500" y="4430713"/>
          <p14:tracePt t="40195" x="3530600" y="4430713"/>
          <p14:tracePt t="40203" x="3554413" y="4430713"/>
          <p14:tracePt t="40211" x="3579813" y="4430713"/>
          <p14:tracePt t="40219" x="3592513" y="4430713"/>
          <p14:tracePt t="40227" x="3605213" y="4430713"/>
          <p14:tracePt t="40243" x="3617913" y="4430713"/>
          <p14:tracePt t="40323" x="3630613" y="4430713"/>
          <p14:tracePt t="40339" x="3643313" y="4418013"/>
          <p14:tracePt t="40355" x="3643313" y="4405313"/>
          <p14:tracePt t="40379" x="3667125" y="4392613"/>
          <p14:tracePt t="40475" x="3679825" y="4392613"/>
          <p14:tracePt t="40483" x="3692525" y="4392613"/>
          <p14:tracePt t="40491" x="3705225" y="4379913"/>
          <p14:tracePt t="40507" x="3730625" y="4367213"/>
          <p14:tracePt t="40515" x="3743325" y="4367213"/>
          <p14:tracePt t="40523" x="3756025" y="4367213"/>
          <p14:tracePt t="40533" x="3779838" y="4354513"/>
          <p14:tracePt t="40539" x="3805238" y="4354513"/>
          <p14:tracePt t="40547" x="3843338" y="4354513"/>
          <p14:tracePt t="40555" x="3867150" y="4354513"/>
          <p14:tracePt t="40563" x="3892550" y="4341813"/>
          <p14:tracePt t="40571" x="3930650" y="4341813"/>
          <p14:tracePt t="40579" x="3968750" y="4330700"/>
          <p14:tracePt t="40587" x="4005263" y="4330700"/>
          <p14:tracePt t="40595" x="4030663" y="4318000"/>
          <p14:tracePt t="40603" x="4081463" y="4318000"/>
          <p14:tracePt t="40611" x="4117975" y="4305300"/>
          <p14:tracePt t="40619" x="4181475" y="4292600"/>
          <p14:tracePt t="40627" x="4205288" y="4292600"/>
          <p14:tracePt t="40635" x="4217988" y="4292600"/>
          <p14:tracePt t="40643" x="4243388" y="4267200"/>
          <p14:tracePt t="40651" x="4256088" y="4267200"/>
          <p14:tracePt t="40747" x="4256088" y="4254500"/>
          <p14:tracePt t="40755" x="4256088" y="4241800"/>
          <p14:tracePt t="40763" x="4256088" y="4230688"/>
          <p14:tracePt t="40771" x="4217988" y="4217988"/>
          <p14:tracePt t="40779" x="4181475" y="4217988"/>
          <p14:tracePt t="40787" x="4156075" y="4217988"/>
          <p14:tracePt t="40795" x="4105275" y="4217988"/>
          <p14:tracePt t="40803" x="4068763" y="4217988"/>
          <p14:tracePt t="40811" x="4005263" y="4205288"/>
          <p14:tracePt t="40819" x="3968750" y="4205288"/>
          <p14:tracePt t="40827" x="3905250" y="4205288"/>
          <p14:tracePt t="40835" x="3856038" y="4205288"/>
          <p14:tracePt t="40843" x="3767138" y="4205288"/>
          <p14:tracePt t="40851" x="3705225" y="4205288"/>
          <p14:tracePt t="40859" x="3630613" y="4205288"/>
          <p14:tracePt t="40867" x="3567113" y="4205288"/>
          <p14:tracePt t="40875" x="3479800" y="4205288"/>
          <p14:tracePt t="40883" x="3417888" y="4205288"/>
          <p14:tracePt t="40891" x="3328988" y="4205288"/>
          <p14:tracePt t="40899" x="3228975" y="4205288"/>
          <p14:tracePt t="40907" x="3167063" y="4205288"/>
          <p14:tracePt t="40915" x="3067050" y="4205288"/>
          <p14:tracePt t="40923" x="2992438" y="4205288"/>
          <p14:tracePt t="40932" x="2941638" y="4205288"/>
          <p14:tracePt t="40939" x="2890838" y="4205288"/>
          <p14:tracePt t="40949" x="2841625" y="4205288"/>
          <p14:tracePt t="40955" x="2790825" y="4205288"/>
          <p14:tracePt t="40963" x="2741613" y="4205288"/>
          <p14:tracePt t="40971" x="2703513" y="4205288"/>
          <p14:tracePt t="40979" x="2678113" y="4205288"/>
          <p14:tracePt t="40987" x="2641600" y="4205288"/>
          <p14:tracePt t="41003" x="2628900" y="4205288"/>
          <p14:tracePt t="41011" x="2616200" y="4205288"/>
          <p14:tracePt t="41163" x="2641600" y="4205288"/>
          <p14:tracePt t="41171" x="2690813" y="4205288"/>
          <p14:tracePt t="41179" x="2728913" y="4205288"/>
          <p14:tracePt t="41187" x="2778125" y="4205288"/>
          <p14:tracePt t="41195" x="2828925" y="4205288"/>
          <p14:tracePt t="41203" x="2879725" y="4205288"/>
          <p14:tracePt t="41211" x="2954338" y="4217988"/>
          <p14:tracePt t="41219" x="3003550" y="4217988"/>
          <p14:tracePt t="41227" x="3092450" y="4217988"/>
          <p14:tracePt t="41235" x="3154363" y="4217988"/>
          <p14:tracePt t="41243" x="3228975" y="4217988"/>
          <p14:tracePt t="41251" x="3305175" y="4217988"/>
          <p14:tracePt t="41259" x="3379788" y="4217988"/>
          <p14:tracePt t="41267" x="3479800" y="4217988"/>
          <p14:tracePt t="41275" x="3567113" y="4217988"/>
          <p14:tracePt t="41283" x="3643313" y="4217988"/>
          <p14:tracePt t="41291" x="3743325" y="4217988"/>
          <p14:tracePt t="41299" x="3879850" y="4217988"/>
          <p14:tracePt t="41307" x="4017963" y="4217988"/>
          <p14:tracePt t="41315" x="4181475" y="4217988"/>
          <p14:tracePt t="41323" x="4330700" y="4217988"/>
          <p14:tracePt t="41331" x="4481513" y="4217988"/>
          <p14:tracePt t="41339" x="4630738" y="4217988"/>
          <p14:tracePt t="41348" x="4756150" y="4217988"/>
          <p14:tracePt t="41355" x="4881563" y="4217988"/>
          <p14:tracePt t="41365" x="4994275" y="4217988"/>
          <p14:tracePt t="41371" x="5081588" y="4217988"/>
          <p14:tracePt t="41379" x="5181600" y="4217988"/>
          <p14:tracePt t="41387" x="5281613" y="4217988"/>
          <p14:tracePt t="41395" x="5383213" y="4217988"/>
          <p14:tracePt t="41403" x="5457825" y="4217988"/>
          <p14:tracePt t="41411" x="5583238" y="4217988"/>
          <p14:tracePt t="41419" x="5683250" y="4217988"/>
          <p14:tracePt t="41427" x="5795963" y="4217988"/>
          <p14:tracePt t="41435" x="5870575" y="4217988"/>
          <p14:tracePt t="41443" x="5932488" y="4217988"/>
          <p14:tracePt t="41451" x="5983288" y="4217988"/>
          <p14:tracePt t="41459" x="6057900" y="4217988"/>
          <p14:tracePt t="41467" x="6121400" y="4217988"/>
          <p14:tracePt t="41475" x="6183313" y="4217988"/>
          <p14:tracePt t="41482" x="6259513" y="4217988"/>
          <p14:tracePt t="41490" x="6346825" y="4217988"/>
          <p14:tracePt t="41498" x="6408738" y="4217988"/>
          <p14:tracePt t="41507" x="6508750" y="4217988"/>
          <p14:tracePt t="41515" x="6608763" y="4217988"/>
          <p14:tracePt t="41523" x="6708775" y="4217988"/>
          <p14:tracePt t="41531" x="6821488" y="4217988"/>
          <p14:tracePt t="41539" x="6946900" y="4217988"/>
          <p14:tracePt t="41547" x="7072313" y="4217988"/>
          <p14:tracePt t="41555" x="7210425" y="4217988"/>
          <p14:tracePt t="41565" x="7348538" y="4217988"/>
          <p14:tracePt t="41571" x="7472363" y="4217988"/>
          <p14:tracePt t="41579" x="7597775" y="4217988"/>
          <p14:tracePt t="41587" x="7697788" y="4217988"/>
          <p14:tracePt t="41595" x="7823200" y="4217988"/>
          <p14:tracePt t="41603" x="7935913" y="4217988"/>
          <p14:tracePt t="41611" x="8061325" y="4217988"/>
          <p14:tracePt t="41619" x="8174038" y="4217988"/>
          <p14:tracePt t="41627" x="8274050" y="4217988"/>
          <p14:tracePt t="41635" x="8386763" y="4217988"/>
          <p14:tracePt t="41643" x="8499475" y="4217988"/>
          <p14:tracePt t="41651" x="8574088" y="4217988"/>
          <p14:tracePt t="41659" x="8650288" y="4217988"/>
          <p14:tracePt t="41667" x="8712200" y="4217988"/>
          <p14:tracePt t="41675" x="8750300" y="4217988"/>
          <p14:tracePt t="41683" x="8774113" y="4217988"/>
          <p14:tracePt t="41691" x="8786813" y="4217988"/>
          <p14:tracePt t="41739" x="8812213" y="4217988"/>
          <p14:tracePt t="41771" x="8824913" y="4217988"/>
          <p14:tracePt t="41795" x="8850313" y="4217988"/>
          <p14:tracePt t="41803" x="8863013" y="4217988"/>
          <p14:tracePt t="41811" x="8886825" y="4217988"/>
          <p14:tracePt t="41827" x="8912225" y="4217988"/>
          <p14:tracePt t="41835" x="8924925" y="4217988"/>
          <p14:tracePt t="41851" x="8950325" y="4217988"/>
          <p14:tracePt t="41859" x="8963025" y="4217988"/>
          <p14:tracePt t="41979" x="8975725" y="4217988"/>
          <p14:tracePt t="42019" x="8986838" y="4217988"/>
          <p14:tracePt t="42155" x="8986838" y="4230688"/>
          <p14:tracePt t="42163" x="8986838" y="4241800"/>
          <p14:tracePt t="42171" x="8986838" y="4254500"/>
          <p14:tracePt t="42179" x="8986838" y="4267200"/>
          <p14:tracePt t="42187" x="8986838" y="4292600"/>
          <p14:tracePt t="42195" x="8986838" y="4305300"/>
          <p14:tracePt t="42203" x="8975725" y="4341813"/>
          <p14:tracePt t="42211" x="8950325" y="4354513"/>
          <p14:tracePt t="42219" x="8912225" y="4379913"/>
          <p14:tracePt t="42227" x="8863013" y="4418013"/>
          <p14:tracePt t="42235" x="8799513" y="4418013"/>
          <p14:tracePt t="42243" x="8737600" y="4430713"/>
          <p14:tracePt t="42251" x="8637588" y="4430713"/>
          <p14:tracePt t="42259" x="8548688" y="4430713"/>
          <p14:tracePt t="42267" x="8412163" y="4430713"/>
          <p14:tracePt t="42275" x="8374063" y="4430713"/>
          <p14:tracePt t="42835" x="8399463" y="4443413"/>
          <p14:tracePt t="42851" x="8399463" y="4454525"/>
          <p14:tracePt t="42923" x="8399463" y="4467225"/>
          <p14:tracePt t="42931" x="8399463" y="4479925"/>
          <p14:tracePt t="42939" x="8386763" y="4492625"/>
          <p14:tracePt t="42955" x="8361363" y="4518025"/>
          <p14:tracePt t="42963" x="8324850" y="4530725"/>
          <p14:tracePt t="42971" x="8312150" y="4543425"/>
          <p14:tracePt t="42980" x="8274050" y="4554538"/>
          <p14:tracePt t="42987" x="8223250" y="4567238"/>
          <p14:tracePt t="42996" x="8174038" y="4605338"/>
          <p14:tracePt t="43003" x="8099425" y="4630738"/>
          <p14:tracePt t="43013" x="8023225" y="4667250"/>
          <p14:tracePt t="43019" x="7935913" y="4705350"/>
          <p14:tracePt t="43028" x="7797800" y="4768850"/>
          <p14:tracePt t="43035" x="7673975" y="4818063"/>
          <p14:tracePt t="43043" x="7535863" y="4868863"/>
          <p14:tracePt t="43051" x="7335838" y="4930775"/>
          <p14:tracePt t="43059" x="7197725" y="4956175"/>
          <p14:tracePt t="43067" x="7010400" y="5018088"/>
          <p14:tracePt t="43075" x="6784975" y="5030788"/>
          <p14:tracePt t="43083" x="6584950" y="5105400"/>
          <p14:tracePt t="43091" x="6334125" y="5118100"/>
          <p14:tracePt t="43099" x="5970588" y="5181600"/>
          <p14:tracePt t="43114" x="5783263" y="5205413"/>
          <p14:tracePt t="43116" x="5470525" y="5205413"/>
          <p14:tracePt t="43123" x="5194300" y="5205413"/>
          <p14:tracePt t="43131" x="4956175" y="5205413"/>
          <p14:tracePt t="43139" x="4719638" y="5205413"/>
          <p14:tracePt t="43147" x="4481513" y="5205413"/>
          <p14:tracePt t="43155" x="4243388" y="5205413"/>
          <p14:tracePt t="43163" x="4030663" y="5205413"/>
          <p14:tracePt t="43171" x="3867150" y="5230813"/>
          <p14:tracePt t="43179" x="3679825" y="5243513"/>
          <p14:tracePt t="43187" x="3530600" y="5281613"/>
          <p14:tracePt t="43196" x="3392488" y="5305425"/>
          <p14:tracePt t="43203" x="3279775" y="5318125"/>
          <p14:tracePt t="43212" x="3192463" y="5330825"/>
          <p14:tracePt t="43219" x="3103563" y="5330825"/>
          <p14:tracePt t="43227" x="3028950" y="5343525"/>
          <p14:tracePt t="43235" x="2979738" y="5343525"/>
          <p14:tracePt t="43243" x="2928938" y="5368925"/>
          <p14:tracePt t="43251" x="2854325" y="5368925"/>
          <p14:tracePt t="43259" x="2803525" y="5368925"/>
          <p14:tracePt t="43267" x="2741613" y="5368925"/>
          <p14:tracePt t="43275" x="2641600" y="5368925"/>
          <p14:tracePt t="43283" x="2516188" y="5368925"/>
          <p14:tracePt t="43291" x="2428875" y="5356225"/>
          <p14:tracePt t="43299" x="2328863" y="5305425"/>
          <p14:tracePt t="43307" x="2265363" y="5294313"/>
          <p14:tracePt t="43315" x="2228850" y="5243513"/>
          <p14:tracePt t="43323" x="2139950" y="5230813"/>
          <p14:tracePt t="43331" x="2065338" y="5218113"/>
          <p14:tracePt t="43339" x="2014538" y="5218113"/>
          <p14:tracePt t="43347" x="1939925" y="5194300"/>
          <p14:tracePt t="43355" x="1878013" y="5181600"/>
          <p14:tracePt t="43363" x="1801813" y="5168900"/>
          <p14:tracePt t="43370" x="1790700" y="5168900"/>
          <p14:tracePt t="43379" x="1765300" y="5168900"/>
          <p14:tracePt t="43387" x="1739900" y="5156200"/>
          <p14:tracePt t="43396" x="1739900" y="5143500"/>
          <p14:tracePt t="43403" x="1739900" y="5130800"/>
          <p14:tracePt t="43412" x="1739900" y="5105400"/>
          <p14:tracePt t="43419" x="1739900" y="5092700"/>
          <p14:tracePt t="43429" x="1739900" y="5068888"/>
          <p14:tracePt t="43435" x="1752600" y="5056188"/>
          <p14:tracePt t="43443" x="1752600" y="5043488"/>
          <p14:tracePt t="43451" x="1765300" y="5030788"/>
          <p14:tracePt t="43459" x="1778000" y="5005388"/>
          <p14:tracePt t="43475" x="1778000" y="4992688"/>
          <p14:tracePt t="43483" x="1790700" y="4968875"/>
          <p14:tracePt t="43491" x="1801813" y="4968875"/>
          <p14:tracePt t="43499" x="1801813" y="4956175"/>
          <p14:tracePt t="43507" x="1801813" y="4943475"/>
          <p14:tracePt t="43523" x="1827213" y="4918075"/>
          <p14:tracePt t="43539" x="1827213" y="4892675"/>
          <p14:tracePt t="43555" x="1827213" y="4868863"/>
          <p14:tracePt t="43563" x="1827213" y="4856163"/>
          <p14:tracePt t="43571" x="1827213" y="4830763"/>
          <p14:tracePt t="43578" x="1827213" y="4818063"/>
          <p14:tracePt t="43587" x="1827213" y="4805363"/>
          <p14:tracePt t="43627" x="1827213" y="4792663"/>
          <p14:tracePt t="43883" x="1839913" y="4792663"/>
          <p14:tracePt t="43891" x="1839913" y="4779963"/>
          <p14:tracePt t="43907" x="1865313" y="4768850"/>
          <p14:tracePt t="43915" x="1890713" y="4756150"/>
          <p14:tracePt t="43923" x="1903413" y="4743450"/>
          <p14:tracePt t="43931" x="1927225" y="4743450"/>
          <p14:tracePt t="43939" x="1952625" y="4743450"/>
          <p14:tracePt t="43947" x="1990725" y="4730750"/>
          <p14:tracePt t="43955" x="2003425" y="4730750"/>
          <p14:tracePt t="43963" x="2027238" y="4718050"/>
          <p14:tracePt t="43971" x="2052638" y="4718050"/>
          <p14:tracePt t="43979" x="2090738" y="4718050"/>
          <p14:tracePt t="43987" x="2127250" y="4718050"/>
          <p14:tracePt t="43995" x="2165350" y="4718050"/>
          <p14:tracePt t="44003" x="2216150" y="4718050"/>
          <p14:tracePt t="44011" x="2239963" y="4718050"/>
          <p14:tracePt t="44019" x="2290763" y="4718050"/>
          <p14:tracePt t="44028" x="2352675" y="4718050"/>
          <p14:tracePt t="44035" x="2378075" y="4718050"/>
          <p14:tracePt t="44044" x="2416175" y="4718050"/>
          <p14:tracePt t="44051" x="2441575" y="4718050"/>
          <p14:tracePt t="44059" x="2465388" y="4718050"/>
          <p14:tracePt t="44067" x="2503488" y="4718050"/>
          <p14:tracePt t="44075" x="2516188" y="4718050"/>
          <p14:tracePt t="44083" x="2541588" y="4718050"/>
          <p14:tracePt t="44091" x="2565400" y="4718050"/>
          <p14:tracePt t="44099" x="2603500" y="4718050"/>
          <p14:tracePt t="44129" x="2641600" y="4718050"/>
          <p14:tracePt t="44131" x="2654300" y="4718050"/>
          <p14:tracePt t="44139" x="2678113" y="4718050"/>
          <p14:tracePt t="44147" x="2690813" y="4718050"/>
          <p14:tracePt t="44195" x="2703513" y="4718050"/>
          <p14:tracePt t="44211" x="2716213" y="4718050"/>
          <p14:tracePt t="44227" x="2728913" y="4718050"/>
          <p14:tracePt t="44235" x="2741613" y="4718050"/>
          <p14:tracePt t="44251" x="2754313" y="4718050"/>
          <p14:tracePt t="44259" x="2767013" y="4718050"/>
          <p14:tracePt t="44275" x="2778125" y="4718050"/>
          <p14:tracePt t="44291" x="2790825" y="4718050"/>
          <p14:tracePt t="44459" x="2790825" y="4730750"/>
          <p14:tracePt t="44467" x="2803525" y="4756150"/>
          <p14:tracePt t="44475" x="2803525" y="4768850"/>
          <p14:tracePt t="44483" x="2816225" y="4805363"/>
          <p14:tracePt t="44491" x="2828925" y="4843463"/>
          <p14:tracePt t="44499" x="2841625" y="4868863"/>
          <p14:tracePt t="44507" x="2854325" y="4905375"/>
          <p14:tracePt t="44515" x="2890838" y="4943475"/>
          <p14:tracePt t="44523" x="2916238" y="4981575"/>
          <p14:tracePt t="44531" x="2954338" y="5030788"/>
          <p14:tracePt t="44539" x="3016250" y="5092700"/>
          <p14:tracePt t="44547" x="3079750" y="5143500"/>
          <p14:tracePt t="44555" x="3154363" y="5218113"/>
          <p14:tracePt t="44563" x="3254375" y="5281613"/>
          <p14:tracePt t="44571" x="3328988" y="5330825"/>
          <p14:tracePt t="44579" x="3429000" y="5368925"/>
          <p14:tracePt t="44587" x="3517900" y="5407025"/>
          <p14:tracePt t="44595" x="3643313" y="5468938"/>
          <p14:tracePt t="44603" x="3730625" y="5494338"/>
          <p14:tracePt t="44611" x="3856038" y="5530850"/>
          <p14:tracePt t="44619" x="3930650" y="5556250"/>
          <p14:tracePt t="44628" x="3979863" y="5594350"/>
          <p14:tracePt t="44635" x="4081463" y="5607050"/>
          <p14:tracePt t="44644" x="4156075" y="5630863"/>
          <p14:tracePt t="44651" x="4230688" y="5656263"/>
          <p14:tracePt t="44661" x="4268788" y="5656263"/>
          <p14:tracePt t="44667" x="4318000" y="5656263"/>
          <p14:tracePt t="44675" x="4343400" y="5656263"/>
          <p14:tracePt t="44683" x="4368800" y="5668963"/>
          <p14:tracePt t="44779" x="4381500" y="5668963"/>
          <p14:tracePt t="44795" x="4394200" y="5668963"/>
          <p14:tracePt t="44803" x="4406900" y="5668963"/>
          <p14:tracePt t="44827" x="4418013" y="5668963"/>
          <p14:tracePt t="44851" x="4443413" y="5668963"/>
          <p14:tracePt t="44867" x="4443413" y="5656263"/>
          <p14:tracePt t="44875" x="4443413" y="5619750"/>
          <p14:tracePt t="44883" x="4443413" y="5607050"/>
          <p14:tracePt t="44891" x="4443413" y="5581650"/>
          <p14:tracePt t="44899" x="4443413" y="5568950"/>
          <p14:tracePt t="44907" x="4443413" y="5543550"/>
          <p14:tracePt t="44915" x="4443413" y="5507038"/>
          <p14:tracePt t="44923" x="4443413" y="5468938"/>
          <p14:tracePt t="44931" x="4443413" y="5443538"/>
          <p14:tracePt t="44939" x="4443413" y="5418138"/>
          <p14:tracePt t="44947" x="4430713" y="5394325"/>
          <p14:tracePt t="44955" x="4418013" y="5368925"/>
          <p14:tracePt t="44963" x="4406900" y="5330825"/>
          <p14:tracePt t="44971" x="4394200" y="5330825"/>
          <p14:tracePt t="44979" x="4356100" y="5305425"/>
          <p14:tracePt t="44987" x="4343400" y="5294313"/>
          <p14:tracePt t="44995" x="4318000" y="5268913"/>
          <p14:tracePt t="45003" x="4294188" y="5256213"/>
          <p14:tracePt t="45011" x="4256088" y="5243513"/>
          <p14:tracePt t="45019" x="4230688" y="5218113"/>
          <p14:tracePt t="45027" x="4217988" y="5205413"/>
          <p14:tracePt t="45035" x="4192588" y="5205413"/>
          <p14:tracePt t="45044" x="4168775" y="5194300"/>
          <p14:tracePt t="45051" x="4156075" y="5181600"/>
          <p14:tracePt t="45060" x="4130675" y="5168900"/>
          <p14:tracePt t="45067" x="4105275" y="5168900"/>
          <p14:tracePt t="45077" x="4092575" y="5156200"/>
          <p14:tracePt t="45083" x="4081463" y="5156200"/>
          <p14:tracePt t="45110" x="4068763" y="5156200"/>
          <p14:tracePt t="45171" x="4056063" y="5156200"/>
          <p14:tracePt t="45203" x="4043363" y="5156200"/>
          <p14:tracePt t="45291" x="4081463" y="5156200"/>
          <p14:tracePt t="45299" x="4156075" y="5156200"/>
          <p14:tracePt t="45307" x="4243388" y="5156200"/>
          <p14:tracePt t="45315" x="4305300" y="5156200"/>
          <p14:tracePt t="45323" x="4368800" y="5156200"/>
          <p14:tracePt t="45331" x="4468813" y="5156200"/>
          <p14:tracePt t="45339" x="4568825" y="5105400"/>
          <p14:tracePt t="45347" x="4668838" y="5105400"/>
          <p14:tracePt t="45355" x="4768850" y="5056188"/>
          <p14:tracePt t="45363" x="4856163" y="5043488"/>
          <p14:tracePt t="45371" x="4956175" y="5018088"/>
          <p14:tracePt t="45379" x="5045075" y="4981575"/>
          <p14:tracePt t="45387" x="5132388" y="4956175"/>
          <p14:tracePt t="45395" x="5219700" y="4930775"/>
          <p14:tracePt t="45403" x="5294313" y="4918075"/>
          <p14:tracePt t="45411" x="5319713" y="4905375"/>
          <p14:tracePt t="45419" x="5370513" y="4905375"/>
          <p14:tracePt t="45427" x="5407025" y="4879975"/>
          <p14:tracePt t="45435" x="5419725" y="4868863"/>
          <p14:tracePt t="45443" x="5432425" y="4868863"/>
          <p14:tracePt t="45691" x="5445125" y="4868863"/>
          <p14:tracePt t="45699" x="5457825" y="4868863"/>
          <p14:tracePt t="45707" x="5470525" y="4868863"/>
          <p14:tracePt t="45715" x="5495925" y="4868863"/>
          <p14:tracePt t="45723" x="5519738" y="4868863"/>
          <p14:tracePt t="45731" x="5545138" y="4868863"/>
          <p14:tracePt t="45739" x="5583238" y="4868863"/>
          <p14:tracePt t="45747" x="5632450" y="4879975"/>
          <p14:tracePt t="45755" x="5670550" y="4879975"/>
          <p14:tracePt t="45763" x="5745163" y="4892675"/>
          <p14:tracePt t="45771" x="5808663" y="4905375"/>
          <p14:tracePt t="45779" x="5870575" y="4943475"/>
          <p14:tracePt t="45787" x="5957888" y="4956175"/>
          <p14:tracePt t="45795" x="6045200" y="4992688"/>
          <p14:tracePt t="45803" x="6108700" y="5005388"/>
          <p14:tracePt t="45811" x="6196013" y="5030788"/>
          <p14:tracePt t="45819" x="6246813" y="5056188"/>
          <p14:tracePt t="45827" x="6308725" y="5068888"/>
          <p14:tracePt t="45835" x="6346825" y="5081588"/>
          <p14:tracePt t="45843" x="6396038" y="5081588"/>
          <p14:tracePt t="45851" x="6421438" y="5092700"/>
          <p14:tracePt t="45859" x="6459538" y="5105400"/>
          <p14:tracePt t="45876" x="6472238" y="5118100"/>
          <p14:tracePt t="45883" x="6496050" y="5118100"/>
          <p14:tracePt t="46003" x="6496050" y="5130800"/>
          <p14:tracePt t="46011" x="6496050" y="5143500"/>
          <p14:tracePt t="46019" x="6472238" y="5156200"/>
          <p14:tracePt t="46027" x="6459538" y="5156200"/>
          <p14:tracePt t="46035" x="6434138" y="5156200"/>
          <p14:tracePt t="46043" x="6421438" y="5156200"/>
          <p14:tracePt t="46060" x="6396038" y="5156200"/>
          <p14:tracePt t="46067" x="6383338" y="5156200"/>
          <p14:tracePt t="46083" x="6359525" y="5156200"/>
          <p14:tracePt t="46093" x="6346825" y="5156200"/>
          <p14:tracePt t="46115" x="6321425" y="5156200"/>
          <p14:tracePt t="46147" x="6308725" y="5156200"/>
          <p14:tracePt t="46163" x="6296025" y="5143500"/>
          <p14:tracePt t="46171" x="6283325" y="5143500"/>
          <p14:tracePt t="46187" x="6283325" y="5130800"/>
          <p14:tracePt t="46195" x="6270625" y="5130800"/>
          <p14:tracePt t="46203" x="6270625" y="5118100"/>
          <p14:tracePt t="46211" x="6259513" y="5105400"/>
          <p14:tracePt t="46235" x="6246813" y="5092700"/>
          <p14:tracePt t="46259" x="6234113" y="5092700"/>
          <p14:tracePt t="46267" x="6221413" y="5081588"/>
          <p14:tracePt t="46307" x="6221413" y="5068888"/>
          <p14:tracePt t="46355" x="6208713" y="5068888"/>
          <p14:tracePt t="46371" x="6196013" y="5068888"/>
          <p14:tracePt t="46395" x="6183313" y="5068888"/>
          <p14:tracePt t="46403" x="6170613" y="5068888"/>
          <p14:tracePt t="46475" x="6157913" y="5068888"/>
          <p14:tracePt t="46507" x="6146800" y="5068888"/>
          <p14:tracePt t="46523" x="6134100" y="5068888"/>
          <p14:tracePt t="46563" x="6121400" y="5081588"/>
          <p14:tracePt t="46627" x="6121400" y="5092700"/>
          <p14:tracePt t="46659" x="6121400" y="5118100"/>
          <p14:tracePt t="46667" x="6146800" y="5118100"/>
          <p14:tracePt t="46675" x="6183313" y="5118100"/>
          <p14:tracePt t="46683" x="6221413" y="5118100"/>
          <p14:tracePt t="46692" x="6283325" y="5130800"/>
          <p14:tracePt t="46699" x="6334125" y="5143500"/>
          <p14:tracePt t="46708" x="6408738" y="5143500"/>
          <p14:tracePt t="46715" x="6508750" y="5143500"/>
          <p14:tracePt t="46723" x="6572250" y="5143500"/>
          <p14:tracePt t="46731" x="6696075" y="5168900"/>
          <p14:tracePt t="46739" x="6772275" y="5168900"/>
          <p14:tracePt t="46747" x="6884988" y="5181600"/>
          <p14:tracePt t="46755" x="7010400" y="5181600"/>
          <p14:tracePt t="46763" x="7110413" y="5181600"/>
          <p14:tracePt t="46771" x="7235825" y="5181600"/>
          <p14:tracePt t="46779" x="7335838" y="5181600"/>
          <p14:tracePt t="46787" x="7410450" y="5181600"/>
          <p14:tracePt t="46795" x="7535863" y="5181600"/>
          <p14:tracePt t="46803" x="7635875" y="5181600"/>
          <p14:tracePt t="46811" x="7697788" y="5181600"/>
          <p14:tracePt t="46819" x="7761288" y="5181600"/>
          <p14:tracePt t="46827" x="7823200" y="5181600"/>
          <p14:tracePt t="46835" x="7861300" y="5181600"/>
          <p14:tracePt t="46843" x="7874000" y="5181600"/>
          <p14:tracePt t="46851" x="7910513" y="5168900"/>
          <p14:tracePt t="46859" x="7935913" y="5168900"/>
          <p14:tracePt t="46867" x="7948613" y="5168900"/>
          <p14:tracePt t="46883" x="7948613" y="5156200"/>
          <p14:tracePt t="46899" x="7961313" y="5156200"/>
          <p14:tracePt t="46908" x="7974013" y="5156200"/>
          <p14:tracePt t="46915" x="7986713" y="5143500"/>
          <p14:tracePt t="46931" x="7999413" y="5143500"/>
          <p14:tracePt t="46939" x="8023225" y="5143500"/>
          <p14:tracePt t="46947" x="8035925" y="5143500"/>
          <p14:tracePt t="46963" x="8061325" y="5143500"/>
          <p14:tracePt t="46971" x="8074025" y="5143500"/>
          <p14:tracePt t="46987" x="8099425" y="5143500"/>
          <p14:tracePt t="46995" x="8110538" y="5143500"/>
          <p14:tracePt t="47011" x="8123238" y="5143500"/>
          <p14:tracePt t="47019" x="8148638" y="5143500"/>
          <p14:tracePt t="47027" x="8148638" y="5156200"/>
          <p14:tracePt t="47035" x="8174038" y="5168900"/>
          <p14:tracePt t="47043" x="8186738" y="5168900"/>
          <p14:tracePt t="47051" x="8212138" y="5181600"/>
          <p14:tracePt t="47067" x="8235950" y="5194300"/>
          <p14:tracePt t="47083" x="8235950" y="5205413"/>
          <p14:tracePt t="47355" x="8248650" y="5205413"/>
          <p14:tracePt t="47435" x="8248650" y="5194300"/>
          <p14:tracePt t="47547" x="8261350" y="5194300"/>
          <p14:tracePt t="47555" x="8261350" y="5181600"/>
          <p14:tracePt t="47571" x="8261350" y="5168900"/>
          <p14:tracePt t="47579" x="8274050" y="5168900"/>
          <p14:tracePt t="47587" x="8274050" y="5143500"/>
          <p14:tracePt t="47595" x="8274050" y="5130800"/>
          <p14:tracePt t="47603" x="8274050" y="5118100"/>
          <p14:tracePt t="47611" x="8274050" y="5105400"/>
          <p14:tracePt t="47627" x="8274050" y="5092700"/>
          <p14:tracePt t="47635" x="8274050" y="5081588"/>
          <p14:tracePt t="47643" x="8286750" y="5056188"/>
          <p14:tracePt t="47659" x="8286750" y="5043488"/>
          <p14:tracePt t="47667" x="8299450" y="5043488"/>
          <p14:tracePt t="47675" x="8299450" y="5030788"/>
          <p14:tracePt t="47683" x="8299450" y="5018088"/>
          <p14:tracePt t="47691" x="8312150" y="5018088"/>
          <p14:tracePt t="47707" x="8312150" y="5005388"/>
          <p14:tracePt t="47715" x="8312150" y="4992688"/>
          <p14:tracePt t="47723" x="8312150" y="4981575"/>
          <p14:tracePt t="47731" x="8324850" y="4981575"/>
          <p14:tracePt t="47747" x="8324850" y="4968875"/>
          <p14:tracePt t="47771" x="8324850" y="4956175"/>
          <p14:tracePt t="47779" x="8335963" y="4956175"/>
          <p14:tracePt t="47819" x="8335963" y="4943475"/>
          <p14:tracePt t="47827" x="8335963" y="4930775"/>
          <p14:tracePt t="47835" x="8335963" y="4918075"/>
          <p14:tracePt t="48547" x="8348663" y="4918075"/>
          <p14:tracePt t="48555" x="8361363" y="4918075"/>
          <p14:tracePt t="48579" x="8374063" y="4905375"/>
          <p14:tracePt t="48603" x="8386763" y="4892675"/>
          <p14:tracePt t="48611" x="8399463" y="4879975"/>
          <p14:tracePt t="48627" x="8412163" y="4879975"/>
          <p14:tracePt t="48643" x="8412163" y="4868863"/>
          <p14:tracePt t="48667" x="8424863" y="4856163"/>
          <p14:tracePt t="48675" x="8435975" y="4856163"/>
          <p14:tracePt t="48691" x="8435975" y="4843463"/>
          <p14:tracePt t="48723" x="8435975" y="4830763"/>
          <p14:tracePt t="48739" x="8435975" y="4805363"/>
          <p14:tracePt t="48747" x="8448675" y="4805363"/>
          <p14:tracePt t="48756" x="8448675" y="4792663"/>
          <p14:tracePt t="48771" x="8461375" y="4792663"/>
          <p14:tracePt t="48779" x="8461375" y="4779963"/>
          <p14:tracePt t="48787" x="8486775" y="4768850"/>
          <p14:tracePt t="48795" x="8486775" y="4756150"/>
          <p14:tracePt t="48811" x="8499475" y="4756150"/>
          <p14:tracePt t="48819" x="8499475" y="4743450"/>
          <p14:tracePt t="48827" x="8499475" y="4730750"/>
          <p14:tracePt t="48947" x="8499475" y="4718050"/>
          <p14:tracePt t="49187" x="8486775" y="4718050"/>
          <p14:tracePt t="49211" x="8486775" y="4730750"/>
          <p14:tracePt t="49227" x="8486775" y="4743450"/>
          <p14:tracePt t="49235" x="8486775" y="4756150"/>
          <p14:tracePt t="49259" x="8486775" y="4768850"/>
          <p14:tracePt t="49283" x="8486775" y="4792663"/>
          <p14:tracePt t="49331" x="8486775" y="4805363"/>
          <p14:tracePt t="49387" x="8486775" y="4818063"/>
          <p14:tracePt t="49403" x="8499475" y="4818063"/>
          <p14:tracePt t="49419" x="8512175" y="4818063"/>
          <p14:tracePt t="49435" x="8524875" y="4818063"/>
          <p14:tracePt t="49499" x="8537575" y="4818063"/>
          <p14:tracePt t="49515" x="8548688" y="4818063"/>
          <p14:tracePt t="49531" x="8561388" y="4818063"/>
          <p14:tracePt t="49555" x="8574088" y="4818063"/>
          <p14:tracePt t="49723" x="8586788" y="4818063"/>
          <p14:tracePt t="49747" x="8599488" y="4818063"/>
          <p14:tracePt t="49779" x="8612188" y="4818063"/>
          <p14:tracePt t="49819" x="8624888" y="4818063"/>
          <p14:tracePt t="49835" x="8624888" y="4830763"/>
          <p14:tracePt t="49851" x="8624888" y="4843463"/>
          <p14:tracePt t="49859" x="8599488" y="4843463"/>
          <p14:tracePt t="49867" x="8574088" y="4843463"/>
          <p14:tracePt t="50195" x="8524875" y="4756150"/>
          <p14:tracePt t="50203" x="8537575" y="4718050"/>
          <p14:tracePt t="50339" x="8548688" y="4718050"/>
          <p14:tracePt t="50363" x="8561388" y="4718050"/>
          <p14:tracePt t="50371" x="8574088" y="4718050"/>
          <p14:tracePt t="50387" x="8599488" y="4718050"/>
          <p14:tracePt t="50403" x="8612188" y="4718050"/>
          <p14:tracePt t="50443" x="8624888" y="4718050"/>
          <p14:tracePt t="50571" x="8624888" y="4730750"/>
          <p14:tracePt t="50579" x="8612188" y="4768850"/>
          <p14:tracePt t="50587" x="8586788" y="4818063"/>
          <p14:tracePt t="50595" x="8548688" y="4830763"/>
          <p14:tracePt t="50603" x="8486775" y="4892675"/>
          <p14:tracePt t="50611" x="8424863" y="4956175"/>
          <p14:tracePt t="50620" x="8348663" y="5018088"/>
          <p14:tracePt t="50627" x="8286750" y="5081588"/>
          <p14:tracePt t="50637" x="8199438" y="5130800"/>
          <p14:tracePt t="50643" x="8123238" y="5168900"/>
          <p14:tracePt t="50651" x="8048625" y="5194300"/>
          <p14:tracePt t="50659" x="7974013" y="5243513"/>
          <p14:tracePt t="50667" x="7886700" y="5268913"/>
          <p14:tracePt t="50675" x="7810500" y="5305425"/>
          <p14:tracePt t="50683" x="7735888" y="5318125"/>
          <p14:tracePt t="50691" x="7635875" y="5343525"/>
          <p14:tracePt t="50699" x="7585075" y="5368925"/>
          <p14:tracePt t="50707" x="7510463" y="5394325"/>
          <p14:tracePt t="50715" x="7448550" y="5418138"/>
          <p14:tracePt t="50723" x="7397750" y="5443538"/>
          <p14:tracePt t="50731" x="7335838" y="5468938"/>
          <p14:tracePt t="50739" x="7297738" y="5481638"/>
          <p14:tracePt t="50747" x="7259638" y="5494338"/>
          <p14:tracePt t="50755" x="7185025" y="5507038"/>
          <p14:tracePt t="50763" x="7146925" y="5530850"/>
          <p14:tracePt t="50771" x="7097713" y="5543550"/>
          <p14:tracePt t="50779" x="7034213" y="5556250"/>
          <p14:tracePt t="50787" x="6985000" y="5556250"/>
          <p14:tracePt t="50795" x="6910388" y="5581650"/>
          <p14:tracePt t="50803" x="6859588" y="5594350"/>
          <p14:tracePt t="50811" x="6797675" y="5594350"/>
          <p14:tracePt t="50820" x="6721475" y="5594350"/>
          <p14:tracePt t="50827" x="6672263" y="5594350"/>
          <p14:tracePt t="50837" x="6584950" y="5594350"/>
          <p14:tracePt t="50843" x="6534150" y="5594350"/>
          <p14:tracePt t="50851" x="6496050" y="5594350"/>
          <p14:tracePt t="50859" x="6434138" y="5594350"/>
          <p14:tracePt t="50867" x="6383338" y="5594350"/>
          <p14:tracePt t="50875" x="6308725" y="5594350"/>
          <p14:tracePt t="50883" x="6234113" y="5594350"/>
          <p14:tracePt t="50891" x="6146800" y="5594350"/>
          <p14:tracePt t="50899" x="6045200" y="5594350"/>
          <p14:tracePt t="50907" x="5932488" y="5594350"/>
          <p14:tracePt t="50915" x="5808663" y="5594350"/>
          <p14:tracePt t="50923" x="5695950" y="5594350"/>
          <p14:tracePt t="50931" x="5595938" y="5594350"/>
          <p14:tracePt t="50939" x="5495925" y="5594350"/>
          <p14:tracePt t="50947" x="5383213" y="5594350"/>
          <p14:tracePt t="50955" x="5281613" y="5594350"/>
          <p14:tracePt t="50963" x="5145088" y="5594350"/>
          <p14:tracePt t="50971" x="5032375" y="5594350"/>
          <p14:tracePt t="50979" x="4894263" y="5594350"/>
          <p14:tracePt t="50987" x="4794250" y="5594350"/>
          <p14:tracePt t="50995" x="4681538" y="5594350"/>
          <p14:tracePt t="51003" x="4543425" y="5594350"/>
          <p14:tracePt t="51011" x="4394200" y="5594350"/>
          <p14:tracePt t="51020" x="4256088" y="5594350"/>
          <p14:tracePt t="51027" x="4143375" y="5594350"/>
          <p14:tracePt t="51037" x="4030663" y="5594350"/>
          <p14:tracePt t="51043" x="3930650" y="5594350"/>
          <p14:tracePt t="51051" x="3830638" y="5594350"/>
          <p14:tracePt t="51059" x="3730625" y="5594350"/>
          <p14:tracePt t="51067" x="3630613" y="5594350"/>
          <p14:tracePt t="51075" x="3541713" y="5594350"/>
          <p14:tracePt t="51083" x="3505200" y="5594350"/>
          <p14:tracePt t="51091" x="3429000" y="5594350"/>
          <p14:tracePt t="51099" x="3379788" y="5594350"/>
          <p14:tracePt t="51120" x="3305175" y="5594350"/>
          <p14:tracePt t="51123" x="3254375" y="5594350"/>
          <p14:tracePt t="51131" x="3216275" y="5594350"/>
          <p14:tracePt t="51139" x="3179763" y="5594350"/>
          <p14:tracePt t="51147" x="3141663" y="5568950"/>
          <p14:tracePt t="51155" x="3067050" y="5530850"/>
          <p14:tracePt t="51163" x="3028950" y="5518150"/>
          <p14:tracePt t="51171" x="3003550" y="5507038"/>
          <p14:tracePt t="51179" x="2979738" y="5481638"/>
          <p14:tracePt t="51187" x="2941638" y="5456238"/>
          <p14:tracePt t="51195" x="2916238" y="5430838"/>
          <p14:tracePt t="51203" x="2890838" y="5407025"/>
          <p14:tracePt t="51211" x="2879725" y="5381625"/>
          <p14:tracePt t="51220" x="2854325" y="5356225"/>
          <p14:tracePt t="51227" x="2841625" y="5343525"/>
          <p14:tracePt t="51236" x="2828925" y="5318125"/>
          <p14:tracePt t="51243" x="2803525" y="5294313"/>
          <p14:tracePt t="51253" x="2790825" y="5268913"/>
          <p14:tracePt t="51259" x="2778125" y="5256213"/>
          <p14:tracePt t="51267" x="2767013" y="5230813"/>
          <p14:tracePt t="51283" x="2767013" y="5218113"/>
          <p14:tracePt t="51291" x="2754313" y="5205413"/>
          <p14:tracePt t="51307" x="2754313" y="5194300"/>
          <p14:tracePt t="51323" x="2754313" y="5181600"/>
          <p14:tracePt t="51331" x="2741613" y="5181600"/>
          <p14:tracePt t="51354" x="2741613" y="5168900"/>
          <p14:tracePt t="51379" x="2741613" y="5156200"/>
          <p14:tracePt t="51595" x="2741613" y="5143500"/>
          <p14:tracePt t="51611" x="2741613" y="5130800"/>
          <p14:tracePt t="51619" x="2767013" y="5105400"/>
          <p14:tracePt t="51627" x="2767013" y="5092700"/>
          <p14:tracePt t="51643" x="2778125" y="5092700"/>
          <p14:tracePt t="51651" x="2790825" y="5081588"/>
          <p14:tracePt t="51659" x="2803525" y="5068888"/>
          <p14:tracePt t="51667" x="2803525" y="5056188"/>
          <p14:tracePt t="51683" x="2803525" y="5043488"/>
          <p14:tracePt t="51747" x="2816225" y="5030788"/>
          <p14:tracePt t="51763" x="2816225" y="5018088"/>
          <p14:tracePt t="51771" x="2828925" y="5005388"/>
          <p14:tracePt t="51779" x="2841625" y="4992688"/>
          <p14:tracePt t="51787" x="2879725" y="4981575"/>
          <p14:tracePt t="51795" x="2916238" y="4968875"/>
          <p14:tracePt t="51803" x="2967038" y="4930775"/>
          <p14:tracePt t="51811" x="3041650" y="4918075"/>
          <p14:tracePt t="51819" x="3154363" y="4918075"/>
          <p14:tracePt t="51827" x="3241675" y="4905375"/>
          <p14:tracePt t="51835" x="3367088" y="4879975"/>
          <p14:tracePt t="51843" x="3454400" y="4868863"/>
          <p14:tracePt t="51852" x="3554413" y="4868863"/>
          <p14:tracePt t="51859" x="3605213" y="4868863"/>
          <p14:tracePt t="51868" x="3643313" y="4868863"/>
          <p14:tracePt t="51875" x="3654425" y="4868863"/>
          <p14:tracePt t="51883" x="3667125" y="4879975"/>
          <p14:tracePt t="51891" x="3667125" y="4892675"/>
          <p14:tracePt t="51899" x="3667125" y="4905375"/>
          <p14:tracePt t="51907" x="3667125" y="4930775"/>
          <p14:tracePt t="51915" x="3667125" y="4968875"/>
          <p14:tracePt t="51923" x="3667125" y="5005388"/>
          <p14:tracePt t="51931" x="3617913" y="5068888"/>
          <p14:tracePt t="51939" x="3567113" y="5130800"/>
          <p14:tracePt t="51947" x="3517900" y="5181600"/>
          <p14:tracePt t="51955" x="3454400" y="5230813"/>
          <p14:tracePt t="51963" x="3405188" y="5281613"/>
          <p14:tracePt t="51971" x="3341688" y="5330825"/>
          <p14:tracePt t="51979" x="3216275" y="5381625"/>
          <p14:tracePt t="51987" x="3079750" y="5443538"/>
          <p14:tracePt t="51995" x="2916238" y="5481638"/>
          <p14:tracePt t="52003" x="2790825" y="5518150"/>
          <p14:tracePt t="52011" x="2654300" y="5530850"/>
          <p14:tracePt t="52019" x="2441575" y="5568950"/>
          <p14:tracePt t="52027" x="2278063" y="5568950"/>
          <p14:tracePt t="52035" x="2039938" y="5581650"/>
          <p14:tracePt t="52043" x="1839913" y="5581650"/>
          <p14:tracePt t="52051" x="1601788" y="5581650"/>
          <p14:tracePt t="52059" x="1363663" y="5581650"/>
          <p14:tracePt t="52068" x="1201738" y="5568950"/>
          <p14:tracePt t="52075" x="1038225" y="5507038"/>
          <p14:tracePt t="52083" x="914400" y="5468938"/>
          <p14:tracePt t="52091" x="788988" y="5430838"/>
          <p14:tracePt t="52099" x="663575" y="5356225"/>
          <p14:tracePt t="52120" x="500063" y="5230813"/>
          <p14:tracePt t="52123" x="450850" y="5168900"/>
          <p14:tracePt t="52131" x="400050" y="5105400"/>
          <p14:tracePt t="52139" x="363538" y="5030788"/>
          <p14:tracePt t="52147" x="350838" y="4981575"/>
          <p14:tracePt t="52155" x="350838" y="4930775"/>
          <p14:tracePt t="52163" x="350838" y="4892675"/>
          <p14:tracePt t="52171" x="350838" y="4868863"/>
          <p14:tracePt t="52179" x="350838" y="4843463"/>
          <p14:tracePt t="52187" x="363538" y="4805363"/>
          <p14:tracePt t="52195" x="376238" y="4792663"/>
          <p14:tracePt t="52203" x="376238" y="4768850"/>
          <p14:tracePt t="52211" x="400050" y="4743450"/>
          <p14:tracePt t="52219" x="400050" y="4730750"/>
          <p14:tracePt t="52227" x="412750" y="4718050"/>
          <p14:tracePt t="52235" x="425450" y="4692650"/>
          <p14:tracePt t="52243" x="438150" y="4667250"/>
          <p14:tracePt t="52252" x="463550" y="4656138"/>
          <p14:tracePt t="52275" x="476250" y="4656138"/>
          <p14:tracePt t="52291" x="488950" y="4656138"/>
          <p14:tracePt t="52299" x="500063" y="4656138"/>
          <p14:tracePt t="52307" x="512763" y="4656138"/>
          <p14:tracePt t="52315" x="525463" y="4656138"/>
          <p14:tracePt t="52323" x="538163" y="4656138"/>
          <p14:tracePt t="52331" x="563563" y="4656138"/>
          <p14:tracePt t="52339" x="576263" y="4656138"/>
          <p14:tracePt t="52347" x="612775" y="4656138"/>
          <p14:tracePt t="52355" x="650875" y="4679950"/>
          <p14:tracePt t="52363" x="688975" y="4705350"/>
          <p14:tracePt t="52371" x="712788" y="4730750"/>
          <p14:tracePt t="52379" x="763588" y="4743450"/>
          <p14:tracePt t="52387" x="788988" y="4768850"/>
          <p14:tracePt t="52395" x="850900" y="4805363"/>
          <p14:tracePt t="52403" x="876300" y="4818063"/>
          <p14:tracePt t="52411" x="914400" y="4830763"/>
          <p14:tracePt t="52419" x="950913" y="4843463"/>
          <p14:tracePt t="52427" x="976313" y="4843463"/>
          <p14:tracePt t="52434" x="1001713" y="4843463"/>
          <p14:tracePt t="52443" x="1014413" y="4843463"/>
          <p14:tracePt t="52451" x="1027113" y="4843463"/>
          <p14:tracePt t="52459" x="1050925" y="4843463"/>
          <p14:tracePt t="52475" x="1063625" y="4843463"/>
          <p14:tracePt t="52563" x="1076325" y="4843463"/>
          <p14:tracePt t="52651" x="1063625" y="4856163"/>
          <p14:tracePt t="52675" x="1050925" y="4879975"/>
          <p14:tracePt t="52707" x="1050925" y="4892675"/>
          <p14:tracePt t="52723" x="1050925" y="4905375"/>
          <p14:tracePt t="52731" x="1050925" y="4918075"/>
          <p14:tracePt t="52739" x="1050925" y="4930775"/>
          <p14:tracePt t="52747" x="1050925" y="4943475"/>
          <p14:tracePt t="52755" x="1050925" y="4981575"/>
          <p14:tracePt t="52763" x="1063625" y="4992688"/>
          <p14:tracePt t="52771" x="1089025" y="5018088"/>
          <p14:tracePt t="52779" x="1114425" y="5043488"/>
          <p14:tracePt t="52787" x="1127125" y="5056188"/>
          <p14:tracePt t="52795" x="1163638" y="5081588"/>
          <p14:tracePt t="52803" x="1201738" y="5081588"/>
          <p14:tracePt t="52811" x="1252538" y="5092700"/>
          <p14:tracePt t="52819" x="1289050" y="5105400"/>
          <p14:tracePt t="52827" x="1339850" y="5105400"/>
          <p14:tracePt t="52835" x="1389063" y="5105400"/>
          <p14:tracePt t="52843" x="1439863" y="5105400"/>
          <p14:tracePt t="52850" x="1476375" y="5105400"/>
          <p14:tracePt t="52859" x="1539875" y="5105400"/>
          <p14:tracePt t="52867" x="1577975" y="5105400"/>
          <p14:tracePt t="52875" x="1639888" y="5105400"/>
          <p14:tracePt t="52884" x="1677988" y="5105400"/>
          <p14:tracePt t="52891" x="1727200" y="5081588"/>
          <p14:tracePt t="52900" x="1752600" y="5056188"/>
          <p14:tracePt t="52907" x="1778000" y="5043488"/>
          <p14:tracePt t="52915" x="1790700" y="5043488"/>
          <p14:tracePt t="52923" x="1790700" y="5030788"/>
          <p14:tracePt t="52931" x="1801813" y="5030788"/>
          <p14:tracePt t="53019" x="1801813" y="5018088"/>
          <p14:tracePt t="53035" x="1790700" y="5018088"/>
          <p14:tracePt t="53051" x="1765300" y="5018088"/>
          <p14:tracePt t="53059" x="1739900" y="5018088"/>
          <p14:tracePt t="53067" x="1714500" y="5018088"/>
          <p14:tracePt t="53075" x="1701800" y="5018088"/>
          <p14:tracePt t="53083" x="1689100" y="5018088"/>
          <p14:tracePt t="53091" x="1665288" y="5018088"/>
          <p14:tracePt t="53100" x="1639888" y="5005388"/>
          <p14:tracePt t="53107" x="1627188" y="5005388"/>
          <p14:tracePt t="53119" x="1614488" y="5005388"/>
          <p14:tracePt t="53219" x="1601788" y="4992688"/>
          <p14:tracePt t="53347" x="1601788" y="4968875"/>
          <p14:tracePt t="53411" x="1601788" y="4956175"/>
          <p14:tracePt t="53435" x="1601788" y="4943475"/>
          <p14:tracePt t="53443" x="1614488" y="4943475"/>
          <p14:tracePt t="53451" x="1614488" y="4930775"/>
          <p14:tracePt t="53627" x="1627188" y="4918075"/>
          <p14:tracePt t="54211" x="1614488" y="4918075"/>
          <p14:tracePt t="54251" x="1614488" y="4930775"/>
          <p14:tracePt t="54259" x="1614488" y="4956175"/>
          <p14:tracePt t="54267" x="1601788" y="4956175"/>
          <p14:tracePt t="54283" x="1601788" y="4968875"/>
          <p14:tracePt t="54419" x="1601788" y="4981575"/>
          <p14:tracePt t="54435" x="1614488" y="4981575"/>
          <p14:tracePt t="54443" x="1652588" y="4981575"/>
          <p14:tracePt t="54451" x="1677988" y="4981575"/>
          <p14:tracePt t="54459" x="1701800" y="4981575"/>
          <p14:tracePt t="54467" x="1714500" y="4981575"/>
          <p14:tracePt t="54475" x="1752600" y="4981575"/>
          <p14:tracePt t="54483" x="1778000" y="4981575"/>
          <p14:tracePt t="54491" x="1801813" y="4981575"/>
          <p14:tracePt t="54499" x="1839913" y="4981575"/>
          <p14:tracePt t="54507" x="1865313" y="4968875"/>
          <p14:tracePt t="54523" x="1890713" y="4968875"/>
          <p14:tracePt t="54539" x="1914525" y="4968875"/>
          <p14:tracePt t="54547" x="1927225" y="4968875"/>
          <p14:tracePt t="54555" x="1927225" y="4956175"/>
          <p14:tracePt t="54563" x="1952625" y="4956175"/>
          <p14:tracePt t="54571" x="1965325" y="4956175"/>
          <p14:tracePt t="54579" x="1965325" y="4943475"/>
          <p14:tracePt t="54587" x="1990725" y="4943475"/>
          <p14:tracePt t="54595" x="2003425" y="4943475"/>
          <p14:tracePt t="54603" x="2027238" y="4943475"/>
          <p14:tracePt t="54611" x="2039938" y="4943475"/>
          <p14:tracePt t="54619" x="2052638" y="4943475"/>
          <p14:tracePt t="54627" x="2078038" y="4943475"/>
          <p14:tracePt t="54635" x="2090738" y="4943475"/>
          <p14:tracePt t="54643" x="2127250" y="4943475"/>
          <p14:tracePt t="54651" x="2152650" y="4943475"/>
          <p14:tracePt t="54659" x="2178050" y="4943475"/>
          <p14:tracePt t="54667" x="2203450" y="4943475"/>
          <p14:tracePt t="54675" x="2216150" y="4943475"/>
          <p14:tracePt t="54683" x="2228850" y="4943475"/>
          <p14:tracePt t="54691" x="2252663" y="4943475"/>
          <p14:tracePt t="54699" x="2265363" y="4943475"/>
          <p14:tracePt t="54707" x="2278063" y="4943475"/>
          <p14:tracePt t="54715" x="2290763" y="4943475"/>
          <p14:tracePt t="54732" x="2316163" y="4930775"/>
          <p14:tracePt t="54748" x="2328863" y="4930775"/>
          <p14:tracePt t="54755" x="2339975" y="4930775"/>
          <p14:tracePt t="54763" x="2352675" y="4930775"/>
          <p14:tracePt t="54771" x="2365375" y="4930775"/>
          <p14:tracePt t="54779" x="2378075" y="4930775"/>
          <p14:tracePt t="54787" x="2390775" y="4930775"/>
          <p14:tracePt t="54795" x="2403475" y="4930775"/>
          <p14:tracePt t="54811" x="2416175" y="4930775"/>
          <p14:tracePt t="54819" x="2441575" y="4930775"/>
          <p14:tracePt t="54827" x="2452688" y="4930775"/>
          <p14:tracePt t="54835" x="2478088" y="4930775"/>
          <p14:tracePt t="54843" x="2490788" y="4930775"/>
          <p14:tracePt t="54851" x="2516188" y="4930775"/>
          <p14:tracePt t="54859" x="2528888" y="4930775"/>
          <p14:tracePt t="54867" x="2554288" y="4930775"/>
          <p14:tracePt t="54875" x="2565400" y="4930775"/>
          <p14:tracePt t="54883" x="2603500" y="4930775"/>
          <p14:tracePt t="54891" x="2616200" y="4930775"/>
          <p14:tracePt t="54899" x="2641600" y="4930775"/>
          <p14:tracePt t="54907" x="2654300" y="4930775"/>
          <p14:tracePt t="54915" x="2678113" y="4930775"/>
          <p14:tracePt t="54923" x="2703513" y="4930775"/>
          <p14:tracePt t="54931" x="2741613" y="4930775"/>
          <p14:tracePt t="54939" x="2754313" y="4930775"/>
          <p14:tracePt t="54948" x="2790825" y="4930775"/>
          <p14:tracePt t="54955" x="2816225" y="4930775"/>
          <p14:tracePt t="54963" x="2828925" y="4930775"/>
          <p14:tracePt t="54971" x="2854325" y="4930775"/>
          <p14:tracePt t="54979" x="2867025" y="4930775"/>
          <p14:tracePt t="54987" x="2879725" y="4930775"/>
          <p14:tracePt t="55003" x="2903538" y="4930775"/>
          <p14:tracePt t="55195" x="2916238" y="4930775"/>
          <p14:tracePt t="55419" x="2928938" y="4930775"/>
          <p14:tracePt t="55435" x="2941638" y="4930775"/>
          <p14:tracePt t="55443" x="2954338" y="4930775"/>
          <p14:tracePt t="55467" x="2967038" y="4930775"/>
          <p14:tracePt t="55483" x="2979738" y="4930775"/>
          <p14:tracePt t="55523" x="2992438" y="4930775"/>
          <p14:tracePt t="55571" x="3016250" y="4930775"/>
          <p14:tracePt t="55595" x="3028950" y="4930775"/>
          <p14:tracePt t="55635" x="3041650" y="4930775"/>
          <p14:tracePt t="55651" x="3054350" y="4930775"/>
          <p14:tracePt t="55683" x="3067050" y="4930775"/>
          <p14:tracePt t="55699" x="3079750" y="4930775"/>
          <p14:tracePt t="55731" x="3092450" y="4930775"/>
          <p14:tracePt t="55883" x="3103563" y="4930775"/>
          <p14:tracePt t="55907" x="3128963" y="4930775"/>
          <p14:tracePt t="55915" x="3141663" y="4930775"/>
          <p14:tracePt t="55923" x="3167063" y="4930775"/>
          <p14:tracePt t="55931" x="3205163" y="4930775"/>
          <p14:tracePt t="55939" x="3228975" y="4930775"/>
          <p14:tracePt t="55947" x="3267075" y="4930775"/>
          <p14:tracePt t="55955" x="3279775" y="4930775"/>
          <p14:tracePt t="55963" x="3305175" y="4930775"/>
          <p14:tracePt t="55971" x="3317875" y="4930775"/>
          <p14:tracePt t="55987" x="3328988" y="4930775"/>
          <p14:tracePt t="56043" x="3341688" y="4930775"/>
          <p14:tracePt t="56059" x="3354388" y="4918075"/>
          <p14:tracePt t="56075" x="3354388" y="4905375"/>
          <p14:tracePt t="56091" x="3367088" y="4905375"/>
          <p14:tracePt t="56099" x="3379788" y="4905375"/>
          <p14:tracePt t="56107" x="3392488" y="4892675"/>
          <p14:tracePt t="56131" x="3405188" y="4879975"/>
          <p14:tracePt t="56138" x="3417888" y="4879975"/>
          <p14:tracePt t="56155" x="3429000" y="4879975"/>
          <p14:tracePt t="56163" x="3441700" y="4879975"/>
          <p14:tracePt t="56171" x="3454400" y="4879975"/>
          <p14:tracePt t="56187" x="3467100" y="4879975"/>
          <p14:tracePt t="56195" x="3467100" y="4868863"/>
          <p14:tracePt t="56211" x="3479800" y="4868863"/>
          <p14:tracePt t="56227" x="3492500" y="4868863"/>
          <p14:tracePt t="56243" x="3505200" y="4868863"/>
          <p14:tracePt t="56259" x="3517900" y="4868863"/>
          <p14:tracePt t="56267" x="3530600" y="4868863"/>
          <p14:tracePt t="56291" x="3541713" y="4868863"/>
          <p14:tracePt t="56315" x="3554413" y="4868863"/>
          <p14:tracePt t="56347" x="3567113" y="4868863"/>
          <p14:tracePt t="56395" x="3579813" y="4856163"/>
          <p14:tracePt t="56411" x="3579813" y="4843463"/>
          <p14:tracePt t="56427" x="3579813" y="4818063"/>
          <p14:tracePt t="56435" x="3579813" y="4805363"/>
          <p14:tracePt t="56451" x="3579813" y="4779963"/>
          <p14:tracePt t="56467" x="3579813" y="4768850"/>
          <p14:tracePt t="56483" x="3579813" y="4743450"/>
          <p14:tracePt t="56507" x="3579813" y="4730750"/>
          <p14:tracePt t="56523" x="3579813" y="4705350"/>
          <p14:tracePt t="56539" x="3579813" y="4692650"/>
          <p14:tracePt t="56547" x="3579813" y="4679950"/>
          <p14:tracePt t="56571" x="3554413" y="4656138"/>
          <p14:tracePt t="56578" x="3541713" y="4656138"/>
          <p14:tracePt t="56587" x="3530600" y="4656138"/>
          <p14:tracePt t="56596" x="3517900" y="4656138"/>
          <p14:tracePt t="56603" x="3505200" y="4656138"/>
          <p14:tracePt t="56611" x="3492500" y="4656138"/>
          <p14:tracePt t="56619" x="3479800" y="4656138"/>
          <p14:tracePt t="56627" x="3467100" y="4656138"/>
          <p14:tracePt t="56635" x="3454400" y="4656138"/>
          <p14:tracePt t="56651" x="3441700" y="4656138"/>
          <p14:tracePt t="56659" x="3429000" y="4656138"/>
          <p14:tracePt t="56675" x="3417888" y="4656138"/>
          <p14:tracePt t="56683" x="3379788" y="4656138"/>
          <p14:tracePt t="56691" x="3317875" y="4656138"/>
          <p14:tracePt t="56699" x="3267075" y="4656138"/>
          <p14:tracePt t="56707" x="3192463" y="4656138"/>
          <p14:tracePt t="56715" x="3103563" y="4656138"/>
          <p14:tracePt t="56723" x="3016250" y="4667250"/>
          <p14:tracePt t="56731" x="2903538" y="4667250"/>
          <p14:tracePt t="56739" x="2816225" y="4667250"/>
          <p14:tracePt t="56747" x="2690813" y="4667250"/>
          <p14:tracePt t="56755" x="2554288" y="4667250"/>
          <p14:tracePt t="56763" x="2441575" y="4667250"/>
          <p14:tracePt t="56771" x="2290763" y="4667250"/>
          <p14:tracePt t="56779" x="2103438" y="4667250"/>
          <p14:tracePt t="56787" x="1978025" y="4667250"/>
          <p14:tracePt t="56796" x="1839913" y="4667250"/>
          <p14:tracePt t="56803" x="1689100" y="4667250"/>
          <p14:tracePt t="56812" x="1527175" y="4667250"/>
          <p14:tracePt t="56819" x="1389063" y="4667250"/>
          <p14:tracePt t="56827" x="1263650" y="4667250"/>
          <p14:tracePt t="56835" x="1139825" y="4667250"/>
          <p14:tracePt t="56843" x="989013" y="4667250"/>
          <p14:tracePt t="56851" x="889000" y="4667250"/>
          <p14:tracePt t="56859" x="776288" y="4667250"/>
          <p14:tracePt t="56867" x="688975" y="4667250"/>
          <p14:tracePt t="56875" x="625475" y="4667250"/>
          <p14:tracePt t="56883" x="550863" y="4679950"/>
          <p14:tracePt t="56891" x="538163" y="4705350"/>
          <p14:tracePt t="56899" x="500063" y="4718050"/>
          <p14:tracePt t="56907" x="488950" y="4718050"/>
          <p14:tracePt t="56923" x="476250" y="4718050"/>
          <p14:tracePt t="57011" x="476250" y="4730750"/>
          <p14:tracePt t="57027" x="476250" y="4743450"/>
          <p14:tracePt t="57035" x="500063" y="4743450"/>
          <p14:tracePt t="57043" x="550863" y="4743450"/>
          <p14:tracePt t="57051" x="588963" y="4743450"/>
          <p14:tracePt t="57059" x="638175" y="4743450"/>
          <p14:tracePt t="57067" x="688975" y="4743450"/>
          <p14:tracePt t="57075" x="763588" y="4743450"/>
          <p14:tracePt t="57083" x="850900" y="4743450"/>
          <p14:tracePt t="57091" x="925513" y="4743450"/>
          <p14:tracePt t="57099" x="976313" y="4743450"/>
          <p14:tracePt t="57107" x="1027113" y="4768850"/>
          <p14:tracePt t="57129" x="1089025" y="4779963"/>
          <p14:tracePt t="57138" x="1114425" y="4792663"/>
          <p14:tracePt t="57147" x="1127125" y="4792663"/>
          <p14:tracePt t="57154" x="1150938" y="4805363"/>
          <p14:tracePt t="57171" x="1176338" y="4818063"/>
          <p14:tracePt t="57179" x="1176338" y="4830763"/>
          <p14:tracePt t="57187" x="1189038" y="4843463"/>
          <p14:tracePt t="57195" x="1201738" y="4843463"/>
          <p14:tracePt t="57203" x="1201738" y="4856163"/>
          <p14:tracePt t="57212" x="1214438" y="4868863"/>
          <p14:tracePt t="57219" x="1252538" y="4892675"/>
          <p14:tracePt t="57227" x="1289050" y="4918075"/>
          <p14:tracePt t="57235" x="1289050" y="4930775"/>
          <p14:tracePt t="57243" x="1314450" y="4943475"/>
          <p14:tracePt t="57251" x="1339850" y="4956175"/>
          <p14:tracePt t="57267" x="1376363" y="4968875"/>
          <p14:tracePt t="57275" x="1401763" y="4968875"/>
          <p14:tracePt t="57283" x="1427163" y="4968875"/>
          <p14:tracePt t="57291" x="1452563" y="4968875"/>
          <p14:tracePt t="57299" x="1476375" y="4968875"/>
          <p14:tracePt t="57307" x="1514475" y="4968875"/>
          <p14:tracePt t="57315" x="1552575" y="4968875"/>
          <p14:tracePt t="57323" x="1589088" y="4968875"/>
          <p14:tracePt t="57331" x="1639888" y="4968875"/>
          <p14:tracePt t="57339" x="1689100" y="4968875"/>
          <p14:tracePt t="57347" x="1752600" y="4968875"/>
          <p14:tracePt t="57355" x="1827213" y="4968875"/>
          <p14:tracePt t="57363" x="1927225" y="4956175"/>
          <p14:tracePt t="57371" x="2052638" y="4943475"/>
          <p14:tracePt t="57379" x="2165350" y="4930775"/>
          <p14:tracePt t="57387" x="2328863" y="4918075"/>
          <p14:tracePt t="57395" x="2452688" y="4892675"/>
          <p14:tracePt t="57403" x="2616200" y="4868863"/>
          <p14:tracePt t="57412" x="2754313" y="4856163"/>
          <p14:tracePt t="57419" x="2903538" y="4856163"/>
          <p14:tracePt t="57428" x="3041650" y="4856163"/>
          <p14:tracePt t="57435" x="3167063" y="4830763"/>
          <p14:tracePt t="57443" x="3254375" y="4830763"/>
          <p14:tracePt t="57451" x="3341688" y="4830763"/>
          <p14:tracePt t="57459" x="3392488" y="4830763"/>
          <p14:tracePt t="57467" x="3429000" y="4830763"/>
          <p14:tracePt t="57475" x="3454400" y="4830763"/>
          <p14:tracePt t="57483" x="3467100" y="4830763"/>
          <p14:tracePt t="57555" x="3479800" y="4830763"/>
          <p14:tracePt t="57667" x="3492500" y="4830763"/>
          <p14:tracePt t="57691" x="3479800" y="4856163"/>
          <p14:tracePt t="57699" x="3429000" y="4868863"/>
          <p14:tracePt t="57707" x="3328988" y="4930775"/>
          <p14:tracePt t="57715" x="3241675" y="4956175"/>
          <p14:tracePt t="57723" x="3103563" y="5005388"/>
          <p14:tracePt t="57731" x="2967038" y="5043488"/>
          <p14:tracePt t="57739" x="2841625" y="5068888"/>
          <p14:tracePt t="57747" x="2703513" y="5118100"/>
          <p14:tracePt t="57755" x="2565400" y="5143500"/>
          <p14:tracePt t="57763" x="2416175" y="5181600"/>
          <p14:tracePt t="57771" x="2316163" y="5194300"/>
          <p14:tracePt t="57779" x="2216150" y="5194300"/>
          <p14:tracePt t="57787" x="2116138" y="5205413"/>
          <p14:tracePt t="57795" x="2052638" y="5218113"/>
          <p14:tracePt t="57803" x="2003425" y="5218113"/>
          <p14:tracePt t="57811" x="1990725" y="5243513"/>
          <p14:tracePt t="57828" x="1978025" y="5243513"/>
          <p14:tracePt t="57923" x="1965325" y="5243513"/>
          <p14:tracePt t="57931" x="1952625" y="5243513"/>
          <p14:tracePt t="57947" x="1939925" y="5243513"/>
          <p14:tracePt t="57955" x="1927225" y="5243513"/>
          <p14:tracePt t="57963" x="1914525" y="5243513"/>
          <p14:tracePt t="57971" x="1890713" y="5243513"/>
          <p14:tracePt t="57979" x="1839913" y="5243513"/>
          <p14:tracePt t="57987" x="1790700" y="5243513"/>
          <p14:tracePt t="57995" x="1727200" y="5268913"/>
          <p14:tracePt t="58003" x="1677988" y="5268913"/>
          <p14:tracePt t="58011" x="1627188" y="5281613"/>
          <p14:tracePt t="58019" x="1565275" y="5294313"/>
          <p14:tracePt t="58028" x="1527175" y="5305425"/>
          <p14:tracePt t="58035" x="1501775" y="5305425"/>
          <p14:tracePt t="58044" x="1465263" y="5305425"/>
          <p14:tracePt t="58051" x="1439863" y="5305425"/>
          <p14:tracePt t="58059" x="1427163" y="5318125"/>
          <p14:tracePt t="58067" x="1414463" y="5318125"/>
          <p14:tracePt t="58083" x="1401763" y="5330825"/>
          <p14:tracePt t="58107" x="1414463" y="5330825"/>
          <p14:tracePt t="58128" x="1452563" y="5330825"/>
          <p14:tracePt t="58131" x="1476375" y="5330825"/>
          <p14:tracePt t="58139" x="1514475" y="5330825"/>
          <p14:tracePt t="58147" x="1565275" y="5330825"/>
          <p14:tracePt t="58155" x="1614488" y="5330825"/>
          <p14:tracePt t="58163" x="1665288" y="5330825"/>
          <p14:tracePt t="58171" x="1701800" y="5330825"/>
          <p14:tracePt t="58179" x="1765300" y="5330825"/>
          <p14:tracePt t="58187" x="1814513" y="5330825"/>
          <p14:tracePt t="58195" x="1865313" y="5330825"/>
          <p14:tracePt t="58203" x="1903413" y="5318125"/>
          <p14:tracePt t="58211" x="1978025" y="5294313"/>
          <p14:tracePt t="58219" x="2027238" y="5281613"/>
          <p14:tracePt t="58227" x="2078038" y="5281613"/>
          <p14:tracePt t="58235" x="2139950" y="5268913"/>
          <p14:tracePt t="58244" x="2190750" y="5268913"/>
          <p14:tracePt t="58251" x="2228850" y="5256213"/>
          <p14:tracePt t="58259" x="2278063" y="5256213"/>
          <p14:tracePt t="58267" x="2303463" y="5243513"/>
          <p14:tracePt t="58275" x="2352675" y="5230813"/>
          <p14:tracePt t="58283" x="2416175" y="5230813"/>
          <p14:tracePt t="58291" x="2465388" y="5230813"/>
          <p14:tracePt t="58299" x="2516188" y="5218113"/>
          <p14:tracePt t="58307" x="2565400" y="5218113"/>
          <p14:tracePt t="58315" x="2603500" y="5205413"/>
          <p14:tracePt t="58323" x="2628900" y="5205413"/>
          <p14:tracePt t="58331" x="2654300" y="5205413"/>
          <p14:tracePt t="58347" x="2667000" y="5205413"/>
          <p14:tracePt t="58354" x="2678113" y="5205413"/>
          <p14:tracePt t="58371" x="2690813" y="5205413"/>
          <p14:tracePt t="58651" x="2703513" y="5205413"/>
          <p14:tracePt t="58659" x="2728913" y="5205413"/>
          <p14:tracePt t="58667" x="2741613" y="5205413"/>
          <p14:tracePt t="58675" x="2767013" y="5205413"/>
          <p14:tracePt t="58683" x="2778125" y="5205413"/>
          <p14:tracePt t="58691" x="2803525" y="5205413"/>
          <p14:tracePt t="58699" x="2816225" y="5205413"/>
          <p14:tracePt t="58707" x="2841625" y="5205413"/>
          <p14:tracePt t="58715" x="2854325" y="5205413"/>
          <p14:tracePt t="58723" x="2879725" y="5205413"/>
          <p14:tracePt t="58739" x="2890838" y="5205413"/>
          <p14:tracePt t="58811" x="2903538" y="5205413"/>
          <p14:tracePt t="58835" x="2916238" y="5205413"/>
          <p14:tracePt t="58859" x="2928938" y="5205413"/>
          <p14:tracePt t="58875" x="2941638" y="5205413"/>
          <p14:tracePt t="58883" x="2954338" y="5205413"/>
          <p14:tracePt t="58899" x="2967038" y="5205413"/>
          <p14:tracePt t="58907" x="2992438" y="5205413"/>
          <p14:tracePt t="58915" x="3003550" y="5205413"/>
          <p14:tracePt t="58923" x="3041650" y="5205413"/>
          <p14:tracePt t="58931" x="3067050" y="5205413"/>
          <p14:tracePt t="58939" x="3092450" y="5205413"/>
          <p14:tracePt t="58947" x="3103563" y="5205413"/>
          <p14:tracePt t="58955" x="3128963" y="5194300"/>
          <p14:tracePt t="58963" x="3154363" y="5181600"/>
          <p14:tracePt t="58971" x="3167063" y="5181600"/>
          <p14:tracePt t="58987" x="3179763" y="5181600"/>
          <p14:tracePt t="58995" x="3192463" y="5181600"/>
          <p14:tracePt t="59003" x="3216275" y="5168900"/>
          <p14:tracePt t="59019" x="3228975" y="5156200"/>
          <p14:tracePt t="59026" x="3241675" y="5156200"/>
          <p14:tracePt t="59035" x="3254375" y="5143500"/>
          <p14:tracePt t="59051" x="3279775" y="5143500"/>
          <p14:tracePt t="59067" x="3292475" y="5143500"/>
          <p14:tracePt t="59076" x="3317875" y="5130800"/>
          <p14:tracePt t="59083" x="3328988" y="5118100"/>
          <p14:tracePt t="59091" x="3341688" y="5105400"/>
          <p14:tracePt t="59099" x="3354388" y="5105400"/>
          <p14:tracePt t="59107" x="3367088" y="5092700"/>
          <p14:tracePt t="59127" x="3379788" y="5068888"/>
          <p14:tracePt t="59131" x="3405188" y="5056188"/>
          <p14:tracePt t="59147" x="3405188" y="5043488"/>
          <p14:tracePt t="59155" x="3417888" y="5030788"/>
          <p14:tracePt t="59179" x="3417888" y="5018088"/>
          <p14:tracePt t="59187" x="3417888" y="5005388"/>
          <p14:tracePt t="59195" x="3417888" y="4992688"/>
          <p14:tracePt t="59211" x="3417888" y="4981575"/>
          <p14:tracePt t="59219" x="3417888" y="4956175"/>
          <p14:tracePt t="59235" x="3417888" y="4943475"/>
          <p14:tracePt t="59251" x="3405188" y="4930775"/>
          <p14:tracePt t="59267" x="3379788" y="4930775"/>
          <p14:tracePt t="59277" x="3367088" y="4930775"/>
          <p14:tracePt t="59283" x="3354388" y="4930775"/>
          <p14:tracePt t="59291" x="3341688" y="4918075"/>
          <p14:tracePt t="59299" x="3328988" y="4905375"/>
          <p14:tracePt t="59307" x="3317875" y="4905375"/>
          <p14:tracePt t="59315" x="3305175" y="4905375"/>
          <p14:tracePt t="59323" x="3292475" y="4905375"/>
          <p14:tracePt t="59331" x="3267075" y="4905375"/>
          <p14:tracePt t="59339" x="3241675" y="4905375"/>
          <p14:tracePt t="59347" x="3216275" y="4905375"/>
          <p14:tracePt t="59355" x="3205163" y="4905375"/>
          <p14:tracePt t="59363" x="3179763" y="4905375"/>
          <p14:tracePt t="59371" x="3167063" y="4905375"/>
          <p14:tracePt t="59379" x="3128963" y="4905375"/>
          <p14:tracePt t="59387" x="3103563" y="4905375"/>
          <p14:tracePt t="59395" x="3067050" y="4905375"/>
          <p14:tracePt t="59403" x="3028950" y="4905375"/>
          <p14:tracePt t="59411" x="2992438" y="4905375"/>
          <p14:tracePt t="59419" x="2967038" y="4918075"/>
          <p14:tracePt t="59427" x="2916238" y="4918075"/>
          <p14:tracePt t="59435" x="2867025" y="4930775"/>
          <p14:tracePt t="59442" x="2778125" y="4930775"/>
          <p14:tracePt t="59451" x="2716213" y="4930775"/>
          <p14:tracePt t="59459" x="2641600" y="4930775"/>
          <p14:tracePt t="59467" x="2554288" y="4930775"/>
          <p14:tracePt t="59476" x="2478088" y="4930775"/>
          <p14:tracePt t="59483" x="2403475" y="4930775"/>
          <p14:tracePt t="59492" x="2303463" y="4943475"/>
          <p14:tracePt t="59499" x="2203450" y="4943475"/>
          <p14:tracePt t="59507" x="2103438" y="4956175"/>
          <p14:tracePt t="59515" x="2027238" y="4968875"/>
          <p14:tracePt t="59523" x="1965325" y="4968875"/>
          <p14:tracePt t="59531" x="1865313" y="4968875"/>
          <p14:tracePt t="59539" x="1790700" y="4968875"/>
          <p14:tracePt t="59547" x="1689100" y="4968875"/>
          <p14:tracePt t="59555" x="1614488" y="4968875"/>
          <p14:tracePt t="59563" x="1539875" y="4981575"/>
          <p14:tracePt t="59571" x="1452563" y="4981575"/>
          <p14:tracePt t="59579" x="1401763" y="4981575"/>
          <p14:tracePt t="59587" x="1339850" y="4981575"/>
          <p14:tracePt t="59595" x="1263650" y="4981575"/>
          <p14:tracePt t="59603" x="1214438" y="4981575"/>
          <p14:tracePt t="59611" x="1163638" y="4981575"/>
          <p14:tracePt t="59619" x="1127125" y="4981575"/>
          <p14:tracePt t="59627" x="1089025" y="4981575"/>
          <p14:tracePt t="59635" x="1076325" y="4981575"/>
          <p14:tracePt t="59643" x="1050925" y="4981575"/>
          <p14:tracePt t="59651" x="1038225" y="4981575"/>
          <p14:tracePt t="59667" x="1027113" y="4981575"/>
          <p14:tracePt t="59676" x="1001713" y="4981575"/>
          <p14:tracePt t="59692" x="989013" y="4981575"/>
          <p14:tracePt t="59883" x="989013" y="4992688"/>
          <p14:tracePt t="59907" x="989013" y="5018088"/>
          <p14:tracePt t="59915" x="976313" y="5018088"/>
          <p14:tracePt t="59923" x="976313" y="5030788"/>
          <p14:tracePt t="59931" x="976313" y="5043488"/>
          <p14:tracePt t="59939" x="963613" y="5056188"/>
          <p14:tracePt t="59963" x="963613" y="5068888"/>
          <p14:tracePt t="59979" x="963613" y="5081588"/>
          <p14:tracePt t="59987" x="963613" y="5092700"/>
          <p14:tracePt t="60019" x="963613" y="5105400"/>
          <p14:tracePt t="60035" x="963613" y="5118100"/>
          <p14:tracePt t="60075" x="963613" y="5130800"/>
          <p14:tracePt t="60083" x="963613" y="5143500"/>
          <p14:tracePt t="60331" x="976313" y="5143500"/>
          <p14:tracePt t="60347" x="989013" y="5156200"/>
          <p14:tracePt t="60371" x="1001713" y="5168900"/>
          <p14:tracePt t="60379" x="1014413" y="5181600"/>
          <p14:tracePt t="60387" x="1027113" y="5194300"/>
          <p14:tracePt t="60395" x="1050925" y="5205413"/>
          <p14:tracePt t="60403" x="1050925" y="5218113"/>
          <p14:tracePt t="60411" x="1076325" y="5243513"/>
          <p14:tracePt t="60419" x="1101725" y="5256213"/>
          <p14:tracePt t="60427" x="1127125" y="5294313"/>
          <p14:tracePt t="60435" x="1139825" y="5305425"/>
          <p14:tracePt t="60443" x="1176338" y="5330825"/>
          <p14:tracePt t="60451" x="1189038" y="5356225"/>
          <p14:tracePt t="60459" x="1214438" y="5381625"/>
          <p14:tracePt t="60467" x="1239838" y="5407025"/>
          <p14:tracePt t="60475" x="1252538" y="5430838"/>
          <p14:tracePt t="60483" x="1263650" y="5430838"/>
          <p14:tracePt t="60491" x="1276350" y="5456238"/>
          <p14:tracePt t="60499" x="1276350" y="5468938"/>
          <p14:tracePt t="60508" x="1289050" y="5507038"/>
          <p14:tracePt t="60523" x="1314450" y="5518150"/>
          <p14:tracePt t="60531" x="1314450" y="5556250"/>
          <p14:tracePt t="60539" x="1339850" y="5568950"/>
          <p14:tracePt t="60547" x="1352550" y="5594350"/>
          <p14:tracePt t="60555" x="1363663" y="5594350"/>
          <p14:tracePt t="60571" x="1376363" y="5607050"/>
          <p14:tracePt t="60731" x="1389063" y="5607050"/>
          <p14:tracePt t="60739" x="1414463" y="5607050"/>
          <p14:tracePt t="60747" x="1427163" y="5607050"/>
          <p14:tracePt t="60755" x="1452563" y="5607050"/>
          <p14:tracePt t="60763" x="1465263" y="5607050"/>
          <p14:tracePt t="60771" x="1501775" y="5607050"/>
          <p14:tracePt t="60779" x="1552575" y="5607050"/>
          <p14:tracePt t="60787" x="1601788" y="5607050"/>
          <p14:tracePt t="60795" x="1677988" y="5607050"/>
          <p14:tracePt t="60803" x="1727200" y="5607050"/>
          <p14:tracePt t="60811" x="1790700" y="5607050"/>
          <p14:tracePt t="60819" x="1852613" y="5607050"/>
          <p14:tracePt t="60827" x="1927225" y="5607050"/>
          <p14:tracePt t="60835" x="1978025" y="5607050"/>
          <p14:tracePt t="60843" x="2052638" y="5607050"/>
          <p14:tracePt t="60851" x="2103438" y="5607050"/>
          <p14:tracePt t="60859" x="2152650" y="5607050"/>
          <p14:tracePt t="60867" x="2203450" y="5607050"/>
          <p14:tracePt t="60875" x="2239963" y="5607050"/>
          <p14:tracePt t="60883" x="2252663" y="5607050"/>
          <p14:tracePt t="60891" x="2290763" y="5607050"/>
          <p14:tracePt t="60899" x="2316163" y="5607050"/>
          <p14:tracePt t="60908" x="2328863" y="5607050"/>
          <p14:tracePt t="60915" x="2339975" y="5607050"/>
          <p14:tracePt t="60925" x="2352675" y="5607050"/>
          <p14:tracePt t="60931" x="2365375" y="5607050"/>
          <p14:tracePt t="60939" x="2378075" y="5607050"/>
          <p14:tracePt t="61107" x="2390775" y="5607050"/>
          <p14:tracePt t="61115" x="2403475" y="5607050"/>
          <p14:tracePt t="61123" x="2416175" y="5607050"/>
          <p14:tracePt t="61131" x="2441575" y="5607050"/>
          <p14:tracePt t="61139" x="2452688" y="5607050"/>
          <p14:tracePt t="61147" x="2490788" y="5630863"/>
          <p14:tracePt t="61155" x="2503488" y="5630863"/>
          <p14:tracePt t="61163" x="2541588" y="5630863"/>
          <p14:tracePt t="61171" x="2565400" y="5630863"/>
          <p14:tracePt t="61179" x="2590800" y="5630863"/>
          <p14:tracePt t="61195" x="2603500" y="5630863"/>
          <p14:tracePt t="61203" x="2628900" y="5643563"/>
          <p14:tracePt t="61251" x="2628900" y="5630863"/>
          <p14:tracePt t="61267" x="2641600" y="5607050"/>
          <p14:tracePt t="61275" x="2641600" y="5594350"/>
          <p14:tracePt t="61283" x="2654300" y="5568950"/>
          <p14:tracePt t="61291" x="2654300" y="5556250"/>
          <p14:tracePt t="61299" x="2667000" y="5543550"/>
          <p14:tracePt t="61308" x="2667000" y="5530850"/>
          <p14:tracePt t="61324" x="2667000" y="5518150"/>
          <p14:tracePt t="61347" x="2667000" y="5507038"/>
          <p14:tracePt t="61371" x="2667000" y="5494338"/>
          <p14:tracePt t="61955" x="2678113" y="5494338"/>
          <p14:tracePt t="61971" x="2678113" y="5481638"/>
          <p14:tracePt t="61987" x="2678113" y="5468938"/>
          <p14:tracePt t="62003" x="2690813" y="5468938"/>
          <p14:tracePt t="62011" x="2703513" y="5468938"/>
          <p14:tracePt t="62027" x="2754313" y="5468938"/>
          <p14:tracePt t="62035" x="2767013" y="5468938"/>
          <p14:tracePt t="62043" x="2790825" y="5468938"/>
          <p14:tracePt t="62051" x="2816225" y="5468938"/>
          <p14:tracePt t="62059" x="2841625" y="5468938"/>
          <p14:tracePt t="62067" x="2854325" y="5468938"/>
          <p14:tracePt t="62075" x="2879725" y="5468938"/>
          <p14:tracePt t="62083" x="2890838" y="5468938"/>
          <p14:tracePt t="62091" x="2903538" y="5468938"/>
          <p14:tracePt t="62099" x="2916238" y="5468938"/>
          <p14:tracePt t="62131" x="2928938" y="5468938"/>
          <p14:tracePt t="62195" x="2941638" y="5468938"/>
          <p14:tracePt t="62202" x="2954338" y="5468938"/>
          <p14:tracePt t="62211" x="2967038" y="5468938"/>
          <p14:tracePt t="62219" x="2992438" y="5468938"/>
          <p14:tracePt t="62235" x="3016250" y="5468938"/>
          <p14:tracePt t="62243" x="3028950" y="5481638"/>
          <p14:tracePt t="62251" x="3041650" y="5481638"/>
          <p14:tracePt t="62259" x="3067050" y="5481638"/>
          <p14:tracePt t="62267" x="3079750" y="5481638"/>
          <p14:tracePt t="62275" x="3103563" y="5481638"/>
          <p14:tracePt t="62283" x="3128963" y="5481638"/>
          <p14:tracePt t="62291" x="3179763" y="5481638"/>
          <p14:tracePt t="62299" x="3241675" y="5481638"/>
          <p14:tracePt t="62307" x="3292475" y="5481638"/>
          <p14:tracePt t="62315" x="3341688" y="5481638"/>
          <p14:tracePt t="62323" x="3379788" y="5481638"/>
          <p14:tracePt t="62331" x="3405188" y="5481638"/>
          <p14:tracePt t="62340" x="3429000" y="5481638"/>
          <p14:tracePt t="62347" x="3454400" y="5481638"/>
          <p14:tracePt t="62356" x="3467100" y="5481638"/>
          <p14:tracePt t="62363" x="3492500" y="5481638"/>
          <p14:tracePt t="62379" x="3505200" y="5481638"/>
          <p14:tracePt t="62387" x="3530600" y="5481638"/>
          <p14:tracePt t="62403" x="3541713" y="5481638"/>
          <p14:tracePt t="62419" x="3567113" y="5481638"/>
          <p14:tracePt t="62675" x="3579813" y="5481638"/>
          <p14:tracePt t="62691" x="3567113" y="5443538"/>
          <p14:tracePt t="62699" x="3567113" y="5430838"/>
          <p14:tracePt t="62707" x="3567113" y="5407025"/>
          <p14:tracePt t="62715" x="3541713" y="5394325"/>
          <p14:tracePt t="62723" x="3530600" y="5368925"/>
          <p14:tracePt t="62731" x="3530600" y="5356225"/>
          <p14:tracePt t="62740" x="3530600" y="5330825"/>
          <p14:tracePt t="62747" x="3530600" y="5318125"/>
          <p14:tracePt t="62756" x="3530600" y="5281613"/>
          <p14:tracePt t="62763" x="3530600" y="5230813"/>
          <p14:tracePt t="62772" x="3530600" y="5205413"/>
          <p14:tracePt t="62779" x="3530600" y="5181600"/>
          <p14:tracePt t="62787" x="3541713" y="5118100"/>
          <p14:tracePt t="62795" x="3554413" y="5068888"/>
          <p14:tracePt t="62803" x="3592513" y="5018088"/>
          <p14:tracePt t="62811" x="3617913" y="4981575"/>
          <p14:tracePt t="62819" x="3643313" y="4943475"/>
          <p14:tracePt t="62827" x="3667125" y="4905375"/>
          <p14:tracePt t="62835" x="3679825" y="4879975"/>
          <p14:tracePt t="62843" x="3705225" y="4868863"/>
          <p14:tracePt t="62851" x="3705225" y="4843463"/>
          <p14:tracePt t="62859" x="3730625" y="4818063"/>
          <p14:tracePt t="62866" x="3730625" y="4805363"/>
          <p14:tracePt t="62874" x="3743325" y="4792663"/>
          <p14:tracePt t="62891" x="3756025" y="4779963"/>
          <p14:tracePt t="62915" x="3756025" y="4768850"/>
          <p14:tracePt t="62939" x="3756025" y="4756150"/>
          <p14:tracePt t="62987" x="3756025" y="4743450"/>
          <p14:tracePt t="63011" x="3743325" y="4730750"/>
          <p14:tracePt t="63123" x="3730625" y="4730750"/>
          <p14:tracePt t="63179" x="3717925" y="4730750"/>
          <p14:tracePt t="63187" x="3705225" y="4730750"/>
          <p14:tracePt t="63307" x="3743325" y="4730750"/>
          <p14:tracePt t="63315" x="3792538" y="4730750"/>
          <p14:tracePt t="63323" x="3843338" y="4730750"/>
          <p14:tracePt t="63331" x="3917950" y="4730750"/>
          <p14:tracePt t="63339" x="3968750" y="4730750"/>
          <p14:tracePt t="63346" x="4030663" y="4756150"/>
          <p14:tracePt t="63355" x="4068763" y="4756150"/>
          <p14:tracePt t="63363" x="4092575" y="4756150"/>
          <p14:tracePt t="63395" x="4105275" y="4768850"/>
          <p14:tracePt t="63443" x="4105275" y="4779963"/>
          <p14:tracePt t="63451" x="4105275" y="4792663"/>
          <p14:tracePt t="63459" x="4081463" y="4805363"/>
          <p14:tracePt t="63467" x="4056063" y="4830763"/>
          <p14:tracePt t="63475" x="4043363" y="4856163"/>
          <p14:tracePt t="63483" x="4030663" y="4879975"/>
          <p14:tracePt t="63491" x="4005263" y="4905375"/>
          <p14:tracePt t="63499" x="3956050" y="4956175"/>
          <p14:tracePt t="63507" x="3905250" y="5018088"/>
          <p14:tracePt t="63515" x="3879850" y="5043488"/>
          <p14:tracePt t="63523" x="3843338" y="5068888"/>
          <p14:tracePt t="63531" x="3817938" y="5092700"/>
          <p14:tracePt t="63539" x="3792538" y="5105400"/>
          <p14:tracePt t="63547" x="3767138" y="5118100"/>
          <p14:tracePt t="63555" x="3743325" y="5143500"/>
          <p14:tracePt t="63563" x="3730625" y="5143500"/>
          <p14:tracePt t="63587" x="3717925" y="5143500"/>
          <p14:tracePt t="63604" x="3705225" y="5143500"/>
          <p14:tracePt t="63611" x="3679825" y="5143500"/>
          <p14:tracePt t="63619" x="3667125" y="5143500"/>
          <p14:tracePt t="63627" x="3617913" y="5105400"/>
          <p14:tracePt t="63635" x="3567113" y="5081588"/>
          <p14:tracePt t="63643" x="3505200" y="5068888"/>
          <p14:tracePt t="63651" x="3405188" y="5030788"/>
          <p14:tracePt t="63659" x="3328988" y="5030788"/>
          <p14:tracePt t="63667" x="3254375" y="5018088"/>
          <p14:tracePt t="63675" x="3167063" y="5005388"/>
          <p14:tracePt t="63683" x="3116263" y="5005388"/>
          <p14:tracePt t="63691" x="3079750" y="5005388"/>
          <p14:tracePt t="63699" x="3041650" y="5005388"/>
          <p14:tracePt t="63707" x="3016250" y="5005388"/>
          <p14:tracePt t="63715" x="3003550" y="5005388"/>
          <p14:tracePt t="63723" x="2979738" y="5005388"/>
          <p14:tracePt t="63827" x="2979738" y="5018088"/>
          <p14:tracePt t="63835" x="2979738" y="5043488"/>
          <p14:tracePt t="63843" x="2979738" y="5056188"/>
          <p14:tracePt t="63851" x="3003550" y="5092700"/>
          <p14:tracePt t="63859" x="3016250" y="5130800"/>
          <p14:tracePt t="63867" x="3041650" y="5156200"/>
          <p14:tracePt t="63875" x="3067050" y="5205413"/>
          <p14:tracePt t="63883" x="3079750" y="5268913"/>
          <p14:tracePt t="63891" x="3116263" y="5318125"/>
          <p14:tracePt t="63899" x="3128963" y="5394325"/>
          <p14:tracePt t="63907" x="3141663" y="5481638"/>
          <p14:tracePt t="63915" x="3141663" y="5543550"/>
          <p14:tracePt t="63923" x="3154363" y="5607050"/>
          <p14:tracePt t="63931" x="3167063" y="5656263"/>
          <p14:tracePt t="63939" x="3167063" y="5707063"/>
          <p14:tracePt t="63947" x="3167063" y="5756275"/>
          <p14:tracePt t="63955" x="3167063" y="5832475"/>
          <p14:tracePt t="63963" x="3167063" y="5881688"/>
          <p14:tracePt t="63971" x="3167063" y="5907088"/>
          <p14:tracePt t="63979" x="3167063" y="5932488"/>
          <p14:tracePt t="63988" x="3167063" y="5956300"/>
          <p14:tracePt t="63995" x="3167063" y="5969000"/>
          <p14:tracePt t="64011" x="3167063" y="5994400"/>
          <p14:tracePt t="64107" x="3179763" y="5994400"/>
          <p14:tracePt t="64115" x="3192463" y="5969000"/>
          <p14:tracePt t="64123" x="3216275" y="5945188"/>
          <p14:tracePt t="64131" x="3216275" y="5932488"/>
          <p14:tracePt t="64139" x="3228975" y="5919788"/>
          <p14:tracePt t="64147" x="3254375" y="5894388"/>
          <p14:tracePt t="64155" x="3254375" y="5881688"/>
          <p14:tracePt t="64163" x="3279775" y="5856288"/>
          <p14:tracePt t="64171" x="3279775" y="5832475"/>
          <p14:tracePt t="64179" x="3305175" y="5819775"/>
          <p14:tracePt t="64187" x="3305175" y="5807075"/>
          <p14:tracePt t="64195" x="3317875" y="5794375"/>
          <p14:tracePt t="64204" x="3317875" y="5781675"/>
          <p14:tracePt t="64211" x="3328988" y="5768975"/>
          <p14:tracePt t="64220" x="3341688" y="5743575"/>
          <p14:tracePt t="64227" x="3354388" y="5743575"/>
          <p14:tracePt t="64235" x="3354388" y="5719763"/>
          <p14:tracePt t="64243" x="3367088" y="5719763"/>
          <p14:tracePt t="64251" x="3367088" y="5707063"/>
          <p14:tracePt t="64259" x="3392488" y="5668963"/>
          <p14:tracePt t="64267" x="3405188" y="5668963"/>
          <p14:tracePt t="64275" x="3405188" y="5656263"/>
          <p14:tracePt t="64283" x="3429000" y="5630863"/>
          <p14:tracePt t="64299" x="3441700" y="5619750"/>
          <p14:tracePt t="64443" x="3441700" y="5630863"/>
          <p14:tracePt t="64467" x="3454400" y="5643563"/>
          <p14:tracePt t="64475" x="3467100" y="5643563"/>
          <p14:tracePt t="64523" x="3467100" y="5656263"/>
          <p14:tracePt t="64747" x="3479800" y="5656263"/>
          <p14:tracePt t="64771" x="3492500" y="5656263"/>
          <p14:tracePt t="64779" x="3505200" y="5643563"/>
          <p14:tracePt t="64835" x="3517900" y="5643563"/>
          <p14:tracePt t="64851" x="3530600" y="5643563"/>
          <p14:tracePt t="64867" x="3541713" y="5643563"/>
          <p14:tracePt t="64875" x="3554413" y="5643563"/>
          <p14:tracePt t="64883" x="3567113" y="5643563"/>
          <p14:tracePt t="64891" x="3579813" y="5643563"/>
          <p14:tracePt t="64915" x="3605213" y="5656263"/>
          <p14:tracePt t="64955" x="3617913" y="5668963"/>
          <p14:tracePt t="64979" x="3617913" y="5681663"/>
          <p14:tracePt t="64995" x="3643313" y="5694363"/>
          <p14:tracePt t="65027" x="3654425" y="5694363"/>
          <p14:tracePt t="65163" x="3654425" y="5668963"/>
          <p14:tracePt t="65179" x="3654425" y="5656263"/>
          <p14:tracePt t="65187" x="3654425" y="5630863"/>
          <p14:tracePt t="65203" x="3654425" y="5619750"/>
          <p14:tracePt t="65219" x="3654425" y="5594350"/>
          <p14:tracePt t="65243" x="3654425" y="5568950"/>
          <p14:tracePt t="65259" x="3654425" y="5556250"/>
          <p14:tracePt t="65267" x="3667125" y="5556250"/>
          <p14:tracePt t="65291" x="3667125" y="5543550"/>
          <p14:tracePt t="65443" x="3667125" y="5530850"/>
          <p14:tracePt t="65491" x="3692525" y="5530850"/>
          <p14:tracePt t="65507" x="3692525" y="5556250"/>
          <p14:tracePt t="65539" x="3692525" y="5568950"/>
          <p14:tracePt t="65547" x="3692525" y="5581650"/>
          <p14:tracePt t="65555" x="3705225" y="5594350"/>
          <p14:tracePt t="65603" x="3717925" y="5607050"/>
          <p14:tracePt t="65779" x="3730625" y="5607050"/>
          <p14:tracePt t="65795" x="3743325" y="5607050"/>
          <p14:tracePt t="65811" x="3743325" y="5594350"/>
          <p14:tracePt t="65819" x="3743325" y="5581650"/>
          <p14:tracePt t="65835" x="3743325" y="5568950"/>
          <p14:tracePt t="65843" x="3756025" y="5543550"/>
          <p14:tracePt t="65867" x="3767138" y="5543550"/>
          <p14:tracePt t="65995" x="3767138" y="5530850"/>
          <p14:tracePt t="66051" x="3767138" y="5518150"/>
          <p14:tracePt t="66075" x="3743325" y="5518150"/>
          <p14:tracePt t="66083" x="3705225" y="5518150"/>
          <p14:tracePt t="66091" x="3667125" y="5518150"/>
          <p14:tracePt t="66099" x="3643313" y="5518150"/>
          <p14:tracePt t="66118" x="3592513" y="5518150"/>
          <p14:tracePt t="66123" x="3567113" y="5518150"/>
          <p14:tracePt t="66131" x="3541713" y="5518150"/>
          <p14:tracePt t="66139" x="3530600" y="5518150"/>
          <p14:tracePt t="66147" x="3505200" y="5518150"/>
          <p14:tracePt t="66155" x="3479800" y="5518150"/>
          <p14:tracePt t="66163" x="3467100" y="5518150"/>
          <p14:tracePt t="66179" x="3454400" y="5518150"/>
          <p14:tracePt t="66251" x="3429000" y="5518150"/>
          <p14:tracePt t="66275" x="3429000" y="5543550"/>
          <p14:tracePt t="66284" x="3429000" y="5556250"/>
          <p14:tracePt t="66291" x="3429000" y="5581650"/>
          <p14:tracePt t="66299" x="3417888" y="5594350"/>
          <p14:tracePt t="66307" x="3417888" y="5607050"/>
          <p14:tracePt t="66315" x="3417888" y="5630863"/>
          <p14:tracePt t="66323" x="3417888" y="5643563"/>
          <p14:tracePt t="66331" x="3417888" y="5656263"/>
          <p14:tracePt t="66339" x="3417888" y="5668963"/>
          <p14:tracePt t="66371" x="3417888" y="5681663"/>
          <p14:tracePt t="66483" x="3417888" y="5694363"/>
          <p14:tracePt t="66491" x="3417888" y="5668963"/>
          <p14:tracePt t="66499" x="3441700" y="5656263"/>
          <p14:tracePt t="66507" x="3454400" y="5630863"/>
          <p14:tracePt t="66515" x="3467100" y="5607050"/>
          <p14:tracePt t="66523" x="3479800" y="5594350"/>
          <p14:tracePt t="66531" x="3479800" y="5581650"/>
          <p14:tracePt t="66539" x="3492500" y="5556250"/>
          <p14:tracePt t="66547" x="3517900" y="5530850"/>
          <p14:tracePt t="66563" x="3530600" y="5507038"/>
          <p14:tracePt t="66579" x="3541713" y="5494338"/>
          <p14:tracePt t="66587" x="3554413" y="5494338"/>
          <p14:tracePt t="66603" x="3567113" y="5481638"/>
          <p14:tracePt t="66627" x="3592513" y="5468938"/>
          <p14:tracePt t="66651" x="3605213" y="5456238"/>
          <p14:tracePt t="66667" x="3630613" y="5456238"/>
          <p14:tracePt t="66675" x="3643313" y="5443538"/>
          <p14:tracePt t="66684" x="3667125" y="5443538"/>
          <p14:tracePt t="66691" x="3692525" y="5443538"/>
          <p14:tracePt t="66699" x="3717925" y="5443538"/>
          <p14:tracePt t="66707" x="3730625" y="5443538"/>
          <p14:tracePt t="66715" x="3756025" y="5443538"/>
          <p14:tracePt t="66723" x="3767138" y="5443538"/>
          <p14:tracePt t="66731" x="3792538" y="5443538"/>
          <p14:tracePt t="66739" x="3805238" y="5443538"/>
          <p14:tracePt t="66747" x="3817938" y="5443538"/>
          <p14:tracePt t="66755" x="3830638" y="5443538"/>
          <p14:tracePt t="66795" x="3856038" y="5456238"/>
          <p14:tracePt t="67099" x="3856038" y="5468938"/>
          <p14:tracePt t="67107" x="3867150" y="5468938"/>
          <p14:tracePt t="67115" x="3905250" y="5481638"/>
          <p14:tracePt t="67123" x="3943350" y="5494338"/>
          <p14:tracePt t="67131" x="3968750" y="5494338"/>
          <p14:tracePt t="67139" x="4005263" y="5518150"/>
          <p14:tracePt t="67147" x="4017963" y="5518150"/>
          <p14:tracePt t="67155" x="4056063" y="5530850"/>
          <p14:tracePt t="67163" x="4068763" y="5543550"/>
          <p14:tracePt t="67171" x="4081463" y="5543550"/>
          <p14:tracePt t="67219" x="4081463" y="5556250"/>
          <p14:tracePt t="67531" x="4092575" y="5556250"/>
          <p14:tracePt t="67539" x="4105275" y="5556250"/>
          <p14:tracePt t="67547" x="4156075" y="5556250"/>
          <p14:tracePt t="67555" x="4181475" y="5581650"/>
          <p14:tracePt t="67563" x="4205288" y="5581650"/>
          <p14:tracePt t="67571" x="4243388" y="5581650"/>
          <p14:tracePt t="67579" x="4268788" y="5594350"/>
          <p14:tracePt t="67587" x="4294188" y="5594350"/>
          <p14:tracePt t="67595" x="4330700" y="5594350"/>
          <p14:tracePt t="67603" x="4343400" y="5607050"/>
          <p14:tracePt t="67611" x="4381500" y="5630863"/>
          <p14:tracePt t="67707" x="4394200" y="5630863"/>
          <p14:tracePt t="67883" x="4381500" y="5619750"/>
          <p14:tracePt t="67899" x="4381500" y="5607050"/>
          <p14:tracePt t="68283" x="4381500" y="5594350"/>
          <p14:tracePt t="68347" x="4381500" y="5568950"/>
          <p14:tracePt t="68379" x="4394200" y="5556250"/>
          <p14:tracePt t="68419" x="4394200" y="5530850"/>
          <p14:tracePt t="68443" x="4418013" y="5518150"/>
          <p14:tracePt t="68459" x="4430713" y="5507038"/>
          <p14:tracePt t="68475" x="4443413" y="5507038"/>
          <p14:tracePt t="68483" x="4456113" y="5507038"/>
          <p14:tracePt t="68491" x="4468813" y="5507038"/>
          <p14:tracePt t="68499" x="4506913" y="5507038"/>
          <p14:tracePt t="68507" x="4543425" y="5507038"/>
          <p14:tracePt t="68515" x="4568825" y="5507038"/>
          <p14:tracePt t="68523" x="4630738" y="5507038"/>
          <p14:tracePt t="68533" x="4656138" y="5507038"/>
          <p14:tracePt t="68539" x="4706938" y="5507038"/>
          <p14:tracePt t="68549" x="4743450" y="5507038"/>
          <p14:tracePt t="68555" x="4781550" y="5507038"/>
          <p14:tracePt t="68563" x="4806950" y="5507038"/>
          <p14:tracePt t="68571" x="4832350" y="5507038"/>
          <p14:tracePt t="68579" x="4843463" y="5507038"/>
          <p14:tracePt t="68587" x="4868863" y="5507038"/>
          <p14:tracePt t="68603" x="4881563" y="5507038"/>
          <p14:tracePt t="68707" x="4894263" y="5507038"/>
          <p14:tracePt t="68723" x="4894263" y="5518150"/>
          <p14:tracePt t="68739" x="4894263" y="5530850"/>
          <p14:tracePt t="68748" x="4881563" y="5530850"/>
          <p14:tracePt t="68755" x="4868863" y="5556250"/>
          <p14:tracePt t="68763" x="4843463" y="5556250"/>
          <p14:tracePt t="68771" x="4832350" y="5568950"/>
          <p14:tracePt t="68779" x="4806950" y="5568950"/>
          <p14:tracePt t="68787" x="4794250" y="5581650"/>
          <p14:tracePt t="68795" x="4732338" y="5594350"/>
          <p14:tracePt t="68803" x="4681538" y="5619750"/>
          <p14:tracePt t="68811" x="4606925" y="5619750"/>
          <p14:tracePt t="68819" x="4518025" y="5668963"/>
          <p14:tracePt t="68827" x="4456113" y="5668963"/>
          <p14:tracePt t="68835" x="4381500" y="5668963"/>
          <p14:tracePt t="68843" x="4343400" y="5668963"/>
          <p14:tracePt t="68851" x="4294188" y="5681663"/>
          <p14:tracePt t="68859" x="4243388" y="5681663"/>
          <p14:tracePt t="68867" x="4192588" y="5719763"/>
          <p14:tracePt t="68875" x="4168775" y="5719763"/>
          <p14:tracePt t="68883" x="4143375" y="5732463"/>
          <p14:tracePt t="68891" x="4130675" y="5732463"/>
          <p14:tracePt t="68899" x="4105275" y="5732463"/>
          <p14:tracePt t="68907" x="4092575" y="5743575"/>
          <p14:tracePt t="68915" x="4081463" y="5756275"/>
          <p14:tracePt t="68931" x="4056063" y="5756275"/>
          <p14:tracePt t="68949" x="4043363" y="5756275"/>
          <p14:tracePt t="68955" x="4030663" y="5756275"/>
          <p14:tracePt t="68965" x="4017963" y="5756275"/>
          <p14:tracePt t="68971" x="3992563" y="5756275"/>
          <p14:tracePt t="68979" x="3968750" y="5756275"/>
          <p14:tracePt t="68987" x="3930650" y="5756275"/>
          <p14:tracePt t="68995" x="3892550" y="5756275"/>
          <p14:tracePt t="69003" x="3867150" y="5756275"/>
          <p14:tracePt t="69011" x="3817938" y="5756275"/>
          <p14:tracePt t="69019" x="3767138" y="5756275"/>
          <p14:tracePt t="69027" x="3717925" y="5756275"/>
          <p14:tracePt t="69035" x="3667125" y="5756275"/>
          <p14:tracePt t="69043" x="3579813" y="5756275"/>
          <p14:tracePt t="69051" x="3492500" y="5756275"/>
          <p14:tracePt t="69059" x="3429000" y="5756275"/>
          <p14:tracePt t="69067" x="3328988" y="5756275"/>
          <p14:tracePt t="69075" x="3254375" y="5756275"/>
          <p14:tracePt t="69083" x="3154363" y="5756275"/>
          <p14:tracePt t="69091" x="3092450" y="5756275"/>
          <p14:tracePt t="69099" x="3028950" y="5756275"/>
          <p14:tracePt t="69107" x="2954338" y="5768975"/>
          <p14:tracePt t="69115" x="2903538" y="5781675"/>
          <p14:tracePt t="69132" x="2741613" y="5794375"/>
          <p14:tracePt t="69139" x="2690813" y="5794375"/>
          <p14:tracePt t="69148" x="2654300" y="5794375"/>
          <p14:tracePt t="69155" x="2628900" y="5794375"/>
          <p14:tracePt t="69165" x="2603500" y="5819775"/>
          <p14:tracePt t="69171" x="2590800" y="5819775"/>
          <p14:tracePt t="69179" x="2554288" y="5819775"/>
          <p14:tracePt t="69195" x="2541588" y="5819775"/>
          <p14:tracePt t="69299" x="2554288" y="5807075"/>
          <p14:tracePt t="69307" x="2590800" y="5807075"/>
          <p14:tracePt t="69315" x="2654300" y="5781675"/>
          <p14:tracePt t="69323" x="2716213" y="5781675"/>
          <p14:tracePt t="69331" x="2841625" y="5768975"/>
          <p14:tracePt t="69339" x="2928938" y="5756275"/>
          <p14:tracePt t="69348" x="3041650" y="5756275"/>
          <p14:tracePt t="69355" x="3154363" y="5756275"/>
          <p14:tracePt t="69365" x="3254375" y="5756275"/>
          <p14:tracePt t="69371" x="3379788" y="5756275"/>
          <p14:tracePt t="69379" x="3492500" y="5756275"/>
          <p14:tracePt t="69387" x="3605213" y="5756275"/>
          <p14:tracePt t="69395" x="3705225" y="5756275"/>
          <p14:tracePt t="69403" x="3805238" y="5756275"/>
          <p14:tracePt t="69411" x="3879850" y="5756275"/>
          <p14:tracePt t="69419" x="3968750" y="5756275"/>
          <p14:tracePt t="69427" x="4030663" y="5756275"/>
          <p14:tracePt t="69435" x="4092575" y="5756275"/>
          <p14:tracePt t="69443" x="4156075" y="5756275"/>
          <p14:tracePt t="69451" x="4205288" y="5756275"/>
          <p14:tracePt t="69459" x="4256088" y="5756275"/>
          <p14:tracePt t="69467" x="4305300" y="5756275"/>
          <p14:tracePt t="69475" x="4343400" y="5756275"/>
          <p14:tracePt t="69483" x="4394200" y="5743575"/>
          <p14:tracePt t="69491" x="4406900" y="5743575"/>
          <p14:tracePt t="69499" x="4443413" y="5719763"/>
          <p14:tracePt t="69507" x="4481513" y="5719763"/>
          <p14:tracePt t="69514" x="4494213" y="5719763"/>
          <p14:tracePt t="69523" x="4518025" y="5719763"/>
          <p14:tracePt t="69531" x="4543425" y="5707063"/>
          <p14:tracePt t="69539" x="4568825" y="5694363"/>
          <p14:tracePt t="69548" x="4594225" y="5694363"/>
          <p14:tracePt t="69555" x="4630738" y="5694363"/>
          <p14:tracePt t="69564" x="4656138" y="5694363"/>
          <p14:tracePt t="69571" x="4668838" y="5694363"/>
          <p14:tracePt t="69581" x="4706938" y="5694363"/>
          <p14:tracePt t="69587" x="4719638" y="5694363"/>
          <p14:tracePt t="69611" x="4732338" y="5681663"/>
          <p14:tracePt t="69635" x="4732338" y="5668963"/>
          <p14:tracePt t="69643" x="4756150" y="5668963"/>
          <p14:tracePt t="69651" x="4794250" y="5668963"/>
          <p14:tracePt t="69659" x="4806950" y="5656263"/>
          <p14:tracePt t="69667" x="4843463" y="5630863"/>
          <p14:tracePt t="69675" x="4881563" y="5630863"/>
          <p14:tracePt t="69683" x="4919663" y="5619750"/>
          <p14:tracePt t="69691" x="4956175" y="5619750"/>
          <p14:tracePt t="69699" x="5019675" y="5607050"/>
          <p14:tracePt t="69707" x="5057775" y="5594350"/>
          <p14:tracePt t="69715" x="5119688" y="5594350"/>
          <p14:tracePt t="69723" x="5157788" y="5594350"/>
          <p14:tracePt t="69731" x="5245100" y="5581650"/>
          <p14:tracePt t="69739" x="5281613" y="5568950"/>
          <p14:tracePt t="69748" x="5332413" y="5556250"/>
          <p14:tracePt t="69755" x="5394325" y="5556250"/>
          <p14:tracePt t="69764" x="5445125" y="5530850"/>
          <p14:tracePt t="69771" x="5519738" y="5518150"/>
          <p14:tracePt t="69781" x="5583238" y="5518150"/>
          <p14:tracePt t="69787" x="5645150" y="5507038"/>
          <p14:tracePt t="69795" x="5708650" y="5507038"/>
          <p14:tracePt t="69803" x="5757863" y="5507038"/>
          <p14:tracePt t="69811" x="5808663" y="5481638"/>
          <p14:tracePt t="69819" x="5832475" y="5481638"/>
          <p14:tracePt t="69827" x="5845175" y="5468938"/>
          <p14:tracePt t="69835" x="5883275" y="5456238"/>
          <p14:tracePt t="69843" x="5895975" y="5443538"/>
          <p14:tracePt t="69851" x="5895975" y="5418138"/>
          <p14:tracePt t="69859" x="5895975" y="5381625"/>
          <p14:tracePt t="69867" x="5908675" y="5356225"/>
          <p14:tracePt t="69875" x="5908675" y="5343525"/>
          <p14:tracePt t="69883" x="5908675" y="5305425"/>
          <p14:tracePt t="69891" x="5908675" y="5281613"/>
          <p14:tracePt t="69899" x="5908675" y="5243513"/>
          <p14:tracePt t="69907" x="5908675" y="5194300"/>
          <p14:tracePt t="69915" x="5883275" y="5181600"/>
          <p14:tracePt t="69923" x="5870575" y="5156200"/>
          <p14:tracePt t="69931" x="5821363" y="5118100"/>
          <p14:tracePt t="69939" x="5783263" y="5068888"/>
          <p14:tracePt t="69947" x="5745163" y="5043488"/>
          <p14:tracePt t="69955" x="5683250" y="5018088"/>
          <p14:tracePt t="69964" x="5607050" y="4981575"/>
          <p14:tracePt t="69971" x="5532438" y="4956175"/>
          <p14:tracePt t="69980" x="5445125" y="4930775"/>
          <p14:tracePt t="69987" x="5370513" y="4918075"/>
          <p14:tracePt t="69995" x="5270500" y="4905375"/>
          <p14:tracePt t="70003" x="5181600" y="4892675"/>
          <p14:tracePt t="70011" x="5132388" y="4892675"/>
          <p14:tracePt t="70019" x="5081588" y="4892675"/>
          <p14:tracePt t="70027" x="5045075" y="4892675"/>
          <p14:tracePt t="70035" x="5019675" y="4892675"/>
          <p14:tracePt t="70043" x="4981575" y="4892675"/>
          <p14:tracePt t="70051" x="4945063" y="4892675"/>
          <p14:tracePt t="70059" x="4881563" y="4930775"/>
          <p14:tracePt t="70067" x="4856163" y="4943475"/>
          <p14:tracePt t="70075" x="4832350" y="4981575"/>
          <p14:tracePt t="70083" x="4806950" y="5005388"/>
          <p14:tracePt t="70091" x="4781550" y="5030788"/>
          <p14:tracePt t="70099" x="4756150" y="5056188"/>
          <p14:tracePt t="70107" x="4732338" y="5105400"/>
          <p14:tracePt t="70131" x="4656138" y="5230813"/>
          <p14:tracePt t="70139" x="4606925" y="5294313"/>
          <p14:tracePt t="70147" x="4568825" y="5356225"/>
          <p14:tracePt t="70155" x="4530725" y="5418138"/>
          <p14:tracePt t="70163" x="4506913" y="5468938"/>
          <p14:tracePt t="70170" x="4481513" y="5494338"/>
          <p14:tracePt t="70180" x="4456113" y="5518150"/>
          <p14:tracePt t="70186" x="4443413" y="5543550"/>
          <p14:tracePt t="70197" x="4443413" y="5568950"/>
          <p14:tracePt t="70203" x="4443413" y="5607050"/>
          <p14:tracePt t="70211" x="4443413" y="5643563"/>
          <p14:tracePt t="70218" x="4443413" y="5681663"/>
          <p14:tracePt t="70226" x="4443413" y="5732463"/>
          <p14:tracePt t="70235" x="4443413" y="5781675"/>
          <p14:tracePt t="70242" x="4443413" y="5843588"/>
          <p14:tracePt t="70251" x="4468813" y="5919788"/>
          <p14:tracePt t="70259" x="4494213" y="5969000"/>
          <p14:tracePt t="70266" x="4518025" y="6007100"/>
          <p14:tracePt t="70275" x="4543425" y="6045200"/>
          <p14:tracePt t="70283" x="4581525" y="6081713"/>
          <p14:tracePt t="70291" x="4606925" y="6094413"/>
          <p14:tracePt t="70299" x="4630738" y="6132513"/>
          <p14:tracePt t="70307" x="4668838" y="6145213"/>
          <p14:tracePt t="70315" x="4719638" y="6169025"/>
          <p14:tracePt t="70323" x="4756150" y="6169025"/>
          <p14:tracePt t="70331" x="4806950" y="6181725"/>
          <p14:tracePt t="70339" x="4856163" y="6181725"/>
          <p14:tracePt t="70347" x="4881563" y="6181725"/>
          <p14:tracePt t="70355" x="4932363" y="6181725"/>
          <p14:tracePt t="70363" x="4981575" y="6181725"/>
          <p14:tracePt t="70371" x="5032375" y="6181725"/>
          <p14:tracePt t="70380" x="5119688" y="6169025"/>
          <p14:tracePt t="70387" x="5170488" y="6145213"/>
          <p14:tracePt t="70396" x="5219700" y="6107113"/>
          <p14:tracePt t="70403" x="5294313" y="6094413"/>
          <p14:tracePt t="70411" x="5357813" y="6056313"/>
          <p14:tracePt t="70419" x="5383213" y="6056313"/>
          <p14:tracePt t="70427" x="5419725" y="6032500"/>
          <p14:tracePt t="70435" x="5432425" y="6019800"/>
          <p14:tracePt t="70443" x="5445125" y="6007100"/>
          <p14:tracePt t="70451" x="5457825" y="5994400"/>
          <p14:tracePt t="70467" x="5457825" y="5981700"/>
          <p14:tracePt t="70475" x="5457825" y="5969000"/>
          <p14:tracePt t="70483" x="5457825" y="5956300"/>
          <p14:tracePt t="70491" x="5457825" y="5945188"/>
          <p14:tracePt t="70499" x="5457825" y="5919788"/>
          <p14:tracePt t="70507" x="5432425" y="5868988"/>
          <p14:tracePt t="70515" x="5394325" y="5843588"/>
          <p14:tracePt t="70523" x="5357813" y="5819775"/>
          <p14:tracePt t="70531" x="5307013" y="5781675"/>
          <p14:tracePt t="70539" x="5245100" y="5756275"/>
          <p14:tracePt t="70546" x="5157788" y="5707063"/>
          <p14:tracePt t="70555" x="5068888" y="5681663"/>
          <p14:tracePt t="70563" x="4981575" y="5643563"/>
          <p14:tracePt t="70571" x="4832350" y="5594350"/>
          <p14:tracePt t="70580" x="4694238" y="5556250"/>
          <p14:tracePt t="70587" x="4518025" y="5507038"/>
          <p14:tracePt t="70596" x="4368800" y="5481638"/>
          <p14:tracePt t="70603" x="4192588" y="5430838"/>
          <p14:tracePt t="70611" x="4068763" y="5381625"/>
          <p14:tracePt t="70619" x="3943350" y="5356225"/>
          <p14:tracePt t="70627" x="3805238" y="5318125"/>
          <p14:tracePt t="70635" x="3705225" y="5294313"/>
          <p14:tracePt t="70643" x="3592513" y="5281613"/>
          <p14:tracePt t="70651" x="3467100" y="5268913"/>
          <p14:tracePt t="70659" x="3341688" y="5243513"/>
          <p14:tracePt t="70667" x="3267075" y="5230813"/>
          <p14:tracePt t="70675" x="3154363" y="5218113"/>
          <p14:tracePt t="70683" x="3041650" y="5205413"/>
          <p14:tracePt t="70691" x="2879725" y="5156200"/>
          <p14:tracePt t="70699" x="2767013" y="5092700"/>
          <p14:tracePt t="70707" x="2590800" y="5043488"/>
          <p14:tracePt t="70715" x="2352675" y="4968875"/>
          <p14:tracePt t="70723" x="2152650" y="4879975"/>
          <p14:tracePt t="70731" x="2027238" y="4792663"/>
          <p14:tracePt t="70739" x="1927225" y="4743450"/>
          <p14:tracePt t="70746" x="1801813" y="4705350"/>
          <p14:tracePt t="70755" x="1727200" y="4630738"/>
          <p14:tracePt t="70763" x="1601788" y="4543425"/>
          <p14:tracePt t="70771" x="1465263" y="4443413"/>
          <p14:tracePt t="70780" x="1339850" y="4318000"/>
          <p14:tracePt t="70787" x="1239838" y="4205288"/>
          <p14:tracePt t="70796" x="1139825" y="4092575"/>
          <p14:tracePt t="70802" x="989013" y="3879850"/>
          <p14:tracePt t="70812" x="901700" y="3741738"/>
          <p14:tracePt t="70819" x="801688" y="3554413"/>
          <p14:tracePt t="70827" x="676275" y="3328988"/>
          <p14:tracePt t="70835" x="612775" y="3178175"/>
          <p14:tracePt t="70843" x="538163" y="3016250"/>
          <p14:tracePt t="70851" x="488950" y="2865438"/>
          <p14:tracePt t="70859" x="450850" y="2740025"/>
          <p14:tracePt t="70867" x="387350" y="2552700"/>
          <p14:tracePt t="70875" x="312738" y="2365375"/>
          <p14:tracePt t="70883" x="250825" y="2190750"/>
          <p14:tracePt t="70891" x="163513" y="2027238"/>
          <p14:tracePt t="70899" x="87313" y="1889125"/>
          <p14:tracePt t="70907" x="38100" y="1776413"/>
          <p14:tracePt t="70915" x="12700" y="1676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3" y="1308302"/>
            <a:ext cx="7439025" cy="2562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633" y="773084"/>
            <a:ext cx="803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행렬과 벡터의 </a:t>
            </a:r>
            <a:r>
              <a:rPr lang="ko-KR" altLang="en-US" dirty="0" err="1"/>
              <a:t>점곱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633" y="4239490"/>
            <a:ext cx="8546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의 행 사이에서 </a:t>
            </a:r>
            <a:r>
              <a:rPr lang="ko-KR" altLang="en-US" dirty="0" err="1"/>
              <a:t>점곱이</a:t>
            </a:r>
            <a:r>
              <a:rPr lang="ko-KR" altLang="en-US" dirty="0"/>
              <a:t> 일어나므로 벡터가 반환된다</a:t>
            </a:r>
            <a:endParaRPr lang="en-US" altLang="ko-KR" dirty="0"/>
          </a:p>
          <a:p>
            <a:r>
              <a:rPr lang="en-US" altLang="ko-KR" dirty="0"/>
              <a:t>Ex)  x= </a:t>
            </a:r>
            <a:r>
              <a:rPr lang="en-US" altLang="ko-KR" dirty="0" err="1"/>
              <a:t>np.array</a:t>
            </a:r>
            <a:r>
              <a:rPr lang="en-US" altLang="ko-KR" dirty="0"/>
              <a:t>([[1,2],[3,4]])</a:t>
            </a:r>
          </a:p>
          <a:p>
            <a:r>
              <a:rPr lang="en-US" altLang="ko-KR" dirty="0"/>
              <a:t>      y= </a:t>
            </a:r>
            <a:r>
              <a:rPr lang="en-US" altLang="ko-KR" dirty="0" err="1"/>
              <a:t>np.array</a:t>
            </a:r>
            <a:r>
              <a:rPr lang="en-US" altLang="ko-KR" dirty="0"/>
              <a:t>([5,6])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Naïve_vector_dot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= 1*5+2*6,3*5+4*6 = ([17,39])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3C0725B-073A-4BBA-A028-6F95D0BD8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7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71"/>
    </mc:Choice>
    <mc:Fallback>
      <p:transition spd="slow" advTm="8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48" x="25400" y="1876425"/>
          <p14:tracePt t="3955" x="50800" y="1852613"/>
          <p14:tracePt t="3963" x="61913" y="1814513"/>
          <p14:tracePt t="3971" x="87313" y="1776413"/>
          <p14:tracePt t="3979" x="100013" y="1752600"/>
          <p14:tracePt t="3987" x="112713" y="1701800"/>
          <p14:tracePt t="3995" x="125413" y="1676400"/>
          <p14:tracePt t="4003" x="138113" y="1652588"/>
          <p14:tracePt t="4011" x="150813" y="1614488"/>
          <p14:tracePt t="4019" x="163513" y="1589088"/>
          <p14:tracePt t="4027" x="163513" y="1576388"/>
          <p14:tracePt t="4035" x="163513" y="1539875"/>
          <p14:tracePt t="4043" x="163513" y="1527175"/>
          <p14:tracePt t="4051" x="163513" y="1501775"/>
          <p14:tracePt t="4067" x="174625" y="1489075"/>
          <p14:tracePt t="4091" x="174625" y="1463675"/>
          <p14:tracePt t="4116" x="174625" y="1450975"/>
          <p14:tracePt t="4139" x="174625" y="1439863"/>
          <p14:tracePt t="4155" x="174625" y="1427163"/>
          <p14:tracePt t="4164" x="174625" y="1414463"/>
          <p14:tracePt t="4171" x="163513" y="1414463"/>
          <p14:tracePt t="4203" x="163513" y="1401763"/>
          <p14:tracePt t="4211" x="150813" y="1401763"/>
          <p14:tracePt t="4227" x="138113" y="1376363"/>
          <p14:tracePt t="4251" x="112713" y="1376363"/>
          <p14:tracePt t="4275" x="100013" y="1376363"/>
          <p14:tracePt t="4283" x="100013" y="1363663"/>
          <p14:tracePt t="4291" x="74613" y="1363663"/>
          <p14:tracePt t="4299" x="61913" y="1363663"/>
          <p14:tracePt t="4307" x="50800" y="1363663"/>
          <p14:tracePt t="4316" x="38100" y="1350963"/>
          <p14:tracePt t="4323" x="12700" y="1350963"/>
          <p14:tracePt t="7347" x="100013" y="1276350"/>
          <p14:tracePt t="7355" x="150813" y="1276350"/>
          <p14:tracePt t="7363" x="238125" y="1276350"/>
          <p14:tracePt t="7371" x="287338" y="1276350"/>
          <p14:tracePt t="7379" x="338138" y="1276350"/>
          <p14:tracePt t="7387" x="363538" y="1276350"/>
          <p14:tracePt t="7396" x="387350" y="1276350"/>
          <p14:tracePt t="7403" x="400050" y="1276350"/>
          <p14:tracePt t="7411" x="438150" y="1276350"/>
          <p14:tracePt t="7428" x="450850" y="1276350"/>
          <p14:tracePt t="7475" x="463550" y="1276350"/>
          <p14:tracePt t="7515" x="476250" y="1276350"/>
          <p14:tracePt t="7603" x="500063" y="1276350"/>
          <p14:tracePt t="7611" x="512763" y="1276350"/>
          <p14:tracePt t="7619" x="550863" y="1276350"/>
          <p14:tracePt t="7628" x="576263" y="1263650"/>
          <p14:tracePt t="7635" x="612775" y="1250950"/>
          <p14:tracePt t="7645" x="688975" y="1238250"/>
          <p14:tracePt t="7651" x="750888" y="1238250"/>
          <p14:tracePt t="7661" x="825500" y="1227138"/>
          <p14:tracePt t="7667" x="914400" y="1214438"/>
          <p14:tracePt t="7675" x="963613" y="1201738"/>
          <p14:tracePt t="7683" x="1027113" y="1201738"/>
          <p14:tracePt t="7691" x="1089025" y="1201738"/>
          <p14:tracePt t="7699" x="1150938" y="1189038"/>
          <p14:tracePt t="7707" x="1189038" y="1189038"/>
          <p14:tracePt t="7715" x="1214438" y="1176338"/>
          <p14:tracePt t="7723" x="1252538" y="1176338"/>
          <p14:tracePt t="7731" x="1263650" y="1176338"/>
          <p14:tracePt t="7739" x="1276350" y="1163638"/>
          <p14:tracePt t="7875" x="1301750" y="1163638"/>
          <p14:tracePt t="7883" x="1314450" y="1163638"/>
          <p14:tracePt t="7891" x="1339850" y="1163638"/>
          <p14:tracePt t="7907" x="1376363" y="1163638"/>
          <p14:tracePt t="7915" x="1389063" y="1163638"/>
          <p14:tracePt t="7923" x="1414463" y="1163638"/>
          <p14:tracePt t="7932" x="1452563" y="1163638"/>
          <p14:tracePt t="7939" x="1501775" y="1163638"/>
          <p14:tracePt t="7947" x="1552575" y="1163638"/>
          <p14:tracePt t="7955" x="1589088" y="1163638"/>
          <p14:tracePt t="7963" x="1652588" y="1163638"/>
          <p14:tracePt t="7971" x="1739900" y="1163638"/>
          <p14:tracePt t="7979" x="1827213" y="1163638"/>
          <p14:tracePt t="7987" x="1927225" y="1163638"/>
          <p14:tracePt t="7995" x="2003425" y="1163638"/>
          <p14:tracePt t="8003" x="2127250" y="1163638"/>
          <p14:tracePt t="8011" x="2239963" y="1163638"/>
          <p14:tracePt t="8019" x="2339975" y="1163638"/>
          <p14:tracePt t="8028" x="2441575" y="1163638"/>
          <p14:tracePt t="8035" x="2528888" y="1163638"/>
          <p14:tracePt t="8045" x="2641600" y="1163638"/>
          <p14:tracePt t="8051" x="2754313" y="1163638"/>
          <p14:tracePt t="8061" x="2841625" y="1163638"/>
          <p14:tracePt t="8067" x="2928938" y="1163638"/>
          <p14:tracePt t="8077" x="2979738" y="1163638"/>
          <p14:tracePt t="8083" x="3028950" y="1163638"/>
          <p14:tracePt t="8091" x="3041650" y="1163638"/>
          <p14:tracePt t="8099" x="3079750" y="1163638"/>
          <p14:tracePt t="8115" x="3092450" y="1163638"/>
          <p14:tracePt t="8155" x="3103563" y="1163638"/>
          <p14:tracePt t="8179" x="3128963" y="1163638"/>
          <p14:tracePt t="8195" x="3154363" y="1163638"/>
          <p14:tracePt t="8203" x="3167063" y="1163638"/>
          <p14:tracePt t="8211" x="3205163" y="1163638"/>
          <p14:tracePt t="8219" x="3216275" y="1163638"/>
          <p14:tracePt t="8227" x="3241675" y="1176338"/>
          <p14:tracePt t="8627" x="3216275" y="1189038"/>
          <p14:tracePt t="8635" x="3167063" y="1189038"/>
          <p14:tracePt t="8643" x="3103563" y="1201738"/>
          <p14:tracePt t="8651" x="3016250" y="1201738"/>
          <p14:tracePt t="8660" x="2903538" y="1201738"/>
          <p14:tracePt t="8667" x="2778125" y="1201738"/>
          <p14:tracePt t="8677" x="2667000" y="1201738"/>
          <p14:tracePt t="8683" x="2565400" y="1201738"/>
          <p14:tracePt t="8693" x="2478088" y="1201738"/>
          <p14:tracePt t="8699" x="2403475" y="1201738"/>
          <p14:tracePt t="8707" x="2339975" y="1201738"/>
          <p14:tracePt t="8715" x="2290763" y="1201738"/>
          <p14:tracePt t="8723" x="2239963" y="1201738"/>
          <p14:tracePt t="8731" x="2216150" y="1201738"/>
          <p14:tracePt t="8747" x="2203450" y="1201738"/>
          <p14:tracePt t="8803" x="2190750" y="1201738"/>
          <p14:tracePt t="8811" x="2165350" y="1201738"/>
          <p14:tracePt t="8819" x="2139950" y="1227138"/>
          <p14:tracePt t="8827" x="2090738" y="1227138"/>
          <p14:tracePt t="8835" x="2014538" y="1250950"/>
          <p14:tracePt t="8843" x="1965325" y="1250950"/>
          <p14:tracePt t="8851" x="1890713" y="1250950"/>
          <p14:tracePt t="8860" x="1801813" y="1250950"/>
          <p14:tracePt t="8867" x="1701800" y="1250950"/>
          <p14:tracePt t="8876" x="1589088" y="1250950"/>
          <p14:tracePt t="8883" x="1465263" y="1250950"/>
          <p14:tracePt t="8893" x="1289050" y="1250950"/>
          <p14:tracePt t="8899" x="1163638" y="1250950"/>
          <p14:tracePt t="8908" x="1027113" y="1250950"/>
          <p14:tracePt t="8915" x="914400" y="1250950"/>
          <p14:tracePt t="8923" x="825500" y="1250950"/>
          <p14:tracePt t="8944" x="701675" y="1250950"/>
          <p14:tracePt t="8947" x="688975" y="1250950"/>
          <p14:tracePt t="8955" x="663575" y="1238250"/>
          <p14:tracePt t="8963" x="650875" y="1238250"/>
          <p14:tracePt t="9027" x="638175" y="1238250"/>
          <p14:tracePt t="9051" x="625475" y="1238250"/>
          <p14:tracePt t="9067" x="612775" y="1238250"/>
          <p14:tracePt t="9227" x="663575" y="1238250"/>
          <p14:tracePt t="9235" x="738188" y="1238250"/>
          <p14:tracePt t="9243" x="838200" y="1238250"/>
          <p14:tracePt t="9251" x="963613" y="1238250"/>
          <p14:tracePt t="9260" x="1089025" y="1238250"/>
          <p14:tracePt t="9267" x="1239838" y="1238250"/>
          <p14:tracePt t="9276" x="1389063" y="1238250"/>
          <p14:tracePt t="9283" x="1539875" y="1238250"/>
          <p14:tracePt t="9293" x="1727200" y="1238250"/>
          <p14:tracePt t="9299" x="1790700" y="1238250"/>
          <p14:tracePt t="9309" x="1814513" y="1238250"/>
          <p14:tracePt t="9315" x="1939925" y="1238250"/>
          <p14:tracePt t="9323" x="2052638" y="1238250"/>
          <p14:tracePt t="9331" x="2203450" y="1201738"/>
          <p14:tracePt t="9339" x="2339975" y="1201738"/>
          <p14:tracePt t="9347" x="2416175" y="1201738"/>
          <p14:tracePt t="9355" x="2516188" y="1201738"/>
          <p14:tracePt t="9363" x="2590800" y="1201738"/>
          <p14:tracePt t="9371" x="2641600" y="1201738"/>
          <p14:tracePt t="9379" x="2690813" y="1201738"/>
          <p14:tracePt t="9387" x="2716213" y="1201738"/>
          <p14:tracePt t="9395" x="2741613" y="1201738"/>
          <p14:tracePt t="9411" x="2754313" y="1189038"/>
          <p14:tracePt t="9619" x="2690813" y="1214438"/>
          <p14:tracePt t="9627" x="2603500" y="1227138"/>
          <p14:tracePt t="9635" x="2516188" y="1263650"/>
          <p14:tracePt t="9643" x="2403475" y="1276350"/>
          <p14:tracePt t="9651" x="2228850" y="1289050"/>
          <p14:tracePt t="9660" x="2078038" y="1301750"/>
          <p14:tracePt t="9667" x="1914525" y="1339850"/>
          <p14:tracePt t="9676" x="1778000" y="1350963"/>
          <p14:tracePt t="9683" x="1614488" y="1376363"/>
          <p14:tracePt t="9693" x="1476375" y="1401763"/>
          <p14:tracePt t="9699" x="1363663" y="1414463"/>
          <p14:tracePt t="9709" x="1252538" y="1427163"/>
          <p14:tracePt t="9715" x="1150938" y="1439863"/>
          <p14:tracePt t="9726" x="1063625" y="1463675"/>
          <p14:tracePt t="9731" x="1014413" y="1463675"/>
          <p14:tracePt t="9739" x="963613" y="1476375"/>
          <p14:tracePt t="9747" x="901700" y="1489075"/>
          <p14:tracePt t="9763" x="876300" y="1489075"/>
          <p14:tracePt t="10187" x="876300" y="1501775"/>
          <p14:tracePt t="10211" x="876300" y="1527175"/>
          <p14:tracePt t="10227" x="889000" y="1552575"/>
          <p14:tracePt t="10243" x="889000" y="1576388"/>
          <p14:tracePt t="10251" x="901700" y="1614488"/>
          <p14:tracePt t="10259" x="901700" y="1627188"/>
          <p14:tracePt t="10267" x="914400" y="1639888"/>
          <p14:tracePt t="10275" x="914400" y="1663700"/>
          <p14:tracePt t="10283" x="925513" y="1689100"/>
          <p14:tracePt t="10299" x="925513" y="1714500"/>
          <p14:tracePt t="10315" x="925513" y="1727200"/>
          <p14:tracePt t="10331" x="950913" y="1752600"/>
          <p14:tracePt t="10342" x="950913" y="1765300"/>
          <p14:tracePt t="10347" x="950913" y="1776413"/>
          <p14:tracePt t="10355" x="950913" y="1789113"/>
          <p14:tracePt t="10363" x="950913" y="1801813"/>
          <p14:tracePt t="10371" x="950913" y="1814513"/>
          <p14:tracePt t="10379" x="950913" y="1827213"/>
          <p14:tracePt t="10419" x="963613" y="1839913"/>
          <p14:tracePt t="10539" x="963613" y="1852613"/>
          <p14:tracePt t="10547" x="989013" y="1852613"/>
          <p14:tracePt t="10555" x="989013" y="1839913"/>
          <p14:tracePt t="10563" x="989013" y="1801813"/>
          <p14:tracePt t="10571" x="989013" y="1789113"/>
          <p14:tracePt t="10579" x="1001713" y="1765300"/>
          <p14:tracePt t="10587" x="1001713" y="1752600"/>
          <p14:tracePt t="10595" x="1014413" y="1739900"/>
          <p14:tracePt t="10603" x="1014413" y="1727200"/>
          <p14:tracePt t="10611" x="1014413" y="1714500"/>
          <p14:tracePt t="10627" x="1014413" y="1701800"/>
          <p14:tracePt t="10723" x="1001713" y="1701800"/>
          <p14:tracePt t="10739" x="976313" y="1701800"/>
          <p14:tracePt t="10747" x="963613" y="1701800"/>
          <p14:tracePt t="10763" x="950913" y="1701800"/>
          <p14:tracePt t="10771" x="938213" y="1701800"/>
          <p14:tracePt t="10779" x="925513" y="1701800"/>
          <p14:tracePt t="10843" x="914400" y="1701800"/>
          <p14:tracePt t="10979" x="914400" y="1714500"/>
          <p14:tracePt t="10987" x="901700" y="1714500"/>
          <p14:tracePt t="10995" x="901700" y="1739900"/>
          <p14:tracePt t="11011" x="901700" y="1752600"/>
          <p14:tracePt t="11019" x="901700" y="1776413"/>
          <p14:tracePt t="11027" x="901700" y="1801813"/>
          <p14:tracePt t="11035" x="901700" y="1839913"/>
          <p14:tracePt t="11043" x="901700" y="1876425"/>
          <p14:tracePt t="11051" x="901700" y="1927225"/>
          <p14:tracePt t="11059" x="901700" y="1978025"/>
          <p14:tracePt t="11067" x="901700" y="2027238"/>
          <p14:tracePt t="11075" x="901700" y="2089150"/>
          <p14:tracePt t="11083" x="901700" y="2139950"/>
          <p14:tracePt t="11091" x="901700" y="2214563"/>
          <p14:tracePt t="11099" x="901700" y="2252663"/>
          <p14:tracePt t="11107" x="901700" y="2303463"/>
          <p14:tracePt t="11115" x="901700" y="2339975"/>
          <p14:tracePt t="11124" x="901700" y="2378075"/>
          <p14:tracePt t="11131" x="901700" y="2390775"/>
          <p14:tracePt t="11141" x="901700" y="2403475"/>
          <p14:tracePt t="11147" x="901700" y="2414588"/>
          <p14:tracePt t="11158" x="901700" y="2427288"/>
          <p14:tracePt t="11379" x="901700" y="2439988"/>
          <p14:tracePt t="11395" x="901700" y="2452688"/>
          <p14:tracePt t="11435" x="914400" y="2465388"/>
          <p14:tracePt t="11451" x="925513" y="2465388"/>
          <p14:tracePt t="11459" x="963613" y="2465388"/>
          <p14:tracePt t="11467" x="989013" y="2465388"/>
          <p14:tracePt t="11475" x="1014413" y="2465388"/>
          <p14:tracePt t="11483" x="1063625" y="2465388"/>
          <p14:tracePt t="11491" x="1089025" y="2465388"/>
          <p14:tracePt t="11499" x="1139825" y="2465388"/>
          <p14:tracePt t="11507" x="1150938" y="2465388"/>
          <p14:tracePt t="11515" x="1189038" y="2465388"/>
          <p14:tracePt t="11531" x="1201738" y="2465388"/>
          <p14:tracePt t="11787" x="1189038" y="2465388"/>
          <p14:tracePt t="11795" x="1150938" y="2414588"/>
          <p14:tracePt t="11803" x="1139825" y="2390775"/>
          <p14:tracePt t="11811" x="1127125" y="2378075"/>
          <p14:tracePt t="11819" x="1101725" y="2327275"/>
          <p14:tracePt t="11827" x="1089025" y="2278063"/>
          <p14:tracePt t="11835" x="1063625" y="2252663"/>
          <p14:tracePt t="11843" x="1063625" y="2227263"/>
          <p14:tracePt t="11851" x="1050925" y="2201863"/>
          <p14:tracePt t="11859" x="1038225" y="2178050"/>
          <p14:tracePt t="11867" x="1038225" y="2165350"/>
          <p14:tracePt t="11875" x="1038225" y="2139950"/>
          <p14:tracePt t="11883" x="1038225" y="2127250"/>
          <p14:tracePt t="11891" x="1038225" y="2101850"/>
          <p14:tracePt t="11899" x="1038225" y="2078038"/>
          <p14:tracePt t="11907" x="1038225" y="2052638"/>
          <p14:tracePt t="11923" x="1038225" y="2027238"/>
          <p14:tracePt t="11941" x="1038225" y="1978025"/>
          <p14:tracePt t="11956" x="1038225" y="1952625"/>
          <p14:tracePt t="11963" x="1038225" y="1939925"/>
          <p14:tracePt t="11995" x="1038225" y="1927225"/>
          <p14:tracePt t="12003" x="1038225" y="1914525"/>
          <p14:tracePt t="12027" x="1038225" y="1901825"/>
          <p14:tracePt t="12035" x="1050925" y="1901825"/>
          <p14:tracePt t="12051" x="1050925" y="1889125"/>
          <p14:tracePt t="12067" x="1076325" y="1889125"/>
          <p14:tracePt t="12075" x="1076325" y="1876425"/>
          <p14:tracePt t="12091" x="1089025" y="1876425"/>
          <p14:tracePt t="12099" x="1101725" y="1876425"/>
          <p14:tracePt t="12115" x="1114425" y="1876425"/>
          <p14:tracePt t="12131" x="1127125" y="1876425"/>
          <p14:tracePt t="12147" x="1139825" y="1876425"/>
          <p14:tracePt t="12179" x="1150938" y="1876425"/>
          <p14:tracePt t="12195" x="1176338" y="1876425"/>
          <p14:tracePt t="12203" x="1189038" y="1876425"/>
          <p14:tracePt t="12211" x="1201738" y="1889125"/>
          <p14:tracePt t="12219" x="1214438" y="1889125"/>
          <p14:tracePt t="12227" x="1227138" y="1901825"/>
          <p14:tracePt t="12235" x="1239838" y="1901825"/>
          <p14:tracePt t="12243" x="1252538" y="1901825"/>
          <p14:tracePt t="12259" x="1263650" y="1901825"/>
          <p14:tracePt t="12683" x="1239838" y="1901825"/>
          <p14:tracePt t="12691" x="1227138" y="1901825"/>
          <p14:tracePt t="12699" x="1201738" y="1901825"/>
          <p14:tracePt t="12707" x="1189038" y="1901825"/>
          <p14:tracePt t="12715" x="1176338" y="1901825"/>
          <p14:tracePt t="12723" x="1150938" y="1901825"/>
          <p14:tracePt t="12731" x="1139825" y="1901825"/>
          <p14:tracePt t="12747" x="1127125" y="1901825"/>
          <p14:tracePt t="12803" x="1114425" y="1901825"/>
          <p14:tracePt t="12811" x="1101725" y="1901825"/>
          <p14:tracePt t="13171" x="1089025" y="1927225"/>
          <p14:tracePt t="13179" x="1089025" y="1939925"/>
          <p14:tracePt t="13195" x="1089025" y="1965325"/>
          <p14:tracePt t="13203" x="1089025" y="1978025"/>
          <p14:tracePt t="13220" x="1089025" y="2001838"/>
          <p14:tracePt t="13227" x="1089025" y="2014538"/>
          <p14:tracePt t="13243" x="1089025" y="2039938"/>
          <p14:tracePt t="13259" x="1089025" y="2065338"/>
          <p14:tracePt t="13275" x="1089025" y="2078038"/>
          <p14:tracePt t="13635" x="1089025" y="2065338"/>
          <p14:tracePt t="13651" x="1089025" y="2052638"/>
          <p14:tracePt t="13667" x="1089025" y="2039938"/>
          <p14:tracePt t="13675" x="1114425" y="2014538"/>
          <p14:tracePt t="13811" x="1114425" y="1989138"/>
          <p14:tracePt t="13859" x="1139825" y="1989138"/>
          <p14:tracePt t="13891" x="1150938" y="1978025"/>
          <p14:tracePt t="13931" x="1176338" y="1978025"/>
          <p14:tracePt t="13963" x="1189038" y="1978025"/>
          <p14:tracePt t="13971" x="1189038" y="1965325"/>
          <p14:tracePt t="14003" x="1214438" y="1965325"/>
          <p14:tracePt t="14027" x="1227138" y="1952625"/>
          <p14:tracePt t="14051" x="1227138" y="1939925"/>
          <p14:tracePt t="14075" x="1239838" y="1927225"/>
          <p14:tracePt t="14091" x="1252538" y="1914525"/>
          <p14:tracePt t="14099" x="1263650" y="1901825"/>
          <p14:tracePt t="14123" x="1276350" y="1889125"/>
          <p14:tracePt t="14147" x="1276350" y="1876425"/>
          <p14:tracePt t="14155" x="1289050" y="1852613"/>
          <p14:tracePt t="14171" x="1301750" y="1852613"/>
          <p14:tracePt t="14179" x="1314450" y="1839913"/>
          <p14:tracePt t="14675" x="1314450" y="1827213"/>
          <p14:tracePt t="14691" x="1314450" y="1814513"/>
          <p14:tracePt t="14763" x="1327150" y="1814513"/>
          <p14:tracePt t="14811" x="1339850" y="1814513"/>
          <p14:tracePt t="14836" x="1363663" y="1814513"/>
          <p14:tracePt t="14859" x="1376363" y="1814513"/>
          <p14:tracePt t="14875" x="1401763" y="1814513"/>
          <p14:tracePt t="14883" x="1414463" y="1814513"/>
          <p14:tracePt t="14899" x="1439863" y="1814513"/>
          <p14:tracePt t="14915" x="1452563" y="1814513"/>
          <p14:tracePt t="14923" x="1489075" y="1814513"/>
          <p14:tracePt t="14931" x="1501775" y="1814513"/>
          <p14:tracePt t="14939" x="1539875" y="1814513"/>
          <p14:tracePt t="14947" x="1565275" y="1814513"/>
          <p14:tracePt t="14955" x="1577975" y="1814513"/>
          <p14:tracePt t="14963" x="1614488" y="1814513"/>
          <p14:tracePt t="14971" x="1627188" y="1814513"/>
          <p14:tracePt t="14979" x="1665288" y="1814513"/>
          <p14:tracePt t="14986" x="1701800" y="1814513"/>
          <p14:tracePt t="14995" x="1714500" y="1814513"/>
          <p14:tracePt t="15003" x="1739900" y="1814513"/>
          <p14:tracePt t="15011" x="1752600" y="1814513"/>
          <p14:tracePt t="15131" x="1765300" y="1814513"/>
          <p14:tracePt t="15147" x="1778000" y="1814513"/>
          <p14:tracePt t="15155" x="1790700" y="1814513"/>
          <p14:tracePt t="15171" x="1814513" y="1814513"/>
          <p14:tracePt t="15179" x="1827213" y="1814513"/>
          <p14:tracePt t="15187" x="1839913" y="1814513"/>
          <p14:tracePt t="15195" x="1878013" y="1814513"/>
          <p14:tracePt t="15203" x="1914525" y="1814513"/>
          <p14:tracePt t="15211" x="1939925" y="1814513"/>
          <p14:tracePt t="15219" x="1978025" y="1814513"/>
          <p14:tracePt t="15227" x="2014538" y="1814513"/>
          <p14:tracePt t="15236" x="2052638" y="1814513"/>
          <p14:tracePt t="15243" x="2090738" y="1814513"/>
          <p14:tracePt t="15252" x="2116138" y="1814513"/>
          <p14:tracePt t="15259" x="2152650" y="1814513"/>
          <p14:tracePt t="15269" x="2165350" y="1814513"/>
          <p14:tracePt t="15275" x="2178050" y="1814513"/>
          <p14:tracePt t="15427" x="2190750" y="1814513"/>
          <p14:tracePt t="15443" x="2190750" y="1827213"/>
          <p14:tracePt t="15451" x="2190750" y="1839913"/>
          <p14:tracePt t="15459" x="2127250" y="1876425"/>
          <p14:tracePt t="15469" x="2027238" y="1901825"/>
          <p14:tracePt t="15475" x="1878013" y="1927225"/>
          <p14:tracePt t="15486" x="1752600" y="1939925"/>
          <p14:tracePt t="15491" x="1627188" y="1952625"/>
          <p14:tracePt t="15499" x="1527175" y="1965325"/>
          <p14:tracePt t="15507" x="1427163" y="1965325"/>
          <p14:tracePt t="15515" x="1339850" y="1965325"/>
          <p14:tracePt t="15523" x="1289050" y="1965325"/>
          <p14:tracePt t="15531" x="1252538" y="1965325"/>
          <p14:tracePt t="15539" x="1239838" y="1965325"/>
          <p14:tracePt t="15547" x="1227138" y="1965325"/>
          <p14:tracePt t="15651" x="1214438" y="1965325"/>
          <p14:tracePt t="15747" x="1214438" y="1952625"/>
          <p14:tracePt t="15787" x="1239838" y="1952625"/>
          <p14:tracePt t="15795" x="1252538" y="1952625"/>
          <p14:tracePt t="15803" x="1289050" y="1952625"/>
          <p14:tracePt t="15811" x="1301750" y="1952625"/>
          <p14:tracePt t="15819" x="1352550" y="1952625"/>
          <p14:tracePt t="15827" x="1376363" y="1952625"/>
          <p14:tracePt t="15835" x="1414463" y="1952625"/>
          <p14:tracePt t="15843" x="1439863" y="1952625"/>
          <p14:tracePt t="15852" x="1465263" y="1952625"/>
          <p14:tracePt t="15859" x="1476375" y="1952625"/>
          <p14:tracePt t="15875" x="1501775" y="1952625"/>
          <p14:tracePt t="16019" x="1476375" y="1952625"/>
          <p14:tracePt t="16027" x="1465263" y="1952625"/>
          <p14:tracePt t="16035" x="1427163" y="1952625"/>
          <p14:tracePt t="16043" x="1401763" y="1952625"/>
          <p14:tracePt t="16051" x="1389063" y="1952625"/>
          <p14:tracePt t="16059" x="1376363" y="1952625"/>
          <p14:tracePt t="16315" x="1352550" y="1952625"/>
          <p14:tracePt t="16347" x="1339850" y="1952625"/>
          <p14:tracePt t="16635" x="1339850" y="1978025"/>
          <p14:tracePt t="16643" x="1327150" y="1989138"/>
          <p14:tracePt t="16651" x="1327150" y="2014538"/>
          <p14:tracePt t="16659" x="1314450" y="2027238"/>
          <p14:tracePt t="16691" x="1314450" y="2039938"/>
          <p14:tracePt t="16699" x="1314450" y="2052638"/>
          <p14:tracePt t="16716" x="1301750" y="2065338"/>
          <p14:tracePt t="16739" x="1301750" y="2078038"/>
          <p14:tracePt t="16755" x="1301750" y="2089150"/>
          <p14:tracePt t="17075" x="1301750" y="2101850"/>
          <p14:tracePt t="18259" x="1314450" y="2101850"/>
          <p14:tracePt t="18355" x="1314450" y="2114550"/>
          <p14:tracePt t="19491" x="1314450" y="2127250"/>
          <p14:tracePt t="19579" x="1314450" y="2139950"/>
          <p14:tracePt t="19595" x="1314450" y="2152650"/>
          <p14:tracePt t="19612" x="1314450" y="2165350"/>
          <p14:tracePt t="19651" x="1301750" y="2178050"/>
          <p14:tracePt t="19675" x="1301750" y="2190750"/>
          <p14:tracePt t="19691" x="1301750" y="2201863"/>
          <p14:tracePt t="19723" x="1289050" y="2214563"/>
          <p14:tracePt t="19771" x="1276350" y="2239963"/>
          <p14:tracePt t="19780" x="1263650" y="2239963"/>
          <p14:tracePt t="19787" x="1263650" y="2252663"/>
          <p14:tracePt t="19819" x="1263650" y="2278063"/>
          <p14:tracePt t="19875" x="1263650" y="2290763"/>
          <p14:tracePt t="19955" x="1263650" y="2303463"/>
          <p14:tracePt t="19971" x="1263650" y="2314575"/>
          <p14:tracePt t="19995" x="1263650" y="2327275"/>
          <p14:tracePt t="20035" x="1263650" y="2352675"/>
          <p14:tracePt t="20043" x="1263650" y="2365375"/>
          <p14:tracePt t="20051" x="1276350" y="2365375"/>
          <p14:tracePt t="20067" x="1276350" y="2378075"/>
          <p14:tracePt t="20075" x="1289050" y="2378075"/>
          <p14:tracePt t="20091" x="1301750" y="2403475"/>
          <p14:tracePt t="20115" x="1314450" y="2403475"/>
          <p14:tracePt t="20123" x="1314450" y="2414588"/>
          <p14:tracePt t="20139" x="1339850" y="2427288"/>
          <p14:tracePt t="20147" x="1352550" y="2427288"/>
          <p14:tracePt t="20155" x="1376363" y="2439988"/>
          <p14:tracePt t="20164" x="1401763" y="2439988"/>
          <p14:tracePt t="20171" x="1427163" y="2439988"/>
          <p14:tracePt t="20180" x="1465263" y="2439988"/>
          <p14:tracePt t="20187" x="1489075" y="2439988"/>
          <p14:tracePt t="20197" x="1514475" y="2439988"/>
          <p14:tracePt t="20203" x="1565275" y="2439988"/>
          <p14:tracePt t="20213" x="1601788" y="2439988"/>
          <p14:tracePt t="20219" x="1627188" y="2439988"/>
          <p14:tracePt t="20229" x="1677988" y="2439988"/>
          <p14:tracePt t="20235" x="1714500" y="2439988"/>
          <p14:tracePt t="20243" x="1765300" y="2439988"/>
          <p14:tracePt t="20251" x="1814513" y="2439988"/>
          <p14:tracePt t="20259" x="1852613" y="2439988"/>
          <p14:tracePt t="20267" x="1890713" y="2439988"/>
          <p14:tracePt t="20275" x="1914525" y="2439988"/>
          <p14:tracePt t="20283" x="1952625" y="2439988"/>
          <p14:tracePt t="20291" x="2003425" y="2439988"/>
          <p14:tracePt t="20299" x="2014538" y="2439988"/>
          <p14:tracePt t="20307" x="2065338" y="2439988"/>
          <p14:tracePt t="20315" x="2103438" y="2439988"/>
          <p14:tracePt t="20323" x="2139950" y="2439988"/>
          <p14:tracePt t="20331" x="2178050" y="2439988"/>
          <p14:tracePt t="20339" x="2203450" y="2439988"/>
          <p14:tracePt t="20347" x="2228850" y="2439988"/>
          <p14:tracePt t="20355" x="2239963" y="2439988"/>
          <p14:tracePt t="20363" x="2278063" y="2452688"/>
          <p14:tracePt t="20371" x="2290763" y="2452688"/>
          <p14:tracePt t="20380" x="2303463" y="2452688"/>
          <p14:tracePt t="20387" x="2328863" y="2478088"/>
          <p14:tracePt t="20396" x="2365375" y="2478088"/>
          <p14:tracePt t="20403" x="2390775" y="2478088"/>
          <p14:tracePt t="20413" x="2428875" y="2478088"/>
          <p14:tracePt t="20419" x="2478088" y="2478088"/>
          <p14:tracePt t="20429" x="2516188" y="2478088"/>
          <p14:tracePt t="20435" x="2554288" y="2478088"/>
          <p14:tracePt t="20443" x="2603500" y="2478088"/>
          <p14:tracePt t="20451" x="2641600" y="2478088"/>
          <p14:tracePt t="20459" x="2690813" y="2478088"/>
          <p14:tracePt t="20467" x="2728913" y="2478088"/>
          <p14:tracePt t="20475" x="2754313" y="2478088"/>
          <p14:tracePt t="20483" x="2803525" y="2478088"/>
          <p14:tracePt t="20491" x="2841625" y="2478088"/>
          <p14:tracePt t="20499" x="2890838" y="2478088"/>
          <p14:tracePt t="20507" x="2903538" y="2478088"/>
          <p14:tracePt t="20515" x="2941638" y="2478088"/>
          <p14:tracePt t="20523" x="2979738" y="2478088"/>
          <p14:tracePt t="20531" x="3028950" y="2490788"/>
          <p14:tracePt t="20539" x="3067050" y="2490788"/>
          <p14:tracePt t="20547" x="3116263" y="2503488"/>
          <p14:tracePt t="20555" x="3192463" y="2516188"/>
          <p14:tracePt t="20563" x="3228975" y="2527300"/>
          <p14:tracePt t="20571" x="3254375" y="2540000"/>
          <p14:tracePt t="20580" x="3267075" y="2540000"/>
          <p14:tracePt t="20587" x="3292475" y="2540000"/>
          <p14:tracePt t="20603" x="3305175" y="2540000"/>
          <p14:tracePt t="20675" x="3317875" y="2540000"/>
          <p14:tracePt t="20699" x="3317875" y="2552700"/>
          <p14:tracePt t="20707" x="3317875" y="2578100"/>
          <p14:tracePt t="20715" x="3292475" y="2578100"/>
          <p14:tracePt t="20723" x="3267075" y="2578100"/>
          <p14:tracePt t="20731" x="3216275" y="2578100"/>
          <p14:tracePt t="20739" x="3128963" y="2590800"/>
          <p14:tracePt t="20747" x="3041650" y="2603500"/>
          <p14:tracePt t="20755" x="2916238" y="2603500"/>
          <p14:tracePt t="20763" x="2790825" y="2603500"/>
          <p14:tracePt t="20771" x="2667000" y="2603500"/>
          <p14:tracePt t="20779" x="2565400" y="2603500"/>
          <p14:tracePt t="20787" x="2465388" y="2603500"/>
          <p14:tracePt t="20796" x="2339975" y="2603500"/>
          <p14:tracePt t="20803" x="2265363" y="2603500"/>
          <p14:tracePt t="20812" x="2216150" y="2603500"/>
          <p14:tracePt t="20819" x="2139950" y="2603500"/>
          <p14:tracePt t="20829" x="2116138" y="2603500"/>
          <p14:tracePt t="20835" x="2103438" y="2603500"/>
          <p14:tracePt t="20846" x="2090738" y="2603500"/>
          <p14:tracePt t="20947" x="2127250" y="2603500"/>
          <p14:tracePt t="20955" x="2152650" y="2603500"/>
          <p14:tracePt t="20963" x="2178050" y="2603500"/>
          <p14:tracePt t="20971" x="2228850" y="2603500"/>
          <p14:tracePt t="20979" x="2316163" y="2603500"/>
          <p14:tracePt t="20987" x="2365375" y="2603500"/>
          <p14:tracePt t="20996" x="2441575" y="2603500"/>
          <p14:tracePt t="21003" x="2541588" y="2603500"/>
          <p14:tracePt t="21012" x="2616200" y="2603500"/>
          <p14:tracePt t="21019" x="2703513" y="2603500"/>
          <p14:tracePt t="21028" x="2790825" y="2603500"/>
          <p14:tracePt t="21035" x="2879725" y="2603500"/>
          <p14:tracePt t="21045" x="2941638" y="2603500"/>
          <p14:tracePt t="21051" x="2992438" y="2603500"/>
          <p14:tracePt t="21059" x="3041650" y="2603500"/>
          <p14:tracePt t="21067" x="3079750" y="2603500"/>
          <p14:tracePt t="21075" x="3103563" y="2603500"/>
          <p14:tracePt t="21083" x="3128963" y="2603500"/>
          <p14:tracePt t="21091" x="3154363" y="2603500"/>
          <p14:tracePt t="21163" x="3167063" y="2603500"/>
          <p14:tracePt t="21171" x="3179763" y="2603500"/>
          <p14:tracePt t="21187" x="3192463" y="2603500"/>
          <p14:tracePt t="21195" x="3228975" y="2603500"/>
          <p14:tracePt t="21203" x="3254375" y="2603500"/>
          <p14:tracePt t="21212" x="3292475" y="2603500"/>
          <p14:tracePt t="21219" x="3328988" y="2603500"/>
          <p14:tracePt t="21229" x="3354388" y="2603500"/>
          <p14:tracePt t="21235" x="3379788" y="2603500"/>
          <p14:tracePt t="21246" x="3392488" y="2603500"/>
          <p14:tracePt t="21251" x="3417888" y="2603500"/>
          <p14:tracePt t="21259" x="3441700" y="2603500"/>
          <p14:tracePt t="21267" x="3454400" y="2603500"/>
          <p14:tracePt t="21275" x="3467100" y="2603500"/>
          <p14:tracePt t="21315" x="3479800" y="2603500"/>
          <p14:tracePt t="21323" x="3492500" y="2603500"/>
          <p14:tracePt t="21339" x="3505200" y="2603500"/>
          <p14:tracePt t="21347" x="3541713" y="2603500"/>
          <p14:tracePt t="21355" x="3554413" y="2590800"/>
          <p14:tracePt t="21363" x="3579813" y="2578100"/>
          <p14:tracePt t="21371" x="3617913" y="2578100"/>
          <p14:tracePt t="21379" x="3630613" y="2565400"/>
          <p14:tracePt t="21387" x="3643313" y="2565400"/>
          <p14:tracePt t="21395" x="3654425" y="2565400"/>
          <p14:tracePt t="21403" x="3679825" y="2565400"/>
          <p14:tracePt t="21412" x="3692525" y="2552700"/>
          <p14:tracePt t="21419" x="3705225" y="2540000"/>
          <p14:tracePt t="21523" x="3717925" y="2540000"/>
          <p14:tracePt t="21603" x="3730625" y="2527300"/>
          <p14:tracePt t="21619" x="3743325" y="2527300"/>
          <p14:tracePt t="21635" x="3756025" y="2527300"/>
          <p14:tracePt t="21660" x="3779838" y="2527300"/>
          <p14:tracePt t="21667" x="3792538" y="2527300"/>
          <p14:tracePt t="21683" x="3817938" y="2527300"/>
          <p14:tracePt t="21691" x="3830638" y="2527300"/>
          <p14:tracePt t="21699" x="3856038" y="2527300"/>
          <p14:tracePt t="21707" x="3867150" y="2516188"/>
          <p14:tracePt t="21715" x="3892550" y="2503488"/>
          <p14:tracePt t="21723" x="3905250" y="2503488"/>
          <p14:tracePt t="21731" x="3917950" y="2503488"/>
          <p14:tracePt t="21739" x="3930650" y="2503488"/>
          <p14:tracePt t="21747" x="3956050" y="2503488"/>
          <p14:tracePt t="21763" x="3979863" y="2490788"/>
          <p14:tracePt t="21771" x="3992563" y="2490788"/>
          <p14:tracePt t="21779" x="4017963" y="2490788"/>
          <p14:tracePt t="21787" x="4030663" y="2490788"/>
          <p14:tracePt t="21795" x="4043363" y="2490788"/>
          <p14:tracePt t="21803" x="4068763" y="2478088"/>
          <p14:tracePt t="21812" x="4092575" y="2478088"/>
          <p14:tracePt t="21819" x="4130675" y="2478088"/>
          <p14:tracePt t="21828" x="4143375" y="2465388"/>
          <p14:tracePt t="21835" x="4168775" y="2465388"/>
          <p14:tracePt t="21845" x="4192588" y="2465388"/>
          <p14:tracePt t="21851" x="4217988" y="2452688"/>
          <p14:tracePt t="21861" x="4256088" y="2452688"/>
          <p14:tracePt t="21867" x="4281488" y="2452688"/>
          <p14:tracePt t="21878" x="4294188" y="2452688"/>
          <p14:tracePt t="21883" x="4330700" y="2452688"/>
          <p14:tracePt t="21891" x="4368800" y="2452688"/>
          <p14:tracePt t="21899" x="4381500" y="2452688"/>
          <p14:tracePt t="21907" x="4418013" y="2452688"/>
          <p14:tracePt t="21915" x="4456113" y="2452688"/>
          <p14:tracePt t="21923" x="4481513" y="2452688"/>
          <p14:tracePt t="21931" x="4506913" y="2452688"/>
          <p14:tracePt t="21939" x="4530725" y="2452688"/>
          <p14:tracePt t="21947" x="4543425" y="2452688"/>
          <p14:tracePt t="21955" x="4556125" y="2452688"/>
          <p14:tracePt t="21963" x="4568825" y="2452688"/>
          <p14:tracePt t="21971" x="4581525" y="2452688"/>
          <p14:tracePt t="22219" x="4568825" y="2452688"/>
          <p14:tracePt t="22227" x="4530725" y="2452688"/>
          <p14:tracePt t="22235" x="4506913" y="2452688"/>
          <p14:tracePt t="22244" x="4481513" y="2452688"/>
          <p14:tracePt t="22251" x="4456113" y="2452688"/>
          <p14:tracePt t="22261" x="4406900" y="2452688"/>
          <p14:tracePt t="22267" x="4356100" y="2452688"/>
          <p14:tracePt t="22278" x="4305300" y="2452688"/>
          <p14:tracePt t="22283" x="4256088" y="2452688"/>
          <p14:tracePt t="22292" x="4205288" y="2452688"/>
          <p14:tracePt t="22299" x="4156075" y="2452688"/>
          <p14:tracePt t="22307" x="4092575" y="2452688"/>
          <p14:tracePt t="22315" x="4056063" y="2452688"/>
          <p14:tracePt t="22323" x="4030663" y="2452688"/>
          <p14:tracePt t="22331" x="4017963" y="2452688"/>
          <p14:tracePt t="22339" x="4005263" y="2452688"/>
          <p14:tracePt t="22643" x="4005263" y="2439988"/>
          <p14:tracePt t="22667" x="4017963" y="2439988"/>
          <p14:tracePt t="22675" x="4043363" y="2427288"/>
          <p14:tracePt t="22683" x="4081463" y="2427288"/>
          <p14:tracePt t="22692" x="4117975" y="2427288"/>
          <p14:tracePt t="22699" x="4156075" y="2427288"/>
          <p14:tracePt t="22707" x="4192588" y="2427288"/>
          <p14:tracePt t="22715" x="4230688" y="2427288"/>
          <p14:tracePt t="22723" x="4256088" y="2427288"/>
          <p14:tracePt t="22731" x="4294188" y="2427288"/>
          <p14:tracePt t="22739" x="4330700" y="2427288"/>
          <p14:tracePt t="22747" x="4343400" y="2427288"/>
          <p14:tracePt t="22755" x="4381500" y="2427288"/>
          <p14:tracePt t="22763" x="4394200" y="2427288"/>
          <p14:tracePt t="22771" x="4406900" y="2427288"/>
          <p14:tracePt t="22779" x="4418013" y="2427288"/>
          <p14:tracePt t="22787" x="4430713" y="2427288"/>
          <p14:tracePt t="22795" x="4456113" y="2427288"/>
          <p14:tracePt t="22803" x="4481513" y="2427288"/>
          <p14:tracePt t="22811" x="4506913" y="2427288"/>
          <p14:tracePt t="22819" x="4543425" y="2427288"/>
          <p14:tracePt t="22828" x="4594225" y="2427288"/>
          <p14:tracePt t="22835" x="4630738" y="2427288"/>
          <p14:tracePt t="22844" x="4668838" y="2427288"/>
          <p14:tracePt t="22851" x="4706938" y="2427288"/>
          <p14:tracePt t="22860" x="4743450" y="2427288"/>
          <p14:tracePt t="22867" x="4794250" y="2427288"/>
          <p14:tracePt t="22876" x="4806950" y="2427288"/>
          <p14:tracePt t="22883" x="4832350" y="2427288"/>
          <p14:tracePt t="22893" x="4868863" y="2427288"/>
          <p14:tracePt t="22899" x="4894263" y="2427288"/>
          <p14:tracePt t="22907" x="4932363" y="2427288"/>
          <p14:tracePt t="22915" x="4956175" y="2427288"/>
          <p14:tracePt t="22923" x="4994275" y="2427288"/>
          <p14:tracePt t="22931" x="5032375" y="2427288"/>
          <p14:tracePt t="22945" x="5068888" y="2427288"/>
          <p14:tracePt t="22947" x="5094288" y="2427288"/>
          <p14:tracePt t="22955" x="5119688" y="2427288"/>
          <p14:tracePt t="22963" x="5157788" y="2414588"/>
          <p14:tracePt t="22971" x="5181600" y="2403475"/>
          <p14:tracePt t="22979" x="5207000" y="2403475"/>
          <p14:tracePt t="22987" x="5232400" y="2403475"/>
          <p14:tracePt t="22995" x="5257800" y="2403475"/>
          <p14:tracePt t="23003" x="5294313" y="2403475"/>
          <p14:tracePt t="23011" x="5307013" y="2403475"/>
          <p14:tracePt t="23019" x="5332413" y="2403475"/>
          <p14:tracePt t="23027" x="5345113" y="2403475"/>
          <p14:tracePt t="23035" x="5357813" y="2403475"/>
          <p14:tracePt t="23043" x="5370513" y="2403475"/>
          <p14:tracePt t="23051" x="5383213" y="2403475"/>
          <p14:tracePt t="23067" x="5394325" y="2403475"/>
          <p14:tracePt t="23076" x="5419725" y="2403475"/>
          <p14:tracePt t="23093" x="5445125" y="2403475"/>
          <p14:tracePt t="23099" x="5470525" y="2390775"/>
          <p14:tracePt t="23110" x="5483225" y="2390775"/>
          <p14:tracePt t="23115" x="5495925" y="2390775"/>
          <p14:tracePt t="23123" x="5519738" y="2390775"/>
          <p14:tracePt t="23131" x="5532438" y="2390775"/>
          <p14:tracePt t="23139" x="5545138" y="2378075"/>
          <p14:tracePt t="23147" x="5557838" y="2378075"/>
          <p14:tracePt t="23155" x="5583238" y="2378075"/>
          <p14:tracePt t="23235" x="5595938" y="2378075"/>
          <p14:tracePt t="23243" x="5583238" y="2352675"/>
          <p14:tracePt t="23251" x="5519738" y="2327275"/>
          <p14:tracePt t="23260" x="5507038" y="2327275"/>
          <p14:tracePt t="23859" x="5519738" y="2339975"/>
          <p14:tracePt t="23867" x="5532438" y="2339975"/>
          <p14:tracePt t="23875" x="5557838" y="2352675"/>
          <p14:tracePt t="23883" x="5595938" y="2365375"/>
          <p14:tracePt t="23899" x="5619750" y="2378075"/>
          <p14:tracePt t="23908" x="5657850" y="2390775"/>
          <p14:tracePt t="23915" x="5683250" y="2403475"/>
          <p14:tracePt t="23925" x="5695950" y="2414588"/>
          <p14:tracePt t="23944" x="5770563" y="2414588"/>
          <p14:tracePt t="23947" x="5821363" y="2414588"/>
          <p14:tracePt t="23955" x="5845175" y="2414588"/>
          <p14:tracePt t="23963" x="5883275" y="2414588"/>
          <p14:tracePt t="23971" x="5921375" y="2414588"/>
          <p14:tracePt t="23979" x="5957888" y="2414588"/>
          <p14:tracePt t="23987" x="6008688" y="2414588"/>
          <p14:tracePt t="23995" x="6034088" y="2414588"/>
          <p14:tracePt t="24003" x="6083300" y="2414588"/>
          <p14:tracePt t="24011" x="6121400" y="2427288"/>
          <p14:tracePt t="24019" x="6157913" y="2427288"/>
          <p14:tracePt t="24027" x="6196013" y="2427288"/>
          <p14:tracePt t="24035" x="6208713" y="2427288"/>
          <p14:tracePt t="24043" x="6221413" y="2427288"/>
          <p14:tracePt t="24051" x="6234113" y="2427288"/>
          <p14:tracePt t="24059" x="6246813" y="2427288"/>
          <p14:tracePt t="24083" x="6259513" y="2427288"/>
          <p14:tracePt t="24115" x="6270625" y="2427288"/>
          <p14:tracePt t="24124" x="6283325" y="2439988"/>
          <p14:tracePt t="24155" x="6296025" y="2452688"/>
          <p14:tracePt t="24163" x="6308725" y="2452688"/>
          <p14:tracePt t="24171" x="6321425" y="2452688"/>
          <p14:tracePt t="24195" x="6334125" y="2452688"/>
          <p14:tracePt t="24211" x="6359525" y="2452688"/>
          <p14:tracePt t="24227" x="6370638" y="2452688"/>
          <p14:tracePt t="24235" x="6396038" y="2452688"/>
          <p14:tracePt t="24243" x="6408738" y="2452688"/>
          <p14:tracePt t="24251" x="6446838" y="2452688"/>
          <p14:tracePt t="24258" x="6483350" y="2452688"/>
          <p14:tracePt t="24267" x="6521450" y="2452688"/>
          <p14:tracePt t="24275" x="6559550" y="2452688"/>
          <p14:tracePt t="24283" x="6596063" y="2452688"/>
          <p14:tracePt t="24291" x="6621463" y="2452688"/>
          <p14:tracePt t="24299" x="6634163" y="2452688"/>
          <p14:tracePt t="24308" x="6659563" y="2452688"/>
          <p14:tracePt t="24315" x="6672263" y="2452688"/>
          <p14:tracePt t="24325" x="6708775" y="2465388"/>
          <p14:tracePt t="24341" x="6721475" y="2465388"/>
          <p14:tracePt t="24371" x="6746875" y="2465388"/>
          <p14:tracePt t="24387" x="6759575" y="2465388"/>
          <p14:tracePt t="24395" x="6784975" y="2465388"/>
          <p14:tracePt t="24411" x="6797675" y="2465388"/>
          <p14:tracePt t="24419" x="6808788" y="2465388"/>
          <p14:tracePt t="24427" x="6834188" y="2465388"/>
          <p14:tracePt t="24435" x="6859588" y="2465388"/>
          <p14:tracePt t="24443" x="6872288" y="2465388"/>
          <p14:tracePt t="24451" x="6910388" y="2465388"/>
          <p14:tracePt t="24459" x="6934200" y="2465388"/>
          <p14:tracePt t="24467" x="6972300" y="2465388"/>
          <p14:tracePt t="24475" x="7010400" y="2465388"/>
          <p14:tracePt t="24483" x="7046913" y="2465388"/>
          <p14:tracePt t="24491" x="7072313" y="2465388"/>
          <p14:tracePt t="24499" x="7110413" y="2465388"/>
          <p14:tracePt t="24508" x="7134225" y="2465388"/>
          <p14:tracePt t="24515" x="7185025" y="2465388"/>
          <p14:tracePt t="24525" x="7197725" y="2465388"/>
          <p14:tracePt t="24531" x="7235825" y="2465388"/>
          <p14:tracePt t="24541" x="7246938" y="2465388"/>
          <p14:tracePt t="24547" x="7310438" y="2465388"/>
          <p14:tracePt t="24555" x="7348538" y="2465388"/>
          <p14:tracePt t="24571" x="7359650" y="2465388"/>
          <p14:tracePt t="24579" x="7385050" y="2465388"/>
          <p14:tracePt t="24587" x="7410450" y="2465388"/>
          <p14:tracePt t="24603" x="7435850" y="2465388"/>
          <p14:tracePt t="24611" x="7448550" y="2465388"/>
          <p14:tracePt t="24627" x="7459663" y="2465388"/>
          <p14:tracePt t="24643" x="7472363" y="2465388"/>
          <p14:tracePt t="24651" x="7485063" y="2465388"/>
          <p14:tracePt t="24811" x="7448550" y="2490788"/>
          <p14:tracePt t="24819" x="7423150" y="2490788"/>
          <p14:tracePt t="24827" x="7385050" y="2490788"/>
          <p14:tracePt t="24835" x="7335838" y="2490788"/>
          <p14:tracePt t="24843" x="7285038" y="2490788"/>
          <p14:tracePt t="24851" x="7210425" y="2490788"/>
          <p14:tracePt t="24859" x="7146925" y="2490788"/>
          <p14:tracePt t="24867" x="7072313" y="2490788"/>
          <p14:tracePt t="24875" x="7010400" y="2490788"/>
          <p14:tracePt t="24883" x="6910388" y="2490788"/>
          <p14:tracePt t="24891" x="6821488" y="2490788"/>
          <p14:tracePt t="24899" x="6721475" y="2490788"/>
          <p14:tracePt t="24908" x="6634163" y="2490788"/>
          <p14:tracePt t="24915" x="6534150" y="2490788"/>
          <p14:tracePt t="24924" x="6459538" y="2503488"/>
          <p14:tracePt t="24931" x="6334125" y="2503488"/>
          <p14:tracePt t="24941" x="6221413" y="2503488"/>
          <p14:tracePt t="24947" x="6108700" y="2503488"/>
          <p14:tracePt t="24957" x="5983288" y="2503488"/>
          <p14:tracePt t="24963" x="5870575" y="2503488"/>
          <p14:tracePt t="24971" x="5808663" y="2503488"/>
          <p14:tracePt t="24987" x="5695950" y="2503488"/>
          <p14:tracePt t="24995" x="5570538" y="2503488"/>
          <p14:tracePt t="25003" x="5457825" y="2503488"/>
          <p14:tracePt t="25011" x="5319713" y="2503488"/>
          <p14:tracePt t="25019" x="5181600" y="2503488"/>
          <p14:tracePt t="25027" x="5019675" y="2503488"/>
          <p14:tracePt t="25035" x="4881563" y="2503488"/>
          <p14:tracePt t="25043" x="4743450" y="2503488"/>
          <p14:tracePt t="25051" x="4594225" y="2503488"/>
          <p14:tracePt t="25059" x="4456113" y="2503488"/>
          <p14:tracePt t="25067" x="4318000" y="2503488"/>
          <p14:tracePt t="25075" x="4192588" y="2516188"/>
          <p14:tracePt t="25083" x="4092575" y="2516188"/>
          <p14:tracePt t="25091" x="3956050" y="2516188"/>
          <p14:tracePt t="25099" x="3843338" y="2516188"/>
          <p14:tracePt t="25107" x="3705225" y="2516188"/>
          <p14:tracePt t="25115" x="3567113" y="2516188"/>
          <p14:tracePt t="25124" x="3441700" y="2516188"/>
          <p14:tracePt t="25131" x="3292475" y="2516188"/>
          <p14:tracePt t="25140" x="3103563" y="2527300"/>
          <p14:tracePt t="25147" x="2954338" y="2527300"/>
          <p14:tracePt t="25157" x="2803525" y="2527300"/>
          <p14:tracePt t="25163" x="2654300" y="2527300"/>
          <p14:tracePt t="25174" x="2516188" y="2527300"/>
          <p14:tracePt t="25179" x="2378075" y="2527300"/>
          <p14:tracePt t="25187" x="2265363" y="2527300"/>
          <p14:tracePt t="25195" x="2139950" y="2527300"/>
          <p14:tracePt t="25204" x="2027238" y="2527300"/>
          <p14:tracePt t="25211" x="1927225" y="2552700"/>
          <p14:tracePt t="25219" x="1839913" y="2565400"/>
          <p14:tracePt t="25227" x="1765300" y="2578100"/>
          <p14:tracePt t="25235" x="1714500" y="2578100"/>
          <p14:tracePt t="25243" x="1665288" y="2590800"/>
          <p14:tracePt t="25251" x="1627188" y="2590800"/>
          <p14:tracePt t="25259" x="1589088" y="2616200"/>
          <p14:tracePt t="25267" x="1577975" y="2616200"/>
          <p14:tracePt t="25275" x="1552575" y="2616200"/>
          <p14:tracePt t="25291" x="1539875" y="2616200"/>
          <p14:tracePt t="25323" x="1527175" y="2616200"/>
          <p14:tracePt t="25331" x="1501775" y="2616200"/>
          <p14:tracePt t="25340" x="1489075" y="2616200"/>
          <p14:tracePt t="25347" x="1465263" y="2616200"/>
          <p14:tracePt t="25357" x="1452563" y="2616200"/>
          <p14:tracePt t="25363" x="1439863" y="2627313"/>
          <p14:tracePt t="25374" x="1427163" y="2627313"/>
          <p14:tracePt t="25467" x="1439863" y="2627313"/>
          <p14:tracePt t="25475" x="1476375" y="2627313"/>
          <p14:tracePt t="25483" x="1539875" y="2627313"/>
          <p14:tracePt t="25491" x="1614488" y="2616200"/>
          <p14:tracePt t="25499" x="1701800" y="2616200"/>
          <p14:tracePt t="25507" x="1814513" y="2616200"/>
          <p14:tracePt t="25515" x="1952625" y="2603500"/>
          <p14:tracePt t="25523" x="2090738" y="2603500"/>
          <p14:tracePt t="25531" x="2216150" y="2603500"/>
          <p14:tracePt t="25540" x="2352675" y="2603500"/>
          <p14:tracePt t="25547" x="2503488" y="2603500"/>
          <p14:tracePt t="25556" x="2667000" y="2603500"/>
          <p14:tracePt t="25563" x="2816225" y="2603500"/>
          <p14:tracePt t="25573" x="2979738" y="2603500"/>
          <p14:tracePt t="25579" x="3116263" y="2603500"/>
          <p14:tracePt t="25587" x="3279775" y="2603500"/>
          <p14:tracePt t="25595" x="3429000" y="2603500"/>
          <p14:tracePt t="25603" x="3567113" y="2603500"/>
          <p14:tracePt t="25611" x="3679825" y="2603500"/>
          <p14:tracePt t="25619" x="3779838" y="2590800"/>
          <p14:tracePt t="25627" x="3879850" y="2590800"/>
          <p14:tracePt t="25635" x="3992563" y="2590800"/>
          <p14:tracePt t="25643" x="4081463" y="2590800"/>
          <p14:tracePt t="25651" x="4156075" y="2590800"/>
          <p14:tracePt t="25659" x="4256088" y="2578100"/>
          <p14:tracePt t="25667" x="4330700" y="2578100"/>
          <p14:tracePt t="25675" x="4418013" y="2578100"/>
          <p14:tracePt t="25683" x="4506913" y="2578100"/>
          <p14:tracePt t="25691" x="4556125" y="2578100"/>
          <p14:tracePt t="25699" x="4656138" y="2578100"/>
          <p14:tracePt t="25707" x="4743450" y="2578100"/>
          <p14:tracePt t="25715" x="4843463" y="2578100"/>
          <p14:tracePt t="25723" x="4919663" y="2578100"/>
          <p14:tracePt t="25731" x="5019675" y="2578100"/>
          <p14:tracePt t="25740" x="5106988" y="2578100"/>
          <p14:tracePt t="25747" x="5232400" y="2578100"/>
          <p14:tracePt t="25756" x="5307013" y="2578100"/>
          <p14:tracePt t="25763" x="5432425" y="2540000"/>
          <p14:tracePt t="25773" x="5495925" y="2540000"/>
          <p14:tracePt t="25779" x="5607050" y="2527300"/>
          <p14:tracePt t="25790" x="5670550" y="2516188"/>
          <p14:tracePt t="25795" x="5757863" y="2490788"/>
          <p14:tracePt t="25803" x="5795963" y="2490788"/>
          <p14:tracePt t="25812" x="5845175" y="2478088"/>
          <p14:tracePt t="25819" x="5908675" y="2465388"/>
          <p14:tracePt t="25827" x="5945188" y="2465388"/>
          <p14:tracePt t="25835" x="5983288" y="2465388"/>
          <p14:tracePt t="25843" x="5995988" y="2452688"/>
          <p14:tracePt t="25851" x="6021388" y="2452688"/>
          <p14:tracePt t="25859" x="6034088" y="2452688"/>
          <p14:tracePt t="25875" x="6045200" y="2452688"/>
          <p14:tracePt t="25883" x="6070600" y="2439988"/>
          <p14:tracePt t="25907" x="6083300" y="2427288"/>
          <p14:tracePt t="25915" x="6096000" y="2427288"/>
          <p14:tracePt t="25923" x="6108700" y="2427288"/>
          <p14:tracePt t="25943" x="6134100" y="2427288"/>
          <p14:tracePt t="25947" x="6146800" y="2414588"/>
          <p14:tracePt t="25963" x="6170613" y="2414588"/>
          <p14:tracePt t="25972" x="6196013" y="2403475"/>
          <p14:tracePt t="25979" x="6208713" y="2403475"/>
          <p14:tracePt t="25989" x="6221413" y="2403475"/>
          <p14:tracePt t="25995" x="6259513" y="2390775"/>
          <p14:tracePt t="26003" x="6270625" y="2378075"/>
          <p14:tracePt t="26067" x="6259513" y="2378075"/>
          <p14:tracePt t="26075" x="6221413" y="2378075"/>
          <p14:tracePt t="26083" x="6146800" y="2378075"/>
          <p14:tracePt t="26091" x="6021388" y="2403475"/>
          <p14:tracePt t="26099" x="5883275" y="2403475"/>
          <p14:tracePt t="26107" x="5719763" y="2403475"/>
          <p14:tracePt t="26115" x="5595938" y="2403475"/>
          <p14:tracePt t="26123" x="5583238" y="2403475"/>
          <p14:tracePt t="26131" x="5507038" y="2403475"/>
          <p14:tracePt t="26139" x="5281613" y="2403475"/>
          <p14:tracePt t="26147" x="5094288" y="2403475"/>
          <p14:tracePt t="26156" x="4894263" y="2403475"/>
          <p14:tracePt t="26163" x="4619625" y="2403475"/>
          <p14:tracePt t="26172" x="4406900" y="2403475"/>
          <p14:tracePt t="26179" x="4268788" y="2403475"/>
          <p14:tracePt t="26189" x="4117975" y="2403475"/>
          <p14:tracePt t="26195" x="3979863" y="2403475"/>
          <p14:tracePt t="26204" x="3843338" y="2403475"/>
          <p14:tracePt t="26211" x="3743325" y="2414588"/>
          <p14:tracePt t="26219" x="3692525" y="2414588"/>
          <p14:tracePt t="26227" x="3617913" y="2427288"/>
          <p14:tracePt t="26235" x="3554413" y="2427288"/>
          <p14:tracePt t="26243" x="3505200" y="2427288"/>
          <p14:tracePt t="26251" x="3417888" y="2427288"/>
          <p14:tracePt t="26259" x="3367088" y="2427288"/>
          <p14:tracePt t="26267" x="3305175" y="2427288"/>
          <p14:tracePt t="26275" x="3228975" y="2427288"/>
          <p14:tracePt t="26283" x="3128963" y="2427288"/>
          <p14:tracePt t="26291" x="3041650" y="2427288"/>
          <p14:tracePt t="26299" x="2979738" y="2427288"/>
          <p14:tracePt t="26307" x="2890838" y="2427288"/>
          <p14:tracePt t="26315" x="2816225" y="2427288"/>
          <p14:tracePt t="26323" x="2741613" y="2427288"/>
          <p14:tracePt t="26331" x="2641600" y="2427288"/>
          <p14:tracePt t="26339" x="2554288" y="2427288"/>
          <p14:tracePt t="26347" x="2478088" y="2427288"/>
          <p14:tracePt t="26356" x="2403475" y="2427288"/>
          <p14:tracePt t="26363" x="2339975" y="2427288"/>
          <p14:tracePt t="26372" x="2290763" y="2427288"/>
          <p14:tracePt t="26379" x="2239963" y="2427288"/>
          <p14:tracePt t="26389" x="2203450" y="2427288"/>
          <p14:tracePt t="26395" x="2165350" y="2427288"/>
          <p14:tracePt t="26406" x="2139950" y="2427288"/>
          <p14:tracePt t="26411" x="2103438" y="2427288"/>
          <p14:tracePt t="26419" x="2052638" y="2427288"/>
          <p14:tracePt t="26427" x="2014538" y="2427288"/>
          <p14:tracePt t="26435" x="1965325" y="2427288"/>
          <p14:tracePt t="26443" x="1903413" y="2427288"/>
          <p14:tracePt t="26451" x="1827213" y="2452688"/>
          <p14:tracePt t="26459" x="1727200" y="2452688"/>
          <p14:tracePt t="26467" x="1639888" y="2452688"/>
          <p14:tracePt t="26475" x="1539875" y="2452688"/>
          <p14:tracePt t="26483" x="1465263" y="2452688"/>
          <p14:tracePt t="26491" x="1389063" y="2452688"/>
          <p14:tracePt t="26499" x="1289050" y="2452688"/>
          <p14:tracePt t="26507" x="1227138" y="2452688"/>
          <p14:tracePt t="26515" x="1176338" y="2452688"/>
          <p14:tracePt t="26523" x="1101725" y="2452688"/>
          <p14:tracePt t="26531" x="1063625" y="2452688"/>
          <p14:tracePt t="26539" x="1038225" y="2452688"/>
          <p14:tracePt t="26547" x="1014413" y="2452688"/>
          <p14:tracePt t="26556" x="1001713" y="2452688"/>
          <p14:tracePt t="26563" x="989013" y="2452688"/>
          <p14:tracePt t="26843" x="1014413" y="2452688"/>
          <p14:tracePt t="26859" x="1027113" y="2452688"/>
          <p14:tracePt t="26867" x="1050925" y="2452688"/>
          <p14:tracePt t="27075" x="1063625" y="2452688"/>
          <p14:tracePt t="27107" x="1076325" y="2452688"/>
          <p14:tracePt t="27115" x="1089025" y="2452688"/>
          <p14:tracePt t="27123" x="1101725" y="2439988"/>
          <p14:tracePt t="27139" x="1114425" y="2427288"/>
          <p14:tracePt t="27147" x="1127125" y="2414588"/>
          <p14:tracePt t="27155" x="1139825" y="2403475"/>
          <p14:tracePt t="27163" x="1150938" y="2403475"/>
          <p14:tracePt t="27171" x="1163638" y="2390775"/>
          <p14:tracePt t="27179" x="1163638" y="2378075"/>
          <p14:tracePt t="27188" x="1189038" y="2378075"/>
          <p14:tracePt t="27195" x="1201738" y="2365375"/>
          <p14:tracePt t="27205" x="1214438" y="2352675"/>
          <p14:tracePt t="27211" x="1239838" y="2339975"/>
          <p14:tracePt t="27221" x="1252538" y="2327275"/>
          <p14:tracePt t="27227" x="1289050" y="2314575"/>
          <p14:tracePt t="27236" x="1327150" y="2290763"/>
          <p14:tracePt t="27243" x="1339850" y="2290763"/>
          <p14:tracePt t="27251" x="1363663" y="2278063"/>
          <p14:tracePt t="27259" x="1389063" y="2278063"/>
          <p14:tracePt t="27267" x="1401763" y="2278063"/>
          <p14:tracePt t="27275" x="1414463" y="2252663"/>
          <p14:tracePt t="27283" x="1427163" y="2252663"/>
          <p14:tracePt t="27363" x="1414463" y="2252663"/>
          <p14:tracePt t="27371" x="1401763" y="2265363"/>
          <p14:tracePt t="27379" x="1389063" y="2278063"/>
          <p14:tracePt t="27388" x="1376363" y="2290763"/>
          <p14:tracePt t="27395" x="1363663" y="2303463"/>
          <p14:tracePt t="27404" x="1363663" y="2314575"/>
          <p14:tracePt t="27411" x="1339850" y="2327275"/>
          <p14:tracePt t="27421" x="1339850" y="2339975"/>
          <p14:tracePt t="27427" x="1314450" y="2365375"/>
          <p14:tracePt t="27437" x="1301750" y="2365375"/>
          <p14:tracePt t="27443" x="1276350" y="2390775"/>
          <p14:tracePt t="27451" x="1252538" y="2414588"/>
          <p14:tracePt t="27459" x="1239838" y="2427288"/>
          <p14:tracePt t="27467" x="1214438" y="2452688"/>
          <p14:tracePt t="27483" x="1189038" y="2465388"/>
          <p14:tracePt t="27499" x="1189038" y="2478088"/>
          <p14:tracePt t="27547" x="1176338" y="2490788"/>
          <p14:tracePt t="27603" x="1176338" y="2503488"/>
          <p14:tracePt t="27635" x="1163638" y="2516188"/>
          <p14:tracePt t="27651" x="1150938" y="2527300"/>
          <p14:tracePt t="27667" x="1139825" y="2527300"/>
          <p14:tracePt t="27699" x="1139825" y="2540000"/>
          <p14:tracePt t="27715" x="1127125" y="2565400"/>
          <p14:tracePt t="27739" x="1127125" y="2578100"/>
          <p14:tracePt t="27747" x="1114425" y="2590800"/>
          <p14:tracePt t="27755" x="1114425" y="2603500"/>
          <p14:tracePt t="27771" x="1114425" y="2616200"/>
          <p14:tracePt t="27779" x="1114425" y="2627313"/>
          <p14:tracePt t="27788" x="1114425" y="2640013"/>
          <p14:tracePt t="27804" x="1114425" y="2652713"/>
          <p14:tracePt t="27811" x="1114425" y="2665413"/>
          <p14:tracePt t="27827" x="1114425" y="2678113"/>
          <p14:tracePt t="27843" x="1114425" y="2690813"/>
          <p14:tracePt t="27859" x="1127125" y="2690813"/>
          <p14:tracePt t="27867" x="1139825" y="2703513"/>
          <p14:tracePt t="27883" x="1150938" y="2703513"/>
          <p14:tracePt t="27891" x="1163638" y="2703513"/>
          <p14:tracePt t="27907" x="1176338" y="2703513"/>
          <p14:tracePt t="27923" x="1189038" y="2703513"/>
          <p14:tracePt t="27955" x="1201738" y="2703513"/>
          <p14:tracePt t="27971" x="1214438" y="2703513"/>
          <p14:tracePt t="27979" x="1227138" y="2703513"/>
          <p14:tracePt t="27988" x="1227138" y="2690813"/>
          <p14:tracePt t="28004" x="1239838" y="2678113"/>
          <p14:tracePt t="28187" x="1252538" y="2665413"/>
          <p14:tracePt t="28299" x="1263650" y="2652713"/>
          <p14:tracePt t="28387" x="1276350" y="2652713"/>
          <p14:tracePt t="28483" x="1276350" y="2640013"/>
          <p14:tracePt t="28739" x="1263650" y="2640013"/>
          <p14:tracePt t="28755" x="1252538" y="2627313"/>
          <p14:tracePt t="28787" x="1239838" y="2616200"/>
          <p14:tracePt t="28811" x="1227138" y="2616200"/>
          <p14:tracePt t="29259" x="1214438" y="2616200"/>
          <p14:tracePt t="29275" x="1201738" y="2616200"/>
          <p14:tracePt t="29283" x="1189038" y="2616200"/>
          <p14:tracePt t="29291" x="1189038" y="2627313"/>
          <p14:tracePt t="29299" x="1176338" y="2627313"/>
          <p14:tracePt t="29307" x="1176338" y="2640013"/>
          <p14:tracePt t="29315" x="1163638" y="2652713"/>
          <p14:tracePt t="29331" x="1150938" y="2665413"/>
          <p14:tracePt t="29339" x="1139825" y="2678113"/>
          <p14:tracePt t="29379" x="1139825" y="2690813"/>
          <p14:tracePt t="29395" x="1139825" y="2703513"/>
          <p14:tracePt t="29403" x="1139825" y="2716213"/>
          <p14:tracePt t="29427" x="1139825" y="2728913"/>
          <p14:tracePt t="29443" x="1139825" y="2740025"/>
          <p14:tracePt t="29459" x="1139825" y="2752725"/>
          <p14:tracePt t="29515" x="1139825" y="2765425"/>
          <p14:tracePt t="29531" x="1139825" y="2778125"/>
          <p14:tracePt t="29539" x="1139825" y="2790825"/>
          <p14:tracePt t="29587" x="1150938" y="2790825"/>
          <p14:tracePt t="29667" x="1163638" y="2790825"/>
          <p14:tracePt t="29683" x="1189038" y="2790825"/>
          <p14:tracePt t="29700" x="1201738" y="2790825"/>
          <p14:tracePt t="29707" x="1227138" y="2790825"/>
          <p14:tracePt t="29715" x="1239838" y="2790825"/>
          <p14:tracePt t="29723" x="1263650" y="2790825"/>
          <p14:tracePt t="29731" x="1289050" y="2778125"/>
          <p14:tracePt t="29739" x="1314450" y="2765425"/>
          <p14:tracePt t="29747" x="1327150" y="2765425"/>
          <p14:tracePt t="29755" x="1339850" y="2752725"/>
          <p14:tracePt t="29771" x="1352550" y="2752725"/>
          <p14:tracePt t="29979" x="1363663" y="2752725"/>
          <p14:tracePt t="30011" x="1363663" y="2765425"/>
          <p14:tracePt t="30019" x="1352550" y="2790825"/>
          <p14:tracePt t="30051" x="1352550" y="2803525"/>
          <p14:tracePt t="30075" x="1352550" y="2816225"/>
          <p14:tracePt t="30083" x="1352550" y="2828925"/>
          <p14:tracePt t="30099" x="1339850" y="2828925"/>
          <p14:tracePt t="30115" x="1339850" y="2840038"/>
          <p14:tracePt t="30555" x="1352550" y="2840038"/>
          <p14:tracePt t="30563" x="1363663" y="2840038"/>
          <p14:tracePt t="30571" x="1376363" y="2840038"/>
          <p14:tracePt t="30579" x="1401763" y="2840038"/>
          <p14:tracePt t="30587" x="1427163" y="2840038"/>
          <p14:tracePt t="30595" x="1439863" y="2840038"/>
          <p14:tracePt t="30603" x="1465263" y="2840038"/>
          <p14:tracePt t="30611" x="1501775" y="2840038"/>
          <p14:tracePt t="30619" x="1527175" y="2840038"/>
          <p14:tracePt t="30627" x="1565275" y="2840038"/>
          <p14:tracePt t="30635" x="1577975" y="2840038"/>
          <p14:tracePt t="30643" x="1601788" y="2840038"/>
          <p14:tracePt t="30651" x="1627188" y="2840038"/>
          <p14:tracePt t="30659" x="1652588" y="2840038"/>
          <p14:tracePt t="30667" x="1665288" y="2840038"/>
          <p14:tracePt t="30684" x="1689100" y="2840038"/>
          <p14:tracePt t="30691" x="1701800" y="2840038"/>
          <p14:tracePt t="30707" x="1727200" y="2840038"/>
          <p14:tracePt t="30723" x="1739900" y="2840038"/>
          <p14:tracePt t="30734" x="1765300" y="2840038"/>
          <p14:tracePt t="30739" x="1790700" y="2840038"/>
          <p14:tracePt t="30747" x="1801813" y="2840038"/>
          <p14:tracePt t="30755" x="1814513" y="2840038"/>
          <p14:tracePt t="30763" x="1865313" y="2828925"/>
          <p14:tracePt t="30771" x="1878013" y="2828925"/>
          <p14:tracePt t="30779" x="1914525" y="2828925"/>
          <p14:tracePt t="30787" x="1939925" y="2828925"/>
          <p14:tracePt t="30795" x="1952625" y="2828925"/>
          <p14:tracePt t="30803" x="1965325" y="2828925"/>
          <p14:tracePt t="30811" x="1990725" y="2828925"/>
          <p14:tracePt t="30924" x="2003425" y="2828925"/>
          <p14:tracePt t="30939" x="1965325" y="2840038"/>
          <p14:tracePt t="30947" x="1890713" y="2852738"/>
          <p14:tracePt t="30955" x="1839913" y="2852738"/>
          <p14:tracePt t="30963" x="1778000" y="2865438"/>
          <p14:tracePt t="30971" x="1727200" y="2865438"/>
          <p14:tracePt t="30979" x="1689100" y="2878138"/>
          <p14:tracePt t="30987" x="1627188" y="2878138"/>
          <p14:tracePt t="30995" x="1565275" y="2890838"/>
          <p14:tracePt t="31003" x="1527175" y="2916238"/>
          <p14:tracePt t="31011" x="1501775" y="2916238"/>
          <p14:tracePt t="31019" x="1465263" y="2916238"/>
          <p14:tracePt t="31027" x="1439863" y="2916238"/>
          <p14:tracePt t="31035" x="1427163" y="2916238"/>
          <p14:tracePt t="31051" x="1401763" y="2916238"/>
          <p14:tracePt t="31059" x="1389063" y="2916238"/>
          <p14:tracePt t="31083" x="1363663" y="2916238"/>
          <p14:tracePt t="31163" x="1352550" y="2916238"/>
          <p14:tracePt t="31211" x="1352550" y="2903538"/>
          <p14:tracePt t="31243" x="1352550" y="2890838"/>
          <p14:tracePt t="31267" x="1352550" y="2878138"/>
          <p14:tracePt t="31283" x="1339850" y="2852738"/>
          <p14:tracePt t="31291" x="1314450" y="2852738"/>
          <p14:tracePt t="31299" x="1276350" y="2840038"/>
          <p14:tracePt t="31307" x="1239838" y="2840038"/>
          <p14:tracePt t="31316" x="1189038" y="2828925"/>
          <p14:tracePt t="31323" x="1150938" y="2816225"/>
          <p14:tracePt t="31333" x="1127125" y="2816225"/>
          <p14:tracePt t="31339" x="1114425" y="2816225"/>
          <p14:tracePt t="31350" x="1089025" y="2816225"/>
          <p14:tracePt t="31355" x="1063625" y="2803525"/>
          <p14:tracePt t="32707" x="1063625" y="2790825"/>
          <p14:tracePt t="32755" x="1076325" y="2778125"/>
          <p14:tracePt t="32771" x="1076325" y="2765425"/>
          <p14:tracePt t="32835" x="1089025" y="2752725"/>
          <p14:tracePt t="33067" x="1101725" y="2752725"/>
          <p14:tracePt t="33227" x="1114425" y="2740025"/>
          <p14:tracePt t="33315" x="1114425" y="2728913"/>
          <p14:tracePt t="33403" x="1114425" y="2716213"/>
          <p14:tracePt t="33523" x="1114425" y="2728913"/>
          <p14:tracePt t="33531" x="1139825" y="2765425"/>
          <p14:tracePt t="33539" x="1163638" y="2790825"/>
          <p14:tracePt t="33548" x="1176338" y="2816225"/>
          <p14:tracePt t="33555" x="1201738" y="2840038"/>
          <p14:tracePt t="33564" x="1239838" y="2878138"/>
          <p14:tracePt t="33571" x="1263650" y="2890838"/>
          <p14:tracePt t="33581" x="1327150" y="2928938"/>
          <p14:tracePt t="33587" x="1389063" y="2941638"/>
          <p14:tracePt t="33598" x="1465263" y="2978150"/>
          <p14:tracePt t="33603" x="1552575" y="2990850"/>
          <p14:tracePt t="33614" x="1677988" y="3028950"/>
          <p14:tracePt t="33619" x="1778000" y="3041650"/>
          <p14:tracePt t="33627" x="1839913" y="3041650"/>
          <p14:tracePt t="33635" x="1865313" y="3041650"/>
          <p14:tracePt t="33643" x="1890713" y="3041650"/>
          <p14:tracePt t="33707" x="1890713" y="3028950"/>
          <p14:tracePt t="33715" x="1890713" y="3016250"/>
          <p14:tracePt t="33731" x="1890713" y="2990850"/>
          <p14:tracePt t="33739" x="1890713" y="2978150"/>
          <p14:tracePt t="33747" x="1878013" y="2965450"/>
          <p14:tracePt t="33755" x="1878013" y="2952750"/>
          <p14:tracePt t="33764" x="1878013" y="2928938"/>
          <p14:tracePt t="33781" x="1878013" y="2903538"/>
          <p14:tracePt t="33787" x="1878013" y="2878138"/>
          <p14:tracePt t="33803" x="1878013" y="2865438"/>
          <p14:tracePt t="33819" x="1878013" y="2852738"/>
          <p14:tracePt t="33835" x="1878013" y="2840038"/>
          <p14:tracePt t="33843" x="1878013" y="2828925"/>
          <p14:tracePt t="33851" x="1878013" y="2816225"/>
          <p14:tracePt t="33867" x="1890713" y="2790825"/>
          <p14:tracePt t="33899" x="1890713" y="2778125"/>
          <p14:tracePt t="33979" x="1865313" y="2778125"/>
          <p14:tracePt t="33987" x="1852613" y="2778125"/>
          <p14:tracePt t="33995" x="1839913" y="2790825"/>
          <p14:tracePt t="34003" x="1827213" y="2790825"/>
          <p14:tracePt t="34013" x="1814513" y="2803525"/>
          <p14:tracePt t="34027" x="1801813" y="2803525"/>
          <p14:tracePt t="34179" x="1814513" y="2803525"/>
          <p14:tracePt t="34211" x="1827213" y="2803525"/>
          <p14:tracePt t="34235" x="1839913" y="2778125"/>
          <p14:tracePt t="34307" x="1852613" y="2778125"/>
          <p14:tracePt t="34331" x="1865313" y="2778125"/>
          <p14:tracePt t="34555" x="1878013" y="2778125"/>
          <p14:tracePt t="35099" x="1890713" y="2778125"/>
          <p14:tracePt t="35107" x="1914525" y="2778125"/>
          <p14:tracePt t="35131" x="1927225" y="2778125"/>
          <p14:tracePt t="35139" x="1939925" y="2778125"/>
          <p14:tracePt t="35147" x="1952625" y="2778125"/>
          <p14:tracePt t="35171" x="1965325" y="2778125"/>
          <p14:tracePt t="35195" x="1990725" y="2765425"/>
          <p14:tracePt t="35211" x="2003425" y="2765425"/>
          <p14:tracePt t="35228" x="2027238" y="2765425"/>
          <p14:tracePt t="35243" x="2039938" y="2765425"/>
          <p14:tracePt t="35315" x="2065338" y="2765425"/>
          <p14:tracePt t="35339" x="2078038" y="2765425"/>
          <p14:tracePt t="35347" x="2103438" y="2765425"/>
          <p14:tracePt t="35363" x="2116138" y="2752725"/>
          <p14:tracePt t="35371" x="2127250" y="2740025"/>
          <p14:tracePt t="35379" x="2139950" y="2740025"/>
          <p14:tracePt t="35387" x="2152650" y="2740025"/>
          <p14:tracePt t="35395" x="2178050" y="2740025"/>
          <p14:tracePt t="35403" x="2190750" y="2740025"/>
          <p14:tracePt t="35411" x="2203450" y="2740025"/>
          <p14:tracePt t="35428" x="2216150" y="2740025"/>
          <p14:tracePt t="35445" x="2228850" y="2740025"/>
          <p14:tracePt t="35451" x="2239963" y="2740025"/>
          <p14:tracePt t="35467" x="2252663" y="2740025"/>
          <p14:tracePt t="35483" x="2265363" y="2740025"/>
          <p14:tracePt t="35499" x="2278063" y="2740025"/>
          <p14:tracePt t="35515" x="2290763" y="2740025"/>
          <p14:tracePt t="35579" x="2303463" y="2728913"/>
          <p14:tracePt t="35611" x="2303463" y="2716213"/>
          <p14:tracePt t="35619" x="2316163" y="2703513"/>
          <p14:tracePt t="35635" x="2316163" y="2678113"/>
          <p14:tracePt t="35643" x="2316163" y="2665413"/>
          <p14:tracePt t="35651" x="2316163" y="2640013"/>
          <p14:tracePt t="35661" x="2316163" y="2616200"/>
          <p14:tracePt t="35667" x="2339975" y="2578100"/>
          <p14:tracePt t="35675" x="2339975" y="2565400"/>
          <p14:tracePt t="35683" x="2339975" y="2540000"/>
          <p14:tracePt t="35691" x="2339975" y="2516188"/>
          <p14:tracePt t="35699" x="2339975" y="2490788"/>
          <p14:tracePt t="35715" x="2339975" y="2465388"/>
          <p14:tracePt t="35731" x="2339975" y="2452688"/>
          <p14:tracePt t="35763" x="2339975" y="2427288"/>
          <p14:tracePt t="35779" x="2316163" y="2427288"/>
          <p14:tracePt t="35787" x="2303463" y="2427288"/>
          <p14:tracePt t="35795" x="2265363" y="2427288"/>
          <p14:tracePt t="35803" x="2228850" y="2427288"/>
          <p14:tracePt t="35811" x="2165350" y="2427288"/>
          <p14:tracePt t="35819" x="2127250" y="2427288"/>
          <p14:tracePt t="35828" x="2090738" y="2427288"/>
          <p14:tracePt t="35835" x="2052638" y="2427288"/>
          <p14:tracePt t="35844" x="2027238" y="2427288"/>
          <p14:tracePt t="35861" x="2014538" y="2427288"/>
          <p14:tracePt t="35883" x="1990725" y="2427288"/>
          <p14:tracePt t="35899" x="1978025" y="2427288"/>
          <p14:tracePt t="35915" x="1952625" y="2439988"/>
          <p14:tracePt t="35923" x="1939925" y="2439988"/>
          <p14:tracePt t="35931" x="1939925" y="2452688"/>
          <p14:tracePt t="35947" x="1903413" y="2465388"/>
          <p14:tracePt t="35955" x="1903413" y="2478088"/>
          <p14:tracePt t="35963" x="1890713" y="2478088"/>
          <p14:tracePt t="35971" x="1878013" y="2490788"/>
          <p14:tracePt t="35987" x="1865313" y="2490788"/>
          <p14:tracePt t="35995" x="1865313" y="2516188"/>
          <p14:tracePt t="36011" x="1865313" y="2527300"/>
          <p14:tracePt t="36019" x="1865313" y="2552700"/>
          <p14:tracePt t="36028" x="1865313" y="2565400"/>
          <p14:tracePt t="36035" x="1865313" y="2590800"/>
          <p14:tracePt t="36044" x="1865313" y="2603500"/>
          <p14:tracePt t="36051" x="1865313" y="2616200"/>
          <p14:tracePt t="36061" x="1865313" y="2640013"/>
          <p14:tracePt t="36077" x="1865313" y="2665413"/>
          <p14:tracePt t="36083" x="1865313" y="2690813"/>
          <p14:tracePt t="36091" x="1878013" y="2690813"/>
          <p14:tracePt t="36107" x="1890713" y="2716213"/>
          <p14:tracePt t="36115" x="1890713" y="2728913"/>
          <p14:tracePt t="36123" x="1903413" y="2728913"/>
          <p14:tracePt t="36131" x="1903413" y="2740025"/>
          <p14:tracePt t="36155" x="1927225" y="2752725"/>
          <p14:tracePt t="36195" x="1939925" y="2765425"/>
          <p14:tracePt t="36227" x="1978025" y="2765425"/>
          <p14:tracePt t="36235" x="2003425" y="2765425"/>
          <p14:tracePt t="36243" x="2039938" y="2765425"/>
          <p14:tracePt t="36251" x="2078038" y="2765425"/>
          <p14:tracePt t="36260" x="2127250" y="2765425"/>
          <p14:tracePt t="36267" x="2165350" y="2765425"/>
          <p14:tracePt t="36278" x="2216150" y="2765425"/>
          <p14:tracePt t="36283" x="2252663" y="2765425"/>
          <p14:tracePt t="36291" x="2278063" y="2765425"/>
          <p14:tracePt t="36299" x="2303463" y="2765425"/>
          <p14:tracePt t="36307" x="2328863" y="2765425"/>
          <p14:tracePt t="36315" x="2352675" y="2765425"/>
          <p14:tracePt t="36331" x="2365375" y="2765425"/>
          <p14:tracePt t="36347" x="2378075" y="2765425"/>
          <p14:tracePt t="36355" x="2390775" y="2765425"/>
          <p14:tracePt t="36371" x="2416175" y="2765425"/>
          <p14:tracePt t="36379" x="2441575" y="2752725"/>
          <p14:tracePt t="36387" x="2452688" y="2728913"/>
          <p14:tracePt t="36395" x="2478088" y="2716213"/>
          <p14:tracePt t="36403" x="2490788" y="2703513"/>
          <p14:tracePt t="36411" x="2528888" y="2690813"/>
          <p14:tracePt t="36419" x="2565400" y="2665413"/>
          <p14:tracePt t="36427" x="2578100" y="2665413"/>
          <p14:tracePt t="36435" x="2578100" y="2652713"/>
          <p14:tracePt t="36444" x="2590800" y="2652713"/>
          <p14:tracePt t="36460" x="2590800" y="2640013"/>
          <p14:tracePt t="36467" x="2590800" y="2627313"/>
          <p14:tracePt t="36476" x="2590800" y="2616200"/>
          <p14:tracePt t="36483" x="2590800" y="2603500"/>
          <p14:tracePt t="36494" x="2590800" y="2590800"/>
          <p14:tracePt t="36499" x="2590800" y="2565400"/>
          <p14:tracePt t="36507" x="2578100" y="2552700"/>
          <p14:tracePt t="36515" x="2516188" y="2540000"/>
          <p14:tracePt t="36523" x="2441575" y="2503488"/>
          <p14:tracePt t="36531" x="2416175" y="2503488"/>
          <p14:tracePt t="36539" x="2352675" y="2478088"/>
          <p14:tracePt t="36548" x="2265363" y="2478088"/>
          <p14:tracePt t="36555" x="2165350" y="2478088"/>
          <p14:tracePt t="36563" x="2065338" y="2478088"/>
          <p14:tracePt t="36571" x="1965325" y="2478088"/>
          <p14:tracePt t="36579" x="1865313" y="2478088"/>
          <p14:tracePt t="36587" x="1801813" y="2478088"/>
          <p14:tracePt t="36595" x="1714500" y="2478088"/>
          <p14:tracePt t="36603" x="1652588" y="2478088"/>
          <p14:tracePt t="36611" x="1577975" y="2478088"/>
          <p14:tracePt t="36619" x="1552575" y="2478088"/>
          <p14:tracePt t="36627" x="1514475" y="2478088"/>
          <p14:tracePt t="36635" x="1489075" y="2478088"/>
          <p14:tracePt t="36643" x="1476375" y="2478088"/>
          <p14:tracePt t="36651" x="1452563" y="2478088"/>
          <p14:tracePt t="36660" x="1414463" y="2490788"/>
          <p14:tracePt t="36667" x="1414463" y="2503488"/>
          <p14:tracePt t="36677" x="1401763" y="2503488"/>
          <p14:tracePt t="36683" x="1389063" y="2516188"/>
          <p14:tracePt t="36693" x="1363663" y="2527300"/>
          <p14:tracePt t="36699" x="1339850" y="2552700"/>
          <p14:tracePt t="36708" x="1327150" y="2552700"/>
          <p14:tracePt t="36715" x="1301750" y="2565400"/>
          <p14:tracePt t="36723" x="1301750" y="2578100"/>
          <p14:tracePt t="36731" x="1276350" y="2590800"/>
          <p14:tracePt t="36747" x="1263650" y="2603500"/>
          <p14:tracePt t="36755" x="1252538" y="2616200"/>
          <p14:tracePt t="36771" x="1239838" y="2640013"/>
          <p14:tracePt t="36779" x="1227138" y="2652713"/>
          <p14:tracePt t="36803" x="1227138" y="2665413"/>
          <p14:tracePt t="36811" x="1214438" y="2678113"/>
          <p14:tracePt t="36819" x="1201738" y="2690813"/>
          <p14:tracePt t="36827" x="1189038" y="2690813"/>
          <p14:tracePt t="36835" x="1163638" y="2690813"/>
          <p14:tracePt t="36843" x="1150938" y="2690813"/>
          <p14:tracePt t="36860" x="1139825" y="2690813"/>
          <p14:tracePt t="36867" x="1127125" y="2703513"/>
          <p14:tracePt t="36883" x="1114425" y="2703513"/>
          <p14:tracePt t="36893" x="1101725" y="2703513"/>
          <p14:tracePt t="36899" x="1089025" y="2703513"/>
          <p14:tracePt t="36915" x="1076325" y="2703513"/>
          <p14:tracePt t="36931" x="1063625" y="2703513"/>
          <p14:tracePt t="36955" x="1050925" y="2703513"/>
          <p14:tracePt t="37763" x="1038225" y="2703513"/>
          <p14:tracePt t="37803" x="1050925" y="2690813"/>
          <p14:tracePt t="37835" x="1063625" y="2678113"/>
          <p14:tracePt t="37851" x="1076325" y="2678113"/>
          <p14:tracePt t="37867" x="1101725" y="2678113"/>
          <p14:tracePt t="37875" x="1114425" y="2652713"/>
          <p14:tracePt t="37892" x="1139825" y="2640013"/>
          <p14:tracePt t="37924" x="1150938" y="2627313"/>
          <p14:tracePt t="38003" x="1163638" y="2616200"/>
          <p14:tracePt t="38331" x="1176338" y="2616200"/>
          <p14:tracePt t="38340" x="1189038" y="2616200"/>
          <p14:tracePt t="39291" x="1189038" y="2603500"/>
          <p14:tracePt t="39331" x="1189038" y="2590800"/>
          <p14:tracePt t="39347" x="1201738" y="2578100"/>
          <p14:tracePt t="40011" x="1201738" y="2603500"/>
          <p14:tracePt t="40027" x="1201738" y="2627313"/>
          <p14:tracePt t="40035" x="1201738" y="2640013"/>
          <p14:tracePt t="40051" x="1201738" y="2652713"/>
          <p14:tracePt t="40059" x="1201738" y="2665413"/>
          <p14:tracePt t="40075" x="1201738" y="2678113"/>
          <p14:tracePt t="40091" x="1201738" y="2690813"/>
          <p14:tracePt t="40099" x="1201738" y="2703513"/>
          <p14:tracePt t="40107" x="1201738" y="2716213"/>
          <p14:tracePt t="40115" x="1201738" y="2740025"/>
          <p14:tracePt t="40123" x="1201738" y="2765425"/>
          <p14:tracePt t="40131" x="1201738" y="2778125"/>
          <p14:tracePt t="40140" x="1201738" y="2803525"/>
          <p14:tracePt t="40147" x="1201738" y="2816225"/>
          <p14:tracePt t="40156" x="1201738" y="2828925"/>
          <p14:tracePt t="40163" x="1201738" y="2840038"/>
          <p14:tracePt t="40189" x="1201738" y="2865438"/>
          <p14:tracePt t="40195" x="1201738" y="2878138"/>
          <p14:tracePt t="40211" x="1201738" y="2890838"/>
          <p14:tracePt t="40219" x="1201738" y="2903538"/>
          <p14:tracePt t="40227" x="1201738" y="2916238"/>
          <p14:tracePt t="40379" x="1214438" y="2928938"/>
          <p14:tracePt t="40587" x="1227138" y="2941638"/>
          <p14:tracePt t="40667" x="1239838" y="2952750"/>
          <p14:tracePt t="40779" x="1263650" y="2978150"/>
          <p14:tracePt t="40891" x="1276350" y="2978150"/>
          <p14:tracePt t="40907" x="1301750" y="2978150"/>
          <p14:tracePt t="40923" x="1314450" y="2978150"/>
          <p14:tracePt t="40939" x="1314450" y="2965450"/>
          <p14:tracePt t="40979" x="1327150" y="2965450"/>
          <p14:tracePt t="41004" x="1339850" y="2952750"/>
          <p14:tracePt t="42427" x="1314450" y="2952750"/>
          <p14:tracePt t="42436" x="1301750" y="2952750"/>
          <p14:tracePt t="42452" x="1276350" y="2952750"/>
          <p14:tracePt t="42468" x="1263650" y="2952750"/>
          <p14:tracePt t="42475" x="1252538" y="2952750"/>
          <p14:tracePt t="42484" x="1239838" y="2965450"/>
          <p14:tracePt t="42491" x="1214438" y="2965450"/>
          <p14:tracePt t="42499" x="1189038" y="2965450"/>
          <p14:tracePt t="42515" x="1176338" y="2978150"/>
          <p14:tracePt t="42523" x="1163638" y="2978150"/>
          <p14:tracePt t="42531" x="1150938" y="2978150"/>
          <p14:tracePt t="42547" x="1139825" y="2990850"/>
          <p14:tracePt t="42563" x="1127125" y="2990850"/>
          <p14:tracePt t="42891" x="1114425" y="3003550"/>
          <p14:tracePt t="42899" x="1114425" y="3016250"/>
          <p14:tracePt t="42915" x="1114425" y="3028950"/>
          <p14:tracePt t="42923" x="1114425" y="3054350"/>
          <p14:tracePt t="42939" x="1114425" y="3078163"/>
          <p14:tracePt t="42947" x="1114425" y="3090863"/>
          <p14:tracePt t="42955" x="1114425" y="3116263"/>
          <p14:tracePt t="42963" x="1114425" y="3141663"/>
          <p14:tracePt t="42971" x="1114425" y="3165475"/>
          <p14:tracePt t="42979" x="1114425" y="3178175"/>
          <p14:tracePt t="42987" x="1114425" y="3228975"/>
          <p14:tracePt t="42995" x="1114425" y="3267075"/>
          <p14:tracePt t="43003" x="1127125" y="3290888"/>
          <p14:tracePt t="43011" x="1139825" y="3316288"/>
          <p14:tracePt t="43019" x="1176338" y="3341688"/>
          <p14:tracePt t="43027" x="1189038" y="3367088"/>
          <p14:tracePt t="43036" x="1214438" y="3378200"/>
          <p14:tracePt t="43043" x="1239838" y="3403600"/>
          <p14:tracePt t="43053" x="1252538" y="3403600"/>
          <p14:tracePt t="43070" x="1276350" y="3416300"/>
          <p14:tracePt t="43275" x="1289050" y="3416300"/>
          <p14:tracePt t="43315" x="1301750" y="3416300"/>
          <p14:tracePt t="43331" x="1314450" y="3416300"/>
          <p14:tracePt t="43347" x="1327150" y="3416300"/>
          <p14:tracePt t="43363" x="1352550" y="3429000"/>
          <p14:tracePt t="43371" x="1363663" y="3429000"/>
          <p14:tracePt t="43379" x="1376363" y="3429000"/>
          <p14:tracePt t="43387" x="1389063" y="3429000"/>
          <p14:tracePt t="43403" x="1389063" y="3441700"/>
          <p14:tracePt t="43611" x="1401763" y="3441700"/>
          <p14:tracePt t="43659" x="1414463" y="3441700"/>
          <p14:tracePt t="43667" x="1427163" y="3441700"/>
          <p14:tracePt t="43675" x="1452563" y="3441700"/>
          <p14:tracePt t="43685" x="1476375" y="3441700"/>
          <p14:tracePt t="43691" x="1489075" y="3441700"/>
          <p14:tracePt t="43702" x="1527175" y="3441700"/>
          <p14:tracePt t="43707" x="1539875" y="3441700"/>
          <p14:tracePt t="43715" x="1577975" y="3441700"/>
          <p14:tracePt t="43723" x="1601788" y="3441700"/>
          <p14:tracePt t="43731" x="1652588" y="3454400"/>
          <p14:tracePt t="43739" x="1689100" y="3454400"/>
          <p14:tracePt t="43747" x="1727200" y="3454400"/>
          <p14:tracePt t="43755" x="1765300" y="3454400"/>
          <p14:tracePt t="43763" x="1801813" y="3454400"/>
          <p14:tracePt t="43771" x="1827213" y="3467100"/>
          <p14:tracePt t="43779" x="1852613" y="3467100"/>
          <p14:tracePt t="43787" x="1903413" y="3490913"/>
          <p14:tracePt t="43795" x="1914525" y="3490913"/>
          <p14:tracePt t="43803" x="1952625" y="3490913"/>
          <p14:tracePt t="43811" x="1990725" y="3490913"/>
          <p14:tracePt t="43819" x="2014538" y="3490913"/>
          <p14:tracePt t="43827" x="2039938" y="3490913"/>
          <p14:tracePt t="43836" x="2052638" y="3490913"/>
          <p14:tracePt t="43843" x="2078038" y="3490913"/>
          <p14:tracePt t="43852" x="2090738" y="3490913"/>
          <p14:tracePt t="43859" x="2127250" y="3490913"/>
          <p14:tracePt t="43875" x="2152650" y="3490913"/>
          <p14:tracePt t="43886" x="2165350" y="3490913"/>
          <p14:tracePt t="43955" x="2178050" y="3490913"/>
          <p14:tracePt t="43979" x="2190750" y="3490913"/>
          <p14:tracePt t="43987" x="2203450" y="3490913"/>
          <p14:tracePt t="44011" x="2216150" y="3490913"/>
          <p14:tracePt t="44019" x="2216150" y="3479800"/>
          <p14:tracePt t="44027" x="2239963" y="3479800"/>
          <p14:tracePt t="44035" x="2239963" y="3467100"/>
          <p14:tracePt t="44051" x="2239963" y="3454400"/>
          <p14:tracePt t="44059" x="2239963" y="3416300"/>
          <p14:tracePt t="44068" x="2239963" y="3403600"/>
          <p14:tracePt t="44075" x="2239963" y="3378200"/>
          <p14:tracePt t="44084" x="2239963" y="3367088"/>
          <p14:tracePt t="44091" x="2216150" y="3328988"/>
          <p14:tracePt t="44101" x="2190750" y="3303588"/>
          <p14:tracePt t="44107" x="2165350" y="3290888"/>
          <p14:tracePt t="44115" x="2139950" y="3278188"/>
          <p14:tracePt t="44123" x="2116138" y="3267075"/>
          <p14:tracePt t="44131" x="2090738" y="3267075"/>
          <p14:tracePt t="44139" x="2065338" y="3254375"/>
          <p14:tracePt t="44147" x="2052638" y="3254375"/>
          <p14:tracePt t="44155" x="2027238" y="3254375"/>
          <p14:tracePt t="44163" x="2014538" y="3254375"/>
          <p14:tracePt t="44171" x="1990725" y="3254375"/>
          <p14:tracePt t="44179" x="1978025" y="3254375"/>
          <p14:tracePt t="44187" x="1965325" y="3254375"/>
          <p14:tracePt t="44195" x="1927225" y="3254375"/>
          <p14:tracePt t="44211" x="1903413" y="3254375"/>
          <p14:tracePt t="44219" x="1890713" y="3254375"/>
          <p14:tracePt t="44227" x="1865313" y="3254375"/>
          <p14:tracePt t="44235" x="1839913" y="3254375"/>
          <p14:tracePt t="44243" x="1801813" y="3278188"/>
          <p14:tracePt t="44251" x="1739900" y="3316288"/>
          <p14:tracePt t="44259" x="1714500" y="3328988"/>
          <p14:tracePt t="44268" x="1665288" y="3341688"/>
          <p14:tracePt t="44275" x="1639888" y="3354388"/>
          <p14:tracePt t="44284" x="1577975" y="3378200"/>
          <p14:tracePt t="44291" x="1565275" y="3378200"/>
          <p14:tracePt t="44301" x="1565275" y="3390900"/>
          <p14:tracePt t="44307" x="1552575" y="3390900"/>
          <p14:tracePt t="44318" x="1539875" y="3390900"/>
          <p14:tracePt t="44339" x="1539875" y="3416300"/>
          <p14:tracePt t="44355" x="1539875" y="3429000"/>
          <p14:tracePt t="44363" x="1539875" y="3454400"/>
          <p14:tracePt t="44387" x="1539875" y="3467100"/>
          <p14:tracePt t="44403" x="1552575" y="3490913"/>
          <p14:tracePt t="44419" x="1565275" y="3503613"/>
          <p14:tracePt t="44427" x="1601788" y="3516313"/>
          <p14:tracePt t="44435" x="1639888" y="3516313"/>
          <p14:tracePt t="44443" x="1665288" y="3541713"/>
          <p14:tracePt t="44451" x="1689100" y="3541713"/>
          <p14:tracePt t="44459" x="1727200" y="3541713"/>
          <p14:tracePt t="44467" x="1765300" y="3541713"/>
          <p14:tracePt t="44475" x="1790700" y="3541713"/>
          <p14:tracePt t="44484" x="1827213" y="3541713"/>
          <p14:tracePt t="44491" x="1878013" y="3541713"/>
          <p14:tracePt t="44501" x="1927225" y="3541713"/>
          <p14:tracePt t="44507" x="1939925" y="3541713"/>
          <p14:tracePt t="44518" x="1978025" y="3541713"/>
          <p14:tracePt t="44523" x="2014538" y="3541713"/>
          <p14:tracePt t="44531" x="2027238" y="3541713"/>
          <p14:tracePt t="44539" x="2052638" y="3541713"/>
          <p14:tracePt t="44547" x="2065338" y="3529013"/>
          <p14:tracePt t="44571" x="2090738" y="3503613"/>
          <p14:tracePt t="44587" x="2090738" y="3479800"/>
          <p14:tracePt t="44595" x="2103438" y="3454400"/>
          <p14:tracePt t="44603" x="2116138" y="3441700"/>
          <p14:tracePt t="44611" x="2116138" y="3429000"/>
          <p14:tracePt t="44619" x="2116138" y="3403600"/>
          <p14:tracePt t="44627" x="2116138" y="3378200"/>
          <p14:tracePt t="44643" x="2116138" y="3354388"/>
          <p14:tracePt t="44651" x="2116138" y="3328988"/>
          <p14:tracePt t="44659" x="2116138" y="3303588"/>
          <p14:tracePt t="44667" x="2116138" y="3267075"/>
          <p14:tracePt t="44675" x="2116138" y="3254375"/>
          <p14:tracePt t="44684" x="2116138" y="3241675"/>
          <p14:tracePt t="44691" x="2103438" y="3203575"/>
          <p14:tracePt t="44700" x="2090738" y="3190875"/>
          <p14:tracePt t="44707" x="2065338" y="3190875"/>
          <p14:tracePt t="44717" x="2014538" y="3178175"/>
          <p14:tracePt t="44723" x="1990725" y="3165475"/>
          <p14:tracePt t="44734" x="1965325" y="3165475"/>
          <p14:tracePt t="44739" x="1927225" y="3165475"/>
          <p14:tracePt t="44747" x="1914525" y="3154363"/>
          <p14:tracePt t="44755" x="1890713" y="3154363"/>
          <p14:tracePt t="44763" x="1878013" y="3154363"/>
          <p14:tracePt t="44771" x="1865313" y="3154363"/>
          <p14:tracePt t="44795" x="1852613" y="3154363"/>
          <p14:tracePt t="44803" x="1839913" y="3154363"/>
          <p14:tracePt t="44811" x="1827213" y="3165475"/>
          <p14:tracePt t="44819" x="1827213" y="3178175"/>
          <p14:tracePt t="44835" x="1827213" y="3216275"/>
          <p14:tracePt t="44843" x="1827213" y="3228975"/>
          <p14:tracePt t="44851" x="1827213" y="3241675"/>
          <p14:tracePt t="44859" x="1827213" y="3267075"/>
          <p14:tracePt t="44867" x="1827213" y="3278188"/>
          <p14:tracePt t="44875" x="1827213" y="3303588"/>
          <p14:tracePt t="44883" x="1827213" y="3316288"/>
          <p14:tracePt t="44891" x="1827213" y="3341688"/>
          <p14:tracePt t="44901" x="1839913" y="3354388"/>
          <p14:tracePt t="44907" x="1839913" y="3378200"/>
          <p14:tracePt t="44917" x="1852613" y="3390900"/>
          <p14:tracePt t="44923" x="1878013" y="3416300"/>
          <p14:tracePt t="44934" x="1890713" y="3441700"/>
          <p14:tracePt t="44939" x="1903413" y="3441700"/>
          <p14:tracePt t="44947" x="1914525" y="3454400"/>
          <p14:tracePt t="44963" x="1927225" y="3454400"/>
          <p14:tracePt t="44971" x="1952625" y="3479800"/>
          <p14:tracePt t="44979" x="1965325" y="3479800"/>
          <p14:tracePt t="44987" x="1990725" y="3479800"/>
          <p14:tracePt t="44995" x="2003425" y="3479800"/>
          <p14:tracePt t="45003" x="2014538" y="3490913"/>
          <p14:tracePt t="45011" x="2027238" y="3490913"/>
          <p14:tracePt t="45019" x="2052638" y="3490913"/>
          <p14:tracePt t="45027" x="2078038" y="3490913"/>
          <p14:tracePt t="45035" x="2090738" y="3490913"/>
          <p14:tracePt t="45043" x="2116138" y="3490913"/>
          <p14:tracePt t="45051" x="2139950" y="3490913"/>
          <p14:tracePt t="45059" x="2165350" y="3490913"/>
          <p14:tracePt t="45067" x="2178050" y="3490913"/>
          <p14:tracePt t="45075" x="2216150" y="3490913"/>
          <p14:tracePt t="45083" x="2252663" y="3490913"/>
          <p14:tracePt t="45091" x="2265363" y="3490913"/>
          <p14:tracePt t="45100" x="2303463" y="3490913"/>
          <p14:tracePt t="45107" x="2328863" y="3490913"/>
          <p14:tracePt t="45117" x="2352675" y="3490913"/>
          <p14:tracePt t="45133" x="2365375" y="3490913"/>
          <p14:tracePt t="45259" x="2352675" y="3490913"/>
          <p14:tracePt t="45267" x="2339975" y="3490913"/>
          <p14:tracePt t="45275" x="2316163" y="3490913"/>
          <p14:tracePt t="45283" x="2303463" y="3490913"/>
          <p14:tracePt t="45291" x="2290763" y="3490913"/>
          <p14:tracePt t="45499" x="2290763" y="3503613"/>
          <p14:tracePt t="45523" x="2303463" y="3503613"/>
          <p14:tracePt t="45739" x="2316163" y="3516313"/>
          <p14:tracePt t="45755" x="2316163" y="3529013"/>
          <p14:tracePt t="45763" x="2328863" y="3529013"/>
          <p14:tracePt t="45771" x="2339975" y="3529013"/>
          <p14:tracePt t="45779" x="2352675" y="3529013"/>
          <p14:tracePt t="45803" x="2378075" y="3541713"/>
          <p14:tracePt t="45819" x="2390775" y="3541713"/>
          <p14:tracePt t="45843" x="2416175" y="3541713"/>
          <p14:tracePt t="45851" x="2428875" y="3554413"/>
          <p14:tracePt t="45875" x="2452688" y="3567113"/>
          <p14:tracePt t="45899" x="2465388" y="3567113"/>
          <p14:tracePt t="45915" x="2478088" y="3567113"/>
          <p14:tracePt t="45955" x="2490788" y="3579813"/>
          <p14:tracePt t="46019" x="2503488" y="3579813"/>
          <p14:tracePt t="46195" x="2516188" y="3579813"/>
          <p14:tracePt t="46219" x="2528888" y="3579813"/>
          <p14:tracePt t="46235" x="2541588" y="3567113"/>
          <p14:tracePt t="46251" x="2554288" y="3554413"/>
          <p14:tracePt t="46267" x="2578100" y="3554413"/>
          <p14:tracePt t="46283" x="2590800" y="3529013"/>
          <p14:tracePt t="46291" x="2603500" y="3529013"/>
          <p14:tracePt t="46299" x="2628900" y="3529013"/>
          <p14:tracePt t="46307" x="2654300" y="3529013"/>
          <p14:tracePt t="46315" x="2667000" y="3529013"/>
          <p14:tracePt t="46323" x="2678113" y="3516313"/>
          <p14:tracePt t="46332" x="2703513" y="3516313"/>
          <p14:tracePt t="46339" x="2716213" y="3516313"/>
          <p14:tracePt t="46348" x="2741613" y="3503613"/>
          <p14:tracePt t="46515" x="2716213" y="3503613"/>
          <p14:tracePt t="46523" x="2690813" y="3516313"/>
          <p14:tracePt t="46531" x="2678113" y="3529013"/>
          <p14:tracePt t="46539" x="2654300" y="3529013"/>
          <p14:tracePt t="46549" x="2616200" y="3529013"/>
          <p14:tracePt t="46555" x="2603500" y="3529013"/>
          <p14:tracePt t="46566" x="2578100" y="3541713"/>
          <p14:tracePt t="46582" x="2565400" y="3541713"/>
          <p14:tracePt t="46723" x="2578100" y="3541713"/>
          <p14:tracePt t="46731" x="2616200" y="3529013"/>
          <p14:tracePt t="46739" x="2667000" y="3529013"/>
          <p14:tracePt t="46748" x="2703513" y="3529013"/>
          <p14:tracePt t="46755" x="2741613" y="3529013"/>
          <p14:tracePt t="46764" x="2790825" y="3529013"/>
          <p14:tracePt t="46771" x="2816225" y="3529013"/>
          <p14:tracePt t="46781" x="2867025" y="3529013"/>
          <p14:tracePt t="46787" x="2890838" y="3529013"/>
          <p14:tracePt t="46795" x="2903538" y="3529013"/>
          <p14:tracePt t="46803" x="2928938" y="3529013"/>
          <p14:tracePt t="46811" x="2941638" y="3529013"/>
          <p14:tracePt t="47011" x="2979738" y="3529013"/>
          <p14:tracePt t="47019" x="2992438" y="3516313"/>
          <p14:tracePt t="47027" x="3028950" y="3516313"/>
          <p14:tracePt t="47035" x="3041650" y="3503613"/>
          <p14:tracePt t="47043" x="3079750" y="3503613"/>
          <p14:tracePt t="47051" x="3103563" y="3490913"/>
          <p14:tracePt t="47059" x="3128963" y="3479800"/>
          <p14:tracePt t="47067" x="3167063" y="3479800"/>
          <p14:tracePt t="47075" x="3179763" y="3479800"/>
          <p14:tracePt t="47083" x="3205163" y="3479800"/>
          <p14:tracePt t="47091" x="3216275" y="3479800"/>
          <p14:tracePt t="47291" x="3228975" y="3479800"/>
          <p14:tracePt t="47315" x="3241675" y="3479800"/>
          <p14:tracePt t="47331" x="3254375" y="3479800"/>
          <p14:tracePt t="47339" x="3267075" y="3479800"/>
          <p14:tracePt t="47347" x="3292475" y="3479800"/>
          <p14:tracePt t="47355" x="3317875" y="3479800"/>
          <p14:tracePt t="47364" x="3341688" y="3479800"/>
          <p14:tracePt t="47371" x="3367088" y="3479800"/>
          <p14:tracePt t="47381" x="3379788" y="3479800"/>
          <p14:tracePt t="47387" x="3417888" y="3479800"/>
          <p14:tracePt t="47397" x="3441700" y="3479800"/>
          <p14:tracePt t="47403" x="3454400" y="3479800"/>
          <p14:tracePt t="47419" x="3467100" y="3479800"/>
          <p14:tracePt t="47427" x="3479800" y="3479800"/>
          <p14:tracePt t="47459" x="3492500" y="3479800"/>
          <p14:tracePt t="47611" x="3479800" y="3490913"/>
          <p14:tracePt t="47619" x="3467100" y="3490913"/>
          <p14:tracePt t="47635" x="3454400" y="3490913"/>
          <p14:tracePt t="47651" x="3429000" y="3503613"/>
          <p14:tracePt t="47667" x="3417888" y="3503613"/>
          <p14:tracePt t="47691" x="3392488" y="3503613"/>
          <p14:tracePt t="47699" x="3379788" y="3503613"/>
          <p14:tracePt t="47707" x="3367088" y="3516313"/>
          <p14:tracePt t="47715" x="3354388" y="3516313"/>
          <p14:tracePt t="47723" x="3341688" y="3516313"/>
          <p14:tracePt t="47739" x="3317875" y="3516313"/>
          <p14:tracePt t="47747" x="3305175" y="3516313"/>
          <p14:tracePt t="47755" x="3267075" y="3529013"/>
          <p14:tracePt t="47763" x="3241675" y="3529013"/>
          <p14:tracePt t="47771" x="3205163" y="3529013"/>
          <p14:tracePt t="47780" x="3205163" y="3541713"/>
          <p14:tracePt t="47787" x="3154363" y="3541713"/>
          <p14:tracePt t="47797" x="3128963" y="3541713"/>
          <p14:tracePt t="47803" x="3092450" y="3541713"/>
          <p14:tracePt t="47813" x="3067050" y="3541713"/>
          <p14:tracePt t="47819" x="3028950" y="3541713"/>
          <p14:tracePt t="47827" x="3003550" y="3541713"/>
          <p14:tracePt t="47835" x="2979738" y="3541713"/>
          <p14:tracePt t="47843" x="2954338" y="3541713"/>
          <p14:tracePt t="47851" x="2941638" y="3554413"/>
          <p14:tracePt t="47867" x="2916238" y="3554413"/>
          <p14:tracePt t="47875" x="2903538" y="3554413"/>
          <p14:tracePt t="47883" x="2890838" y="3554413"/>
          <p14:tracePt t="47891" x="2867025" y="3554413"/>
          <p14:tracePt t="47899" x="2828925" y="3554413"/>
          <p14:tracePt t="47907" x="2816225" y="3554413"/>
          <p14:tracePt t="47915" x="2790825" y="3554413"/>
          <p14:tracePt t="47923" x="2767013" y="3554413"/>
          <p14:tracePt t="47931" x="2754313" y="3554413"/>
          <p14:tracePt t="47939" x="2741613" y="3554413"/>
          <p14:tracePt t="47947" x="2728913" y="3554413"/>
          <p14:tracePt t="47955" x="2716213" y="3554413"/>
          <p14:tracePt t="47963" x="2690813" y="3554413"/>
          <p14:tracePt t="47971" x="2667000" y="3554413"/>
          <p14:tracePt t="47980" x="2641600" y="3554413"/>
          <p14:tracePt t="47987" x="2603500" y="3554413"/>
          <p14:tracePt t="47996" x="2565400" y="3554413"/>
          <p14:tracePt t="48003" x="2528888" y="3554413"/>
          <p14:tracePt t="48013" x="2490788" y="3554413"/>
          <p14:tracePt t="48019" x="2452688" y="3554413"/>
          <p14:tracePt t="48029" x="2403475" y="3554413"/>
          <p14:tracePt t="48035" x="2378075" y="3554413"/>
          <p14:tracePt t="48043" x="2303463" y="3554413"/>
          <p14:tracePt t="48051" x="2265363" y="3554413"/>
          <p14:tracePt t="48059" x="2203450" y="3554413"/>
          <p14:tracePt t="48067" x="2165350" y="3554413"/>
          <p14:tracePt t="48075" x="2116138" y="3554413"/>
          <p14:tracePt t="48083" x="2078038" y="3554413"/>
          <p14:tracePt t="48091" x="2027238" y="3554413"/>
          <p14:tracePt t="48099" x="1978025" y="3554413"/>
          <p14:tracePt t="48107" x="1914525" y="3554413"/>
          <p14:tracePt t="48115" x="1839913" y="3554413"/>
          <p14:tracePt t="48123" x="1790700" y="3554413"/>
          <p14:tracePt t="48131" x="1739900" y="3554413"/>
          <p14:tracePt t="48139" x="1689100" y="3554413"/>
          <p14:tracePt t="48147" x="1652588" y="3554413"/>
          <p14:tracePt t="48155" x="1627188" y="3567113"/>
          <p14:tracePt t="48163" x="1589088" y="3579813"/>
          <p14:tracePt t="48171" x="1565275" y="3579813"/>
          <p14:tracePt t="48180" x="1539875" y="3579813"/>
          <p14:tracePt t="48187" x="1514475" y="3579813"/>
          <p14:tracePt t="48203" x="1489075" y="3579813"/>
          <p14:tracePt t="48213" x="1476375" y="3579813"/>
          <p14:tracePt t="48387" x="1501775" y="3579813"/>
          <p14:tracePt t="48395" x="1565275" y="3567113"/>
          <p14:tracePt t="48403" x="1652588" y="3567113"/>
          <p14:tracePt t="48413" x="1765300" y="3554413"/>
          <p14:tracePt t="48419" x="1903413" y="3554413"/>
          <p14:tracePt t="48429" x="2014538" y="3541713"/>
          <p14:tracePt t="48435" x="2152650" y="3541713"/>
          <p14:tracePt t="48443" x="2290763" y="3541713"/>
          <p14:tracePt t="48451" x="2403475" y="3541713"/>
          <p14:tracePt t="48459" x="2503488" y="3541713"/>
          <p14:tracePt t="48467" x="2603500" y="3541713"/>
          <p14:tracePt t="48475" x="2667000" y="3541713"/>
          <p14:tracePt t="48483" x="2728913" y="3541713"/>
          <p14:tracePt t="48491" x="2778125" y="3541713"/>
          <p14:tracePt t="48499" x="2816225" y="3541713"/>
          <p14:tracePt t="48507" x="2828925" y="3529013"/>
          <p14:tracePt t="48515" x="2867025" y="3516313"/>
          <p14:tracePt t="48523" x="2903538" y="3516313"/>
          <p14:tracePt t="48531" x="2967038" y="3503613"/>
          <p14:tracePt t="48539" x="2992438" y="3503613"/>
          <p14:tracePt t="48547" x="3028950" y="3490913"/>
          <p14:tracePt t="48555" x="3092450" y="3490913"/>
          <p14:tracePt t="48563" x="3128963" y="3479800"/>
          <p14:tracePt t="48571" x="3205163" y="3479800"/>
          <p14:tracePt t="48579" x="3241675" y="3479800"/>
          <p14:tracePt t="48587" x="3292475" y="3479800"/>
          <p14:tracePt t="48596" x="3328988" y="3479800"/>
          <p14:tracePt t="48603" x="3354388" y="3479800"/>
          <p14:tracePt t="48613" x="3367088" y="3479800"/>
          <p14:tracePt t="48731" x="3354388" y="3479800"/>
          <p14:tracePt t="48739" x="3305175" y="3479800"/>
          <p14:tracePt t="48747" x="3254375" y="3479800"/>
          <p14:tracePt t="48755" x="3216275" y="3479800"/>
          <p14:tracePt t="48763" x="3154363" y="3479800"/>
          <p14:tracePt t="48771" x="3054350" y="3479800"/>
          <p14:tracePt t="48779" x="2967038" y="3479800"/>
          <p14:tracePt t="48787" x="2890838" y="3479800"/>
          <p14:tracePt t="48796" x="2816225" y="3479800"/>
          <p14:tracePt t="48803" x="2728913" y="3479800"/>
          <p14:tracePt t="48812" x="2616200" y="3479800"/>
          <p14:tracePt t="48819" x="2516188" y="3479800"/>
          <p14:tracePt t="48829" x="2428875" y="3479800"/>
          <p14:tracePt t="48835" x="2316163" y="3479800"/>
          <p14:tracePt t="48845" x="2228850" y="3479800"/>
          <p14:tracePt t="48851" x="2127250" y="3479800"/>
          <p14:tracePt t="48859" x="2052638" y="3479800"/>
          <p14:tracePt t="48867" x="1952625" y="3479800"/>
          <p14:tracePt t="48875" x="1865313" y="3479800"/>
          <p14:tracePt t="48883" x="1814513" y="3479800"/>
          <p14:tracePt t="48891" x="1727200" y="3479800"/>
          <p14:tracePt t="48899" x="1701800" y="3479800"/>
          <p14:tracePt t="48907" x="1665288" y="3479800"/>
          <p14:tracePt t="48915" x="1614488" y="3479800"/>
          <p14:tracePt t="48923" x="1589088" y="3479800"/>
          <p14:tracePt t="48931" x="1565275" y="3479800"/>
          <p14:tracePt t="48947" x="1527175" y="3479800"/>
          <p14:tracePt t="48955" x="1501775" y="3479800"/>
          <p14:tracePt t="48963" x="1489075" y="3479800"/>
          <p14:tracePt t="48979" x="1476375" y="3479800"/>
          <p14:tracePt t="48987" x="1465263" y="3479800"/>
          <p14:tracePt t="49003" x="1452563" y="3479800"/>
          <p14:tracePt t="49012" x="1427163" y="3479800"/>
          <p14:tracePt t="49019" x="1414463" y="3479800"/>
          <p14:tracePt t="49035" x="1401763" y="3479800"/>
          <p14:tracePt t="49075" x="1389063" y="3479800"/>
          <p14:tracePt t="49523" x="1389063" y="3467100"/>
          <p14:tracePt t="49547" x="1389063" y="3454400"/>
          <p14:tracePt t="49563" x="1389063" y="3441700"/>
          <p14:tracePt t="49571" x="1389063" y="3429000"/>
          <p14:tracePt t="49595" x="1389063" y="3416300"/>
          <p14:tracePt t="49619" x="1389063" y="3403600"/>
          <p14:tracePt t="49635" x="1389063" y="3390900"/>
          <p14:tracePt t="49795" x="1401763" y="3390900"/>
          <p14:tracePt t="49811" x="1414463" y="3378200"/>
          <p14:tracePt t="49819" x="1427163" y="3378200"/>
          <p14:tracePt t="49827" x="1439863" y="3378200"/>
          <p14:tracePt t="49835" x="1465263" y="3378200"/>
          <p14:tracePt t="49845" x="1501775" y="3354388"/>
          <p14:tracePt t="49851" x="1565275" y="3354388"/>
          <p14:tracePt t="49861" x="1652588" y="3341688"/>
          <p14:tracePt t="49867" x="1739900" y="3341688"/>
          <p14:tracePt t="49877" x="1852613" y="3328988"/>
          <p14:tracePt t="49883" x="1990725" y="3328988"/>
          <p14:tracePt t="49891" x="2127250" y="3328988"/>
          <p14:tracePt t="49899" x="2239963" y="3328988"/>
          <p14:tracePt t="49907" x="2339975" y="3328988"/>
          <p14:tracePt t="49915" x="2452688" y="3328988"/>
          <p14:tracePt t="49929" x="2578100" y="3328988"/>
          <p14:tracePt t="49931" x="2654300" y="3328988"/>
          <p14:tracePt t="49939" x="2754313" y="3328988"/>
          <p14:tracePt t="49947" x="2828925" y="3328988"/>
          <p14:tracePt t="49955" x="2890838" y="3316288"/>
          <p14:tracePt t="49963" x="2979738" y="3316288"/>
          <p14:tracePt t="49971" x="3028950" y="3316288"/>
          <p14:tracePt t="49979" x="3079750" y="3316288"/>
          <p14:tracePt t="49987" x="3116263" y="3316288"/>
          <p14:tracePt t="49995" x="3154363" y="3316288"/>
          <p14:tracePt t="50003" x="3205163" y="3316288"/>
          <p14:tracePt t="50011" x="3241675" y="3316288"/>
          <p14:tracePt t="50019" x="3279775" y="3316288"/>
          <p14:tracePt t="50028" x="3317875" y="3316288"/>
          <p14:tracePt t="50035" x="3341688" y="3316288"/>
          <p14:tracePt t="50045" x="3392488" y="3316288"/>
          <p14:tracePt t="50051" x="3429000" y="3316288"/>
          <p14:tracePt t="50062" x="3467100" y="3316288"/>
          <p14:tracePt t="50067" x="3505200" y="3316288"/>
          <p14:tracePt t="50079" x="3541713" y="3316288"/>
          <p14:tracePt t="50083" x="3579813" y="3316288"/>
          <p14:tracePt t="50091" x="3605213" y="3316288"/>
          <p14:tracePt t="50123" x="3617913" y="3316288"/>
          <p14:tracePt t="50259" x="3617913" y="3303588"/>
          <p14:tracePt t="50275" x="3605213" y="3303588"/>
          <p14:tracePt t="50283" x="3592513" y="3328988"/>
          <p14:tracePt t="50292" x="3567113" y="3341688"/>
          <p14:tracePt t="50299" x="3530600" y="3367088"/>
          <p14:tracePt t="50307" x="3492500" y="3390900"/>
          <p14:tracePt t="50315" x="3454400" y="3403600"/>
          <p14:tracePt t="50323" x="3379788" y="3441700"/>
          <p14:tracePt t="50331" x="3354388" y="3441700"/>
          <p14:tracePt t="50339" x="3305175" y="3454400"/>
          <p14:tracePt t="50347" x="3241675" y="3467100"/>
          <p14:tracePt t="50355" x="3179763" y="3467100"/>
          <p14:tracePt t="50363" x="3079750" y="3467100"/>
          <p14:tracePt t="50371" x="3028950" y="3490913"/>
          <p14:tracePt t="50379" x="2941638" y="3490913"/>
          <p14:tracePt t="50387" x="2854325" y="3490913"/>
          <p14:tracePt t="50395" x="2790825" y="3490913"/>
          <p14:tracePt t="50403" x="2703513" y="3490913"/>
          <p14:tracePt t="50411" x="2616200" y="3490913"/>
          <p14:tracePt t="50419" x="2541588" y="3490913"/>
          <p14:tracePt t="50427" x="2465388" y="3490913"/>
          <p14:tracePt t="50435" x="2365375" y="3490913"/>
          <p14:tracePt t="50443" x="2278063" y="3490913"/>
          <p14:tracePt t="50451" x="2178050" y="3490913"/>
          <p14:tracePt t="50461" x="2103438" y="3490913"/>
          <p14:tracePt t="50467" x="1978025" y="3490913"/>
          <p14:tracePt t="50477" x="1914525" y="3490913"/>
          <p14:tracePt t="50483" x="1814513" y="3490913"/>
          <p14:tracePt t="50493" x="1727200" y="3490913"/>
          <p14:tracePt t="50499" x="1652588" y="3490913"/>
          <p14:tracePt t="50507" x="1627188" y="3490913"/>
          <p14:tracePt t="50515" x="1589088" y="3490913"/>
          <p14:tracePt t="50523" x="1552575" y="3490913"/>
          <p14:tracePt t="50531" x="1527175" y="3490913"/>
          <p14:tracePt t="50539" x="1489075" y="3490913"/>
          <p14:tracePt t="50547" x="1465263" y="3490913"/>
          <p14:tracePt t="50555" x="1452563" y="3490913"/>
          <p14:tracePt t="50563" x="1439863" y="3490913"/>
          <p14:tracePt t="50571" x="1427163" y="3490913"/>
          <p14:tracePt t="50579" x="1414463" y="3490913"/>
          <p14:tracePt t="50595" x="1414463" y="3503613"/>
          <p14:tracePt t="50747" x="1414463" y="3529013"/>
          <p14:tracePt t="50755" x="1414463" y="3541713"/>
          <p14:tracePt t="50763" x="1414463" y="3579813"/>
          <p14:tracePt t="50771" x="1414463" y="3590925"/>
          <p14:tracePt t="50779" x="1414463" y="3616325"/>
          <p14:tracePt t="50787" x="1414463" y="3641725"/>
          <p14:tracePt t="50795" x="1414463" y="3667125"/>
          <p14:tracePt t="50811" x="1401763" y="3679825"/>
          <p14:tracePt t="50819" x="1401763" y="3703638"/>
          <p14:tracePt t="50827" x="1401763" y="3716338"/>
          <p14:tracePt t="50835" x="1389063" y="3729038"/>
          <p14:tracePt t="50843" x="1389063" y="3741738"/>
          <p14:tracePt t="50851" x="1389063" y="3754438"/>
          <p14:tracePt t="50860" x="1376363" y="3767138"/>
          <p14:tracePt t="50891" x="1376363" y="3779838"/>
          <p14:tracePt t="50971" x="1376363" y="3792538"/>
          <p14:tracePt t="51027" x="1401763" y="3792538"/>
          <p14:tracePt t="51043" x="1414463" y="3792538"/>
          <p14:tracePt t="51059" x="1452563" y="3792538"/>
          <p14:tracePt t="51067" x="1489075" y="3792538"/>
          <p14:tracePt t="51075" x="1501775" y="3792538"/>
          <p14:tracePt t="51083" x="1552575" y="3792538"/>
          <p14:tracePt t="51092" x="1589088" y="3779838"/>
          <p14:tracePt t="51099" x="1665288" y="3779838"/>
          <p14:tracePt t="51109" x="1714500" y="3779838"/>
          <p14:tracePt t="51115" x="1752600" y="3779838"/>
          <p14:tracePt t="51123" x="1814513" y="3779838"/>
          <p14:tracePt t="51131" x="1865313" y="3767138"/>
          <p14:tracePt t="51139" x="1939925" y="3754438"/>
          <p14:tracePt t="51147" x="1978025" y="3754438"/>
          <p14:tracePt t="51155" x="2027238" y="3754438"/>
          <p14:tracePt t="51163" x="2116138" y="3754438"/>
          <p14:tracePt t="51171" x="2190750" y="3754438"/>
          <p14:tracePt t="51179" x="2265363" y="3754438"/>
          <p14:tracePt t="51187" x="2352675" y="3754438"/>
          <p14:tracePt t="51195" x="2416175" y="3754438"/>
          <p14:tracePt t="51203" x="2478088" y="3754438"/>
          <p14:tracePt t="51211" x="2516188" y="3754438"/>
          <p14:tracePt t="51219" x="2541588" y="3754438"/>
          <p14:tracePt t="51227" x="2565400" y="3754438"/>
          <p14:tracePt t="51275" x="2578100" y="3754438"/>
          <p14:tracePt t="51347" x="2578100" y="3741738"/>
          <p14:tracePt t="51355" x="2578100" y="3729038"/>
          <p14:tracePt t="51371" x="2565400" y="3729038"/>
          <p14:tracePt t="51379" x="2516188" y="3703638"/>
          <p14:tracePt t="51387" x="2503488" y="3692525"/>
          <p14:tracePt t="51395" x="2490788" y="3679825"/>
          <p14:tracePt t="51403" x="2441575" y="3654425"/>
          <p14:tracePt t="51411" x="2416175" y="3641725"/>
          <p14:tracePt t="51419" x="2403475" y="3629025"/>
          <p14:tracePt t="51427" x="2390775" y="3629025"/>
          <p14:tracePt t="51435" x="2378075" y="3629025"/>
          <p14:tracePt t="51443" x="2365375" y="3629025"/>
          <p14:tracePt t="51459" x="2339975" y="3603625"/>
          <p14:tracePt t="51635" x="2316163" y="3603625"/>
          <p14:tracePt t="51643" x="2290763" y="3603625"/>
          <p14:tracePt t="51651" x="2239963" y="3616325"/>
          <p14:tracePt t="51659" x="2152650" y="3654425"/>
          <p14:tracePt t="51667" x="2065338" y="3654425"/>
          <p14:tracePt t="51675" x="2003425" y="3667125"/>
          <p14:tracePt t="51683" x="1903413" y="3667125"/>
          <p14:tracePt t="51692" x="1814513" y="3667125"/>
          <p14:tracePt t="51699" x="1714500" y="3667125"/>
          <p14:tracePt t="51709" x="1627188" y="3667125"/>
          <p14:tracePt t="51715" x="1565275" y="3667125"/>
          <p14:tracePt t="51726" x="1539875" y="3667125"/>
          <p14:tracePt t="51731" x="1501775" y="3667125"/>
          <p14:tracePt t="51739" x="1489075" y="3667125"/>
          <p14:tracePt t="51875" x="1514475" y="3667125"/>
          <p14:tracePt t="51883" x="1552575" y="3667125"/>
          <p14:tracePt t="51892" x="1589088" y="3667125"/>
          <p14:tracePt t="51899" x="1639888" y="3667125"/>
          <p14:tracePt t="51909" x="1689100" y="3667125"/>
          <p14:tracePt t="51915" x="1752600" y="3667125"/>
          <p14:tracePt t="51925" x="1801813" y="3667125"/>
          <p14:tracePt t="51931" x="1852613" y="3667125"/>
          <p14:tracePt t="51939" x="1914525" y="3667125"/>
          <p14:tracePt t="51947" x="1965325" y="3667125"/>
          <p14:tracePt t="51955" x="2003425" y="3667125"/>
          <p14:tracePt t="51963" x="2027238" y="3667125"/>
          <p14:tracePt t="51971" x="2039938" y="3667125"/>
          <p14:tracePt t="51979" x="2052638" y="3667125"/>
          <p14:tracePt t="52059" x="2065338" y="3667125"/>
          <p14:tracePt t="52139" x="2078038" y="3667125"/>
          <p14:tracePt t="52147" x="2090738" y="3667125"/>
          <p14:tracePt t="52163" x="2103438" y="3667125"/>
          <p14:tracePt t="52835" x="2103438" y="3692525"/>
          <p14:tracePt t="52843" x="2090738" y="3716338"/>
          <p14:tracePt t="52851" x="2065338" y="3754438"/>
          <p14:tracePt t="52859" x="2039938" y="3779838"/>
          <p14:tracePt t="52867" x="2003425" y="3803650"/>
          <p14:tracePt t="52875" x="1927225" y="3854450"/>
          <p14:tracePt t="52883" x="1903413" y="3879850"/>
          <p14:tracePt t="52891" x="1814513" y="3916363"/>
          <p14:tracePt t="52899" x="1765300" y="3954463"/>
          <p14:tracePt t="52907" x="1689100" y="3992563"/>
          <p14:tracePt t="52915" x="1627188" y="4029075"/>
          <p14:tracePt t="52924" x="1552575" y="4067175"/>
          <p14:tracePt t="52931" x="1527175" y="4092575"/>
          <p14:tracePt t="52942" x="1476375" y="4117975"/>
          <p14:tracePt t="52947" x="1452563" y="4141788"/>
          <p14:tracePt t="52958" x="1427163" y="4167188"/>
          <p14:tracePt t="52963" x="1389063" y="4192588"/>
          <p14:tracePt t="52971" x="1376363" y="4205288"/>
          <p14:tracePt t="52979" x="1352550" y="4230688"/>
          <p14:tracePt t="52987" x="1339850" y="4241800"/>
          <p14:tracePt t="52995" x="1301750" y="4279900"/>
          <p14:tracePt t="53003" x="1289050" y="4318000"/>
          <p14:tracePt t="53011" x="1276350" y="4330700"/>
          <p14:tracePt t="53019" x="1252538" y="4367213"/>
          <p14:tracePt t="53027" x="1239838" y="4379913"/>
          <p14:tracePt t="53035" x="1214438" y="4405313"/>
          <p14:tracePt t="53043" x="1201738" y="4430713"/>
          <p14:tracePt t="53051" x="1201738" y="4454525"/>
          <p14:tracePt t="53059" x="1163638" y="4479925"/>
          <p14:tracePt t="53067" x="1163638" y="4492625"/>
          <p14:tracePt t="53075" x="1150938" y="4518025"/>
          <p14:tracePt t="53083" x="1114425" y="4554538"/>
          <p14:tracePt t="53099" x="1101725" y="4567238"/>
          <p14:tracePt t="53107" x="1076325" y="4579938"/>
          <p14:tracePt t="53115" x="1076325" y="4592638"/>
          <p14:tracePt t="53124" x="1063625" y="4592638"/>
          <p14:tracePt t="53141" x="1050925" y="4618038"/>
          <p14:tracePt t="53157" x="1038225" y="4618038"/>
          <p14:tracePt t="53283" x="1027113" y="4630738"/>
          <p14:tracePt t="53291" x="1001713" y="4630738"/>
          <p14:tracePt t="53299" x="976313" y="4630738"/>
          <p14:tracePt t="53307" x="950913" y="4630738"/>
          <p14:tracePt t="53315" x="901700" y="4630738"/>
          <p14:tracePt t="53324" x="876300" y="4630738"/>
          <p14:tracePt t="53331" x="838200" y="4618038"/>
          <p14:tracePt t="53340" x="825500" y="4618038"/>
          <p14:tracePt t="53347" x="814388" y="4618038"/>
          <p14:tracePt t="53356" x="801688" y="4618038"/>
          <p14:tracePt t="53363" x="776288" y="4592638"/>
          <p14:tracePt t="53723" x="763588" y="4618038"/>
          <p14:tracePt t="53731" x="750888" y="4630738"/>
          <p14:tracePt t="53747" x="738188" y="4643438"/>
          <p14:tracePt t="53755" x="725488" y="4643438"/>
          <p14:tracePt t="53763" x="712788" y="4643438"/>
          <p14:tracePt t="53772" x="701675" y="4643438"/>
          <p14:tracePt t="53779" x="688975" y="4643438"/>
          <p14:tracePt t="53789" x="663575" y="4643438"/>
          <p14:tracePt t="53803" x="638175" y="4643438"/>
          <p14:tracePt t="53811" x="625475" y="4643438"/>
          <p14:tracePt t="53819" x="612775" y="4643438"/>
          <p14:tracePt t="53827" x="600075" y="4630738"/>
          <p14:tracePt t="53835" x="588963" y="4567238"/>
          <p14:tracePt t="53843" x="576263" y="4530725"/>
          <p14:tracePt t="53851" x="563563" y="4479925"/>
          <p14:tracePt t="53859" x="563563" y="4430713"/>
          <p14:tracePt t="53867" x="563563" y="4379913"/>
          <p14:tracePt t="53875" x="563563" y="4330700"/>
          <p14:tracePt t="53883" x="563563" y="4267200"/>
          <p14:tracePt t="53891" x="563563" y="4217988"/>
          <p14:tracePt t="53899" x="563563" y="4167188"/>
          <p14:tracePt t="53907" x="563563" y="4129088"/>
          <p14:tracePt t="53915" x="576263" y="4092575"/>
          <p14:tracePt t="53923" x="576263" y="4079875"/>
          <p14:tracePt t="53941" x="588963" y="4054475"/>
          <p14:tracePt t="53947" x="600075" y="4029075"/>
          <p14:tracePt t="53963" x="600075" y="4017963"/>
          <p14:tracePt t="53972" x="612775" y="3992563"/>
          <p14:tracePt t="53989" x="625475" y="3979863"/>
          <p14:tracePt t="54003" x="625475" y="3967163"/>
          <p14:tracePt t="54011" x="625475" y="3954463"/>
          <p14:tracePt t="54035" x="625475" y="3941763"/>
          <p14:tracePt t="54051" x="612775" y="3916363"/>
          <p14:tracePt t="54059" x="563563" y="3905250"/>
          <p14:tracePt t="54067" x="525463" y="3892550"/>
          <p14:tracePt t="54075" x="450850" y="3854450"/>
          <p14:tracePt t="54083" x="387350" y="3829050"/>
          <p14:tracePt t="54091" x="312738" y="3803650"/>
          <p14:tracePt t="54099" x="225425" y="3779838"/>
          <p14:tracePt t="54107" x="174625" y="3767138"/>
          <p14:tracePt t="54115" x="112713" y="3741738"/>
          <p14:tracePt t="54123" x="61913" y="3741738"/>
          <p14:tracePt t="54131" x="25400" y="3729038"/>
          <p14:tracePt t="54139" x="0" y="3716338"/>
          <p14:tracePt t="62715" x="61913" y="4718050"/>
          <p14:tracePt t="62723" x="112713" y="4718050"/>
          <p14:tracePt t="62731" x="163513" y="4718050"/>
          <p14:tracePt t="62739" x="187325" y="4718050"/>
          <p14:tracePt t="62747" x="212725" y="4718050"/>
          <p14:tracePt t="62755" x="250825" y="4718050"/>
          <p14:tracePt t="62763" x="263525" y="4718050"/>
          <p14:tracePt t="62859" x="287338" y="4718050"/>
          <p14:tracePt t="62899" x="300038" y="4718050"/>
          <p14:tracePt t="62915" x="325438" y="4718050"/>
          <p14:tracePt t="62931" x="338138" y="4718050"/>
          <p14:tracePt t="62939" x="363538" y="4718050"/>
          <p14:tracePt t="62955" x="387350" y="4730750"/>
          <p14:tracePt t="62963" x="412750" y="4743450"/>
          <p14:tracePt t="62971" x="438150" y="4743450"/>
          <p14:tracePt t="62978" x="463550" y="4756150"/>
          <p14:tracePt t="62987" x="512763" y="4792663"/>
          <p14:tracePt t="62995" x="550863" y="4805363"/>
          <p14:tracePt t="63003" x="612775" y="4818063"/>
          <p14:tracePt t="63012" x="625475" y="4843463"/>
          <p14:tracePt t="63019" x="638175" y="4843463"/>
          <p14:tracePt t="63028" x="676275" y="4879975"/>
          <p14:tracePt t="63035" x="712788" y="4930775"/>
          <p14:tracePt t="63046" x="738188" y="4943475"/>
          <p14:tracePt t="63051" x="776288" y="4992688"/>
          <p14:tracePt t="63059" x="801688" y="5005388"/>
          <p14:tracePt t="63067" x="825500" y="5043488"/>
          <p14:tracePt t="63075" x="838200" y="5068888"/>
          <p14:tracePt t="63083" x="850900" y="5081588"/>
          <p14:tracePt t="63099" x="863600" y="5092700"/>
          <p14:tracePt t="63219" x="889000" y="5092700"/>
          <p14:tracePt t="63235" x="914400" y="5092700"/>
          <p14:tracePt t="63243" x="938213" y="5092700"/>
          <p14:tracePt t="63251" x="950913" y="5081588"/>
          <p14:tracePt t="63262" x="976313" y="5056188"/>
          <p14:tracePt t="63267" x="1014413" y="5043488"/>
          <p14:tracePt t="63275" x="1027113" y="5030788"/>
          <p14:tracePt t="63283" x="1050925" y="5018088"/>
          <p14:tracePt t="63291" x="1063625" y="5018088"/>
          <p14:tracePt t="63307" x="1076325" y="5018088"/>
          <p14:tracePt t="63387" x="1101725" y="5018088"/>
          <p14:tracePt t="63395" x="1101725" y="5005388"/>
          <p14:tracePt t="63403" x="1114425" y="4992688"/>
          <p14:tracePt t="63435" x="1139825" y="4992688"/>
          <p14:tracePt t="63443" x="1150938" y="4992688"/>
          <p14:tracePt t="63460" x="1176338" y="4992688"/>
          <p14:tracePt t="63467" x="1201738" y="4992688"/>
          <p14:tracePt t="63475" x="1214438" y="4992688"/>
          <p14:tracePt t="63491" x="1227138" y="4992688"/>
          <p14:tracePt t="63539" x="1239838" y="4992688"/>
          <p14:tracePt t="63571" x="1252538" y="4992688"/>
          <p14:tracePt t="63579" x="1263650" y="4992688"/>
          <p14:tracePt t="63595" x="1276350" y="4981575"/>
          <p14:tracePt t="63611" x="1289050" y="4981575"/>
          <p14:tracePt t="63635" x="1301750" y="4981575"/>
          <p14:tracePt t="63660" x="1314450" y="4981575"/>
          <p14:tracePt t="63667" x="1327150" y="4981575"/>
          <p14:tracePt t="63675" x="1339850" y="4981575"/>
          <p14:tracePt t="63692" x="1376363" y="4981575"/>
          <p14:tracePt t="63707" x="1401763" y="4981575"/>
          <p14:tracePt t="63715" x="1427163" y="4981575"/>
          <p14:tracePt t="63723" x="1439863" y="4981575"/>
          <p14:tracePt t="63731" x="1452563" y="4981575"/>
          <p14:tracePt t="63739" x="1465263" y="4981575"/>
          <p14:tracePt t="63747" x="1489075" y="4981575"/>
          <p14:tracePt t="63763" x="1501775" y="4981575"/>
          <p14:tracePt t="63787" x="1527175" y="4981575"/>
          <p14:tracePt t="63811" x="1539875" y="4981575"/>
          <p14:tracePt t="63827" x="1552575" y="4981575"/>
          <p14:tracePt t="63835" x="1589088" y="4956175"/>
          <p14:tracePt t="63844" x="1601788" y="4956175"/>
          <p14:tracePt t="63851" x="1614488" y="4943475"/>
          <p14:tracePt t="63861" x="1652588" y="4943475"/>
          <p14:tracePt t="63867" x="1689100" y="4943475"/>
          <p14:tracePt t="63877" x="1727200" y="4943475"/>
          <p14:tracePt t="63883" x="1778000" y="4930775"/>
          <p14:tracePt t="63891" x="1814513" y="4930775"/>
          <p14:tracePt t="63899" x="1878013" y="4930775"/>
          <p14:tracePt t="63907" x="1927225" y="4905375"/>
          <p14:tracePt t="63915" x="2003425" y="4892675"/>
          <p14:tracePt t="63923" x="2090738" y="4879975"/>
          <p14:tracePt t="63931" x="2152650" y="4879975"/>
          <p14:tracePt t="63945" x="2216150" y="4868863"/>
          <p14:tracePt t="63947" x="2303463" y="4843463"/>
          <p14:tracePt t="63955" x="2365375" y="4830763"/>
          <p14:tracePt t="63963" x="2452688" y="4830763"/>
          <p14:tracePt t="63971" x="2503488" y="4818063"/>
          <p14:tracePt t="63979" x="2578100" y="4805363"/>
          <p14:tracePt t="63987" x="2628900" y="4805363"/>
          <p14:tracePt t="63995" x="2703513" y="4779963"/>
          <p14:tracePt t="64003" x="2741613" y="4779963"/>
          <p14:tracePt t="64011" x="2790825" y="4779963"/>
          <p14:tracePt t="64019" x="2841625" y="4779963"/>
          <p14:tracePt t="64027" x="2890838" y="4768850"/>
          <p14:tracePt t="64035" x="2941638" y="4768850"/>
          <p14:tracePt t="64044" x="2992438" y="4756150"/>
          <p14:tracePt t="64051" x="3041650" y="4756150"/>
          <p14:tracePt t="64060" x="3067050" y="4756150"/>
          <p14:tracePt t="64067" x="3092450" y="4756150"/>
          <p14:tracePt t="64077" x="3128963" y="4756150"/>
          <p14:tracePt t="64091" x="3154363" y="4756150"/>
          <p14:tracePt t="64171" x="3167063" y="4756150"/>
          <p14:tracePt t="64203" x="3167063" y="4779963"/>
          <p14:tracePt t="64219" x="3167063" y="4805363"/>
          <p14:tracePt t="64227" x="3167063" y="4818063"/>
          <p14:tracePt t="64235" x="3167063" y="4830763"/>
          <p14:tracePt t="64251" x="3141663" y="4856163"/>
          <p14:tracePt t="64260" x="3116263" y="4868863"/>
          <p14:tracePt t="64267" x="3092450" y="4892675"/>
          <p14:tracePt t="64277" x="3041650" y="4905375"/>
          <p14:tracePt t="64283" x="3016250" y="4905375"/>
          <p14:tracePt t="64294" x="2979738" y="4905375"/>
          <p14:tracePt t="64299" x="2967038" y="4905375"/>
          <p14:tracePt t="64307" x="2941638" y="4905375"/>
          <p14:tracePt t="64315" x="2928938" y="4905375"/>
          <p14:tracePt t="64323" x="2916238" y="4905375"/>
          <p14:tracePt t="64331" x="2890838" y="4905375"/>
          <p14:tracePt t="64347" x="2867025" y="4905375"/>
          <p14:tracePt t="64363" x="2854325" y="4905375"/>
          <p14:tracePt t="64371" x="2854325" y="4892675"/>
          <p14:tracePt t="64379" x="2841625" y="4892675"/>
          <p14:tracePt t="64395" x="2828925" y="4879975"/>
          <p14:tracePt t="64403" x="2816225" y="4879975"/>
          <p14:tracePt t="64427" x="2803525" y="4868863"/>
          <p14:tracePt t="64723" x="2803525" y="4856163"/>
          <p14:tracePt t="64747" x="2828925" y="4856163"/>
          <p14:tracePt t="64763" x="2841625" y="4856163"/>
          <p14:tracePt t="64787" x="2854325" y="4856163"/>
          <p14:tracePt t="64803" x="2854325" y="4868863"/>
          <p14:tracePt t="64819" x="2867025" y="4868863"/>
          <p14:tracePt t="64843" x="2890838" y="4868863"/>
          <p14:tracePt t="64851" x="2903538" y="4868863"/>
          <p14:tracePt t="64867" x="2916238" y="4868863"/>
          <p14:tracePt t="64883" x="2928938" y="4868863"/>
          <p14:tracePt t="64923" x="2928938" y="4879975"/>
          <p14:tracePt t="64955" x="2941638" y="4879975"/>
          <p14:tracePt t="64971" x="2954338" y="4879975"/>
          <p14:tracePt t="64979" x="2954338" y="4892675"/>
          <p14:tracePt t="64987" x="2967038" y="4905375"/>
          <p14:tracePt t="64995" x="2979738" y="4905375"/>
          <p14:tracePt t="65011" x="3003550" y="4905375"/>
          <p14:tracePt t="65019" x="3016250" y="4918075"/>
          <p14:tracePt t="65027" x="3041650" y="4918075"/>
          <p14:tracePt t="65035" x="3054350" y="4918075"/>
          <p14:tracePt t="65051" x="3079750" y="4918075"/>
          <p14:tracePt t="65059" x="3103563" y="4930775"/>
          <p14:tracePt t="65083" x="3116263" y="4930775"/>
          <p14:tracePt t="65139" x="3128963" y="4943475"/>
          <p14:tracePt t="65283" x="3141663" y="4943475"/>
          <p14:tracePt t="65291" x="3154363" y="4943475"/>
          <p14:tracePt t="65299" x="3167063" y="4943475"/>
          <p14:tracePt t="65331" x="3192463" y="4943475"/>
          <p14:tracePt t="65339" x="3205163" y="4943475"/>
          <p14:tracePt t="65355" x="3216275" y="4930775"/>
          <p14:tracePt t="65379" x="3241675" y="4918075"/>
          <p14:tracePt t="65387" x="3254375" y="4918075"/>
          <p14:tracePt t="65403" x="3279775" y="4892675"/>
          <p14:tracePt t="65411" x="3292475" y="4892675"/>
          <p14:tracePt t="65419" x="3328988" y="4892675"/>
          <p14:tracePt t="65435" x="3341688" y="4879975"/>
          <p14:tracePt t="65443" x="3367088" y="4879975"/>
          <p14:tracePt t="65451" x="3379788" y="4868863"/>
          <p14:tracePt t="65460" x="3405188" y="4856163"/>
          <p14:tracePt t="65467" x="3417888" y="4843463"/>
          <p14:tracePt t="65483" x="3441700" y="4843463"/>
          <p14:tracePt t="65493" x="3454400" y="4843463"/>
          <p14:tracePt t="65510" x="3467100" y="4843463"/>
          <p14:tracePt t="65515" x="3479800" y="4843463"/>
          <p14:tracePt t="65526" x="3492500" y="4843463"/>
          <p14:tracePt t="65547" x="3505200" y="4843463"/>
          <p14:tracePt t="65555" x="3517900" y="4843463"/>
          <p14:tracePt t="65579" x="3530600" y="4843463"/>
          <p14:tracePt t="65587" x="3541713" y="4843463"/>
          <p14:tracePt t="65595" x="3554413" y="4843463"/>
          <p14:tracePt t="65603" x="3567113" y="4843463"/>
          <p14:tracePt t="65611" x="3579813" y="4843463"/>
          <p14:tracePt t="65619" x="3592513" y="4843463"/>
          <p14:tracePt t="65635" x="3605213" y="4843463"/>
          <p14:tracePt t="65643" x="3630613" y="4843463"/>
          <p14:tracePt t="65658" x="3643313" y="4843463"/>
          <p14:tracePt t="65676" x="3654425" y="4843463"/>
          <p14:tracePt t="65683" x="3667125" y="4843463"/>
          <p14:tracePt t="65715" x="3679825" y="4843463"/>
          <p14:tracePt t="65724" x="3692525" y="4843463"/>
          <p14:tracePt t="65731" x="3705225" y="4843463"/>
          <p14:tracePt t="65747" x="3717925" y="4843463"/>
          <p14:tracePt t="65763" x="3743325" y="4843463"/>
          <p14:tracePt t="65771" x="3756025" y="4818063"/>
          <p14:tracePt t="65787" x="3767138" y="4818063"/>
          <p14:tracePt t="65803" x="3779838" y="4818063"/>
          <p14:tracePt t="65827" x="3792538" y="4805363"/>
          <p14:tracePt t="65859" x="3817938" y="4792663"/>
          <p14:tracePt t="65875" x="3830638" y="4792663"/>
          <p14:tracePt t="65883" x="3830638" y="4779963"/>
          <p14:tracePt t="65891" x="3843338" y="4779963"/>
          <p14:tracePt t="65899" x="3856038" y="4779963"/>
          <p14:tracePt t="65909" x="3856038" y="4768850"/>
          <p14:tracePt t="65915" x="3867150" y="4768850"/>
          <p14:tracePt t="65940" x="3879850" y="4756150"/>
          <p14:tracePt t="65947" x="3879850" y="4743450"/>
          <p14:tracePt t="65955" x="3892550" y="4743450"/>
          <p14:tracePt t="65971" x="3905250" y="4730750"/>
          <p14:tracePt t="65995" x="3905250" y="4718050"/>
          <p14:tracePt t="66003" x="3905250" y="4705350"/>
          <p14:tracePt t="66011" x="3905250" y="4679950"/>
          <p14:tracePt t="66019" x="3905250" y="4656138"/>
          <p14:tracePt t="66027" x="3905250" y="4630738"/>
          <p14:tracePt t="66035" x="3905250" y="4605338"/>
          <p14:tracePt t="66043" x="3905250" y="4579938"/>
          <p14:tracePt t="66051" x="3892550" y="4543425"/>
          <p14:tracePt t="66059" x="3879850" y="4518025"/>
          <p14:tracePt t="66067" x="3856038" y="4505325"/>
          <p14:tracePt t="66075" x="3830638" y="4479925"/>
          <p14:tracePt t="66083" x="3805238" y="4454525"/>
          <p14:tracePt t="66092" x="3779838" y="4430713"/>
          <p14:tracePt t="66099" x="3756025" y="4418013"/>
          <p14:tracePt t="66108" x="3717925" y="4405313"/>
          <p14:tracePt t="66115" x="3705225" y="4405313"/>
          <p14:tracePt t="66125" x="3643313" y="4405313"/>
          <p14:tracePt t="66131" x="3617913" y="4392613"/>
          <p14:tracePt t="66142" x="3567113" y="4392613"/>
          <p14:tracePt t="66147" x="3505200" y="4392613"/>
          <p14:tracePt t="66155" x="3429000" y="4392613"/>
          <p14:tracePt t="66163" x="3354388" y="4392613"/>
          <p14:tracePt t="66171" x="3279775" y="4392613"/>
          <p14:tracePt t="66179" x="3216275" y="4392613"/>
          <p14:tracePt t="66187" x="3141663" y="4392613"/>
          <p14:tracePt t="66195" x="3092450" y="4392613"/>
          <p14:tracePt t="66203" x="3041650" y="4392613"/>
          <p14:tracePt t="66211" x="2992438" y="4392613"/>
          <p14:tracePt t="66219" x="2954338" y="4392613"/>
          <p14:tracePt t="66227" x="2916238" y="4392613"/>
          <p14:tracePt t="66235" x="2879725" y="4392613"/>
          <p14:tracePt t="66243" x="2854325" y="4392613"/>
          <p14:tracePt t="66251" x="2816225" y="4405313"/>
          <p14:tracePt t="66259" x="2767013" y="4430713"/>
          <p14:tracePt t="66267" x="2716213" y="4430713"/>
          <p14:tracePt t="66274" x="2690813" y="4443413"/>
          <p14:tracePt t="66283" x="2678113" y="4443413"/>
          <p14:tracePt t="66291" x="2641600" y="4443413"/>
          <p14:tracePt t="66299" x="2616200" y="4443413"/>
          <p14:tracePt t="66315" x="2603500" y="4454525"/>
          <p14:tracePt t="66325" x="2565400" y="4454525"/>
          <p14:tracePt t="66331" x="2554288" y="4467225"/>
          <p14:tracePt t="66341" x="2541588" y="4479925"/>
          <p14:tracePt t="66347" x="2503488" y="4505325"/>
          <p14:tracePt t="66363" x="2490788" y="4518025"/>
          <p14:tracePt t="66379" x="2478088" y="4543425"/>
          <p14:tracePt t="66387" x="2478088" y="4554538"/>
          <p14:tracePt t="66395" x="2452688" y="4567238"/>
          <p14:tracePt t="66403" x="2452688" y="4605338"/>
          <p14:tracePt t="66419" x="2452688" y="4630738"/>
          <p14:tracePt t="66427" x="2452688" y="4643438"/>
          <p14:tracePt t="66435" x="2452688" y="4679950"/>
          <p14:tracePt t="66443" x="2452688" y="4692650"/>
          <p14:tracePt t="66451" x="2452688" y="4718050"/>
          <p14:tracePt t="66459" x="2452688" y="4730750"/>
          <p14:tracePt t="66467" x="2452688" y="4756150"/>
          <p14:tracePt t="66475" x="2478088" y="4779963"/>
          <p14:tracePt t="66483" x="2490788" y="4792663"/>
          <p14:tracePt t="66492" x="2516188" y="4818063"/>
          <p14:tracePt t="66499" x="2554288" y="4818063"/>
          <p14:tracePt t="66508" x="2590800" y="4830763"/>
          <p14:tracePt t="66515" x="2603500" y="4830763"/>
          <p14:tracePt t="66525" x="2641600" y="4830763"/>
          <p14:tracePt t="66531" x="2678113" y="4830763"/>
          <p14:tracePt t="66541" x="2728913" y="4830763"/>
          <p14:tracePt t="66547" x="2778125" y="4830763"/>
          <p14:tracePt t="66558" x="2828925" y="4830763"/>
          <p14:tracePt t="66563" x="2879725" y="4830763"/>
          <p14:tracePt t="66571" x="2928938" y="4830763"/>
          <p14:tracePt t="66579" x="2967038" y="4830763"/>
          <p14:tracePt t="66587" x="3016250" y="4830763"/>
          <p14:tracePt t="66595" x="3041650" y="4830763"/>
          <p14:tracePt t="66603" x="3092450" y="4830763"/>
          <p14:tracePt t="66611" x="3116263" y="4830763"/>
          <p14:tracePt t="66619" x="3141663" y="4830763"/>
          <p14:tracePt t="66627" x="3167063" y="4830763"/>
          <p14:tracePt t="66635" x="3216275" y="4830763"/>
          <p14:tracePt t="66643" x="3228975" y="4830763"/>
          <p14:tracePt t="66651" x="3254375" y="4818063"/>
          <p14:tracePt t="66659" x="3267075" y="4818063"/>
          <p14:tracePt t="66667" x="3279775" y="4818063"/>
          <p14:tracePt t="66675" x="3292475" y="4818063"/>
          <p14:tracePt t="66683" x="3305175" y="4805363"/>
          <p14:tracePt t="66691" x="3317875" y="4792663"/>
          <p14:tracePt t="66699" x="3317875" y="4779963"/>
          <p14:tracePt t="66724" x="3341688" y="4756150"/>
          <p14:tracePt t="66747" x="3341688" y="4743450"/>
          <p14:tracePt t="66779" x="3341688" y="4718050"/>
          <p14:tracePt t="66795" x="3341688" y="4705350"/>
          <p14:tracePt t="66803" x="3341688" y="4692650"/>
          <p14:tracePt t="66811" x="3305175" y="4692650"/>
          <p14:tracePt t="66819" x="3292475" y="4679950"/>
          <p14:tracePt t="66827" x="3254375" y="4679950"/>
          <p14:tracePt t="66835" x="3216275" y="4679950"/>
          <p14:tracePt t="66843" x="3167063" y="4679950"/>
          <p14:tracePt t="66851" x="3116263" y="4679950"/>
          <p14:tracePt t="66859" x="3041650" y="4679950"/>
          <p14:tracePt t="66867" x="2979738" y="4679950"/>
          <p14:tracePt t="66875" x="2890838" y="4679950"/>
          <p14:tracePt t="66883" x="2841625" y="4679950"/>
          <p14:tracePt t="66891" x="2790825" y="4679950"/>
          <p14:tracePt t="66899" x="2754313" y="4679950"/>
          <p14:tracePt t="66907" x="2728913" y="4679950"/>
          <p14:tracePt t="66915" x="2690813" y="4679950"/>
          <p14:tracePt t="66924" x="2678113" y="4679950"/>
          <p14:tracePt t="66931" x="2667000" y="4679950"/>
          <p14:tracePt t="66940" x="2641600" y="4679950"/>
          <p14:tracePt t="66957" x="2641600" y="4692650"/>
          <p14:tracePt t="66963" x="2628900" y="4692650"/>
          <p14:tracePt t="66979" x="2628900" y="4705350"/>
          <p14:tracePt t="66995" x="2628900" y="4718050"/>
          <p14:tracePt t="67003" x="2628900" y="4730750"/>
          <p14:tracePt t="67011" x="2628900" y="4743450"/>
          <p14:tracePt t="67027" x="2628900" y="4756150"/>
          <p14:tracePt t="67035" x="2628900" y="4779963"/>
          <p14:tracePt t="67043" x="2628900" y="4792663"/>
          <p14:tracePt t="67051" x="2641600" y="4805363"/>
          <p14:tracePt t="67059" x="2667000" y="4818063"/>
          <p14:tracePt t="67067" x="2690813" y="4830763"/>
          <p14:tracePt t="67075" x="2716213" y="4830763"/>
          <p14:tracePt t="67083" x="2754313" y="4843463"/>
          <p14:tracePt t="67091" x="2778125" y="4843463"/>
          <p14:tracePt t="67099" x="2841625" y="4856163"/>
          <p14:tracePt t="67107" x="2879725" y="4856163"/>
          <p14:tracePt t="67115" x="2928938" y="4856163"/>
          <p14:tracePt t="67124" x="2992438" y="4856163"/>
          <p14:tracePt t="67131" x="3041650" y="4856163"/>
          <p14:tracePt t="67140" x="3092450" y="4856163"/>
          <p14:tracePt t="67147" x="3128963" y="4856163"/>
          <p14:tracePt t="67157" x="3179763" y="4856163"/>
          <p14:tracePt t="67163" x="3228975" y="4856163"/>
          <p14:tracePt t="67174" x="3267075" y="4856163"/>
          <p14:tracePt t="67179" x="3292475" y="4856163"/>
          <p14:tracePt t="67187" x="3305175" y="4843463"/>
          <p14:tracePt t="67195" x="3317875" y="4830763"/>
          <p14:tracePt t="67211" x="3328988" y="4818063"/>
          <p14:tracePt t="67235" x="3341688" y="4805363"/>
          <p14:tracePt t="67251" x="3341688" y="4792663"/>
          <p14:tracePt t="67307" x="3341688" y="4779963"/>
          <p14:tracePt t="67339" x="3317875" y="4756150"/>
          <p14:tracePt t="67347" x="3305175" y="4756150"/>
          <p14:tracePt t="67356" x="3279775" y="4756150"/>
          <p14:tracePt t="67363" x="3241675" y="4756150"/>
          <p14:tracePt t="67373" x="3192463" y="4756150"/>
          <p14:tracePt t="67379" x="3116263" y="4756150"/>
          <p14:tracePt t="67388" x="3028950" y="4768850"/>
          <p14:tracePt t="67395" x="2941638" y="4779963"/>
          <p14:tracePt t="67403" x="2879725" y="4792663"/>
          <p14:tracePt t="67411" x="2778125" y="4805363"/>
          <p14:tracePt t="67419" x="2703513" y="4818063"/>
          <p14:tracePt t="67427" x="2603500" y="4830763"/>
          <p14:tracePt t="67435" x="2516188" y="4843463"/>
          <p14:tracePt t="67443" x="2428875" y="4879975"/>
          <p14:tracePt t="67451" x="2328863" y="4892675"/>
          <p14:tracePt t="67459" x="2252663" y="4930775"/>
          <p14:tracePt t="67467" x="2139950" y="4956175"/>
          <p14:tracePt t="67475" x="2065338" y="4968875"/>
          <p14:tracePt t="67483" x="1939925" y="4992688"/>
          <p14:tracePt t="67491" x="1827213" y="5005388"/>
          <p14:tracePt t="67499" x="1714500" y="5018088"/>
          <p14:tracePt t="67507" x="1601788" y="5043488"/>
          <p14:tracePt t="67515" x="1476375" y="5056188"/>
          <p14:tracePt t="67523" x="1414463" y="5068888"/>
          <p14:tracePt t="67531" x="1289050" y="5081588"/>
          <p14:tracePt t="67540" x="1214438" y="5092700"/>
          <p14:tracePt t="67547" x="1114425" y="5092700"/>
          <p14:tracePt t="67557" x="1038225" y="5092700"/>
          <p14:tracePt t="67563" x="950913" y="5092700"/>
          <p14:tracePt t="67573" x="889000" y="5092700"/>
          <p14:tracePt t="67579" x="825500" y="5092700"/>
          <p14:tracePt t="67590" x="788988" y="5092700"/>
          <p14:tracePt t="67595" x="738188" y="5092700"/>
          <p14:tracePt t="67603" x="725488" y="5092700"/>
          <p14:tracePt t="67611" x="712788" y="5092700"/>
          <p14:tracePt t="67619" x="701675" y="5092700"/>
          <p14:tracePt t="67731" x="712788" y="5092700"/>
          <p14:tracePt t="67739" x="750888" y="5092700"/>
          <p14:tracePt t="67747" x="788988" y="5092700"/>
          <p14:tracePt t="67755" x="850900" y="5092700"/>
          <p14:tracePt t="67763" x="976313" y="5092700"/>
          <p14:tracePt t="67773" x="1089025" y="5056188"/>
          <p14:tracePt t="67779" x="1263650" y="5043488"/>
          <p14:tracePt t="67790" x="1414463" y="5005388"/>
          <p14:tracePt t="67795" x="1589088" y="4992688"/>
          <p14:tracePt t="67804" x="1778000" y="4968875"/>
          <p14:tracePt t="67811" x="1952625" y="4930775"/>
          <p14:tracePt t="67819" x="2116138" y="4930775"/>
          <p14:tracePt t="67827" x="2265363" y="4930775"/>
          <p14:tracePt t="67835" x="2378075" y="4930775"/>
          <p14:tracePt t="67843" x="2465388" y="4930775"/>
          <p14:tracePt t="67851" x="2554288" y="4930775"/>
          <p14:tracePt t="67859" x="2590800" y="4930775"/>
          <p14:tracePt t="67867" x="2616200" y="4930775"/>
          <p14:tracePt t="68091" x="2603500" y="4930775"/>
          <p14:tracePt t="68099" x="2554288" y="4930775"/>
          <p14:tracePt t="68107" x="2452688" y="4943475"/>
          <p14:tracePt t="68115" x="2365375" y="4956175"/>
          <p14:tracePt t="68123" x="2228850" y="5005388"/>
          <p14:tracePt t="68131" x="2078038" y="5018088"/>
          <p14:tracePt t="68139" x="1878013" y="5056188"/>
          <p14:tracePt t="68147" x="1765300" y="5068888"/>
          <p14:tracePt t="68156" x="1614488" y="5081588"/>
          <p14:tracePt t="68163" x="1476375" y="5092700"/>
          <p14:tracePt t="68172" x="1363663" y="5130800"/>
          <p14:tracePt t="68179" x="1239838" y="5143500"/>
          <p14:tracePt t="68189" x="1150938" y="5156200"/>
          <p14:tracePt t="68195" x="1101725" y="5168900"/>
          <p14:tracePt t="68206" x="1027113" y="5168900"/>
          <p14:tracePt t="68211" x="989013" y="5194300"/>
          <p14:tracePt t="68219" x="976313" y="5194300"/>
          <p14:tracePt t="68227" x="938213" y="5218113"/>
          <p14:tracePt t="68235" x="914400" y="5230813"/>
          <p14:tracePt t="68275" x="914400" y="5243513"/>
          <p14:tracePt t="68387" x="914400" y="5230813"/>
          <p14:tracePt t="68395" x="938213" y="5230813"/>
          <p14:tracePt t="68404" x="989013" y="5218113"/>
          <p14:tracePt t="68411" x="1001713" y="5218113"/>
          <p14:tracePt t="68419" x="1027113" y="5205413"/>
          <p14:tracePt t="68427" x="1050925" y="5205413"/>
          <p14:tracePt t="68435" x="1076325" y="5194300"/>
          <p14:tracePt t="68443" x="1101725" y="5194300"/>
          <p14:tracePt t="68451" x="1139825" y="5194300"/>
          <p14:tracePt t="68459" x="1163638" y="5181600"/>
          <p14:tracePt t="68467" x="1176338" y="5181600"/>
          <p14:tracePt t="68475" x="1201738" y="5181600"/>
          <p14:tracePt t="68483" x="1227138" y="5181600"/>
          <p14:tracePt t="68491" x="1239838" y="5168900"/>
          <p14:tracePt t="68499" x="1252538" y="5168900"/>
          <p14:tracePt t="68507" x="1263650" y="5168900"/>
          <p14:tracePt t="68515" x="1289050" y="5168900"/>
          <p14:tracePt t="68531" x="1301750" y="5168900"/>
          <p14:tracePt t="68539" x="1327150" y="5168900"/>
          <p14:tracePt t="68547" x="1339850" y="5156200"/>
          <p14:tracePt t="68555" x="1352550" y="5156200"/>
          <p14:tracePt t="68563" x="1376363" y="5156200"/>
          <p14:tracePt t="68573" x="1389063" y="5156200"/>
          <p14:tracePt t="68579" x="1427163" y="5156200"/>
          <p14:tracePt t="68590" x="1452563" y="5156200"/>
          <p14:tracePt t="68595" x="1465263" y="5156200"/>
          <p14:tracePt t="68605" x="1489075" y="5156200"/>
          <p14:tracePt t="68611" x="1501775" y="5156200"/>
          <p14:tracePt t="68620" x="1514475" y="5156200"/>
          <p14:tracePt t="68675" x="1527175" y="5156200"/>
          <p14:tracePt t="68691" x="1539875" y="5156200"/>
          <p14:tracePt t="68707" x="1552575" y="5156200"/>
          <p14:tracePt t="68715" x="1577975" y="5156200"/>
          <p14:tracePt t="68723" x="1589088" y="5156200"/>
          <p14:tracePt t="68731" x="1614488" y="5156200"/>
          <p14:tracePt t="68739" x="1639888" y="5156200"/>
          <p14:tracePt t="68747" x="1677988" y="5156200"/>
          <p14:tracePt t="68755" x="1714500" y="5156200"/>
          <p14:tracePt t="68763" x="1752600" y="5156200"/>
          <p14:tracePt t="68771" x="1765300" y="5156200"/>
          <p14:tracePt t="68779" x="1814513" y="5156200"/>
          <p14:tracePt t="68788" x="1852613" y="5156200"/>
          <p14:tracePt t="68795" x="1914525" y="5156200"/>
          <p14:tracePt t="68806" x="1965325" y="5156200"/>
          <p14:tracePt t="68811" x="2039938" y="5156200"/>
          <p14:tracePt t="68822" x="2103438" y="5156200"/>
          <p14:tracePt t="68827" x="2165350" y="5156200"/>
          <p14:tracePt t="68835" x="2228850" y="5156200"/>
          <p14:tracePt t="68843" x="2278063" y="5156200"/>
          <p14:tracePt t="68851" x="2328863" y="5156200"/>
          <p14:tracePt t="68859" x="2378075" y="5156200"/>
          <p14:tracePt t="68867" x="2390775" y="5156200"/>
          <p14:tracePt t="68875" x="2428875" y="5156200"/>
          <p14:tracePt t="68883" x="2441575" y="5156200"/>
          <p14:tracePt t="68899" x="2465388" y="5156200"/>
          <p14:tracePt t="68915" x="2478088" y="5156200"/>
          <p14:tracePt t="68923" x="2503488" y="5156200"/>
          <p14:tracePt t="68947" x="2516188" y="5156200"/>
          <p14:tracePt t="68963" x="2541588" y="5156200"/>
          <p14:tracePt t="68972" x="2554288" y="5156200"/>
          <p14:tracePt t="68987" x="2578100" y="5156200"/>
          <p14:tracePt t="69011" x="2590800" y="5156200"/>
          <p14:tracePt t="69043" x="2616200" y="5156200"/>
          <p14:tracePt t="69059" x="2628900" y="5156200"/>
          <p14:tracePt t="69083" x="2654300" y="5156200"/>
          <p14:tracePt t="69099" x="2667000" y="5156200"/>
          <p14:tracePt t="69131" x="2690813" y="5156200"/>
          <p14:tracePt t="69171" x="2703513" y="5156200"/>
          <p14:tracePt t="69187" x="2716213" y="5156200"/>
          <p14:tracePt t="69203" x="2728913" y="5156200"/>
          <p14:tracePt t="69211" x="2741613" y="5156200"/>
          <p14:tracePt t="69219" x="2767013" y="5156200"/>
          <p14:tracePt t="69227" x="2778125" y="5156200"/>
          <p14:tracePt t="69243" x="2803525" y="5156200"/>
          <p14:tracePt t="69251" x="2816225" y="5156200"/>
          <p14:tracePt t="69259" x="2828925" y="5168900"/>
          <p14:tracePt t="69267" x="2854325" y="5168900"/>
          <p14:tracePt t="69275" x="2867025" y="5168900"/>
          <p14:tracePt t="69283" x="2903538" y="5181600"/>
          <p14:tracePt t="69291" x="2916238" y="5181600"/>
          <p14:tracePt t="69299" x="2941638" y="5181600"/>
          <p14:tracePt t="69307" x="2954338" y="5181600"/>
          <p14:tracePt t="69315" x="2967038" y="5181600"/>
          <p14:tracePt t="69323" x="2992438" y="5194300"/>
          <p14:tracePt t="69339" x="3016250" y="5194300"/>
          <p14:tracePt t="69347" x="3028950" y="5205413"/>
          <p14:tracePt t="69363" x="3054350" y="5205413"/>
          <p14:tracePt t="69379" x="3079750" y="5205413"/>
          <p14:tracePt t="69459" x="3079750" y="5218113"/>
          <p14:tracePt t="69499" x="3079750" y="5230813"/>
          <p14:tracePt t="69507" x="3079750" y="5243513"/>
          <p14:tracePt t="69523" x="3054350" y="5268913"/>
          <p14:tracePt t="69531" x="3041650" y="5268913"/>
          <p14:tracePt t="69539" x="3028950" y="5268913"/>
          <p14:tracePt t="69547" x="3016250" y="5268913"/>
          <p14:tracePt t="69555" x="2979738" y="5281613"/>
          <p14:tracePt t="69563" x="2941638" y="5281613"/>
          <p14:tracePt t="69571" x="2916238" y="5281613"/>
          <p14:tracePt t="69579" x="2879725" y="5281613"/>
          <p14:tracePt t="69587" x="2854325" y="5281613"/>
          <p14:tracePt t="69595" x="2841625" y="5281613"/>
          <p14:tracePt t="69604" x="2803525" y="5281613"/>
          <p14:tracePt t="69611" x="2790825" y="5281613"/>
          <p14:tracePt t="69621" x="2767013" y="5281613"/>
          <p14:tracePt t="69627" x="2754313" y="5281613"/>
          <p14:tracePt t="69651" x="2741613" y="5281613"/>
          <p14:tracePt t="69659" x="2728913" y="5281613"/>
          <p14:tracePt t="69691" x="2716213" y="5268913"/>
          <p14:tracePt t="69699" x="2703513" y="5256213"/>
          <p14:tracePt t="69723" x="2690813" y="5243513"/>
          <p14:tracePt t="69787" x="2678113" y="5230813"/>
          <p14:tracePt t="69819" x="2678113" y="5218113"/>
          <p14:tracePt t="69835" x="2678113" y="5205413"/>
          <p14:tracePt t="69852" x="2690813" y="5205413"/>
          <p14:tracePt t="69859" x="2716213" y="5205413"/>
          <p14:tracePt t="69867" x="2728913" y="5205413"/>
          <p14:tracePt t="69875" x="2754313" y="5205413"/>
          <p14:tracePt t="69883" x="2790825" y="5205413"/>
          <p14:tracePt t="69899" x="2803525" y="5205413"/>
          <p14:tracePt t="69907" x="2816225" y="5205413"/>
          <p14:tracePt t="69915" x="2841625" y="5205413"/>
          <p14:tracePt t="69923" x="2854325" y="5205413"/>
          <p14:tracePt t="69939" x="2879725" y="5205413"/>
          <p14:tracePt t="69947" x="2903538" y="5205413"/>
          <p14:tracePt t="69955" x="2916238" y="5205413"/>
          <p14:tracePt t="69963" x="2941638" y="5205413"/>
          <p14:tracePt t="69971" x="2967038" y="5205413"/>
          <p14:tracePt t="69979" x="2992438" y="5194300"/>
          <p14:tracePt t="69987" x="3016250" y="5194300"/>
          <p14:tracePt t="70003" x="3028950" y="5194300"/>
          <p14:tracePt t="70011" x="3041650" y="5194300"/>
          <p14:tracePt t="70203" x="3054350" y="5181600"/>
          <p14:tracePt t="70219" x="3054350" y="5168900"/>
          <p14:tracePt t="70243" x="3054350" y="5156200"/>
          <p14:tracePt t="70251" x="3054350" y="5143500"/>
          <p14:tracePt t="70267" x="3054350" y="5130800"/>
          <p14:tracePt t="70339" x="3054350" y="5118100"/>
          <p14:tracePt t="70347" x="3054350" y="5105400"/>
          <p14:tracePt t="70355" x="3054350" y="5092700"/>
          <p14:tracePt t="70363" x="3054350" y="5081588"/>
          <p14:tracePt t="70371" x="3028950" y="5068888"/>
          <p14:tracePt t="70379" x="3003550" y="5056188"/>
          <p14:tracePt t="70387" x="2967038" y="5056188"/>
          <p14:tracePt t="70395" x="2928938" y="5043488"/>
          <p14:tracePt t="70403" x="2879725" y="5030788"/>
          <p14:tracePt t="70411" x="2816225" y="5018088"/>
          <p14:tracePt t="70419" x="2767013" y="5018088"/>
          <p14:tracePt t="70427" x="2703513" y="5018088"/>
          <p14:tracePt t="70436" x="2628900" y="5018088"/>
          <p14:tracePt t="70443" x="2554288" y="5018088"/>
          <p14:tracePt t="70453" x="2465388" y="5018088"/>
          <p14:tracePt t="70459" x="2378075" y="5018088"/>
          <p14:tracePt t="70469" x="2265363" y="5018088"/>
          <p14:tracePt t="70475" x="2127250" y="5018088"/>
          <p14:tracePt t="70484" x="2027238" y="5018088"/>
          <p14:tracePt t="70491" x="1927225" y="5018088"/>
          <p14:tracePt t="70499" x="1827213" y="5018088"/>
          <p14:tracePt t="70507" x="1714500" y="5018088"/>
          <p14:tracePt t="70515" x="1652588" y="5018088"/>
          <p14:tracePt t="70523" x="1577975" y="5018088"/>
          <p14:tracePt t="70531" x="1527175" y="5018088"/>
          <p14:tracePt t="70539" x="1476375" y="5018088"/>
          <p14:tracePt t="70547" x="1439863" y="5018088"/>
          <p14:tracePt t="70555" x="1401763" y="5018088"/>
          <p14:tracePt t="70563" x="1389063" y="5018088"/>
          <p14:tracePt t="70571" x="1376363" y="5018088"/>
          <p14:tracePt t="70579" x="1363663" y="5018088"/>
          <p14:tracePt t="70811" x="1352550" y="5018088"/>
          <p14:tracePt t="70843" x="1339850" y="5018088"/>
          <p14:tracePt t="70867" x="1327150" y="5018088"/>
          <p14:tracePt t="70915" x="1314450" y="5005388"/>
          <p14:tracePt t="70955" x="1301750" y="5005388"/>
          <p14:tracePt t="70971" x="1289050" y="5005388"/>
          <p14:tracePt t="70987" x="1276350" y="5005388"/>
          <p14:tracePt t="71019" x="1263650" y="5005388"/>
          <p14:tracePt t="71059" x="1252538" y="5005388"/>
          <p14:tracePt t="71091" x="1239838" y="5005388"/>
          <p14:tracePt t="71123" x="1239838" y="5018088"/>
          <p14:tracePt t="71147" x="1239838" y="5030788"/>
          <p14:tracePt t="71163" x="1239838" y="5056188"/>
          <p14:tracePt t="71171" x="1239838" y="5068888"/>
          <p14:tracePt t="71179" x="1239838" y="5092700"/>
          <p14:tracePt t="71195" x="1252538" y="5118100"/>
          <p14:tracePt t="71203" x="1263650" y="5118100"/>
          <p14:tracePt t="71211" x="1289050" y="5118100"/>
          <p14:tracePt t="71219" x="1327150" y="5143500"/>
          <p14:tracePt t="71227" x="1389063" y="5156200"/>
          <p14:tracePt t="71236" x="1427163" y="5168900"/>
          <p14:tracePt t="71243" x="1465263" y="5168900"/>
          <p14:tracePt t="71252" x="1489075" y="5168900"/>
          <p14:tracePt t="71259" x="1527175" y="5194300"/>
          <p14:tracePt t="71268" x="1601788" y="5205413"/>
          <p14:tracePt t="71275" x="1639888" y="5205413"/>
          <p14:tracePt t="71285" x="1701800" y="5218113"/>
          <p14:tracePt t="71291" x="1752600" y="5218113"/>
          <p14:tracePt t="71299" x="1801813" y="5218113"/>
          <p14:tracePt t="71307" x="1878013" y="5218113"/>
          <p14:tracePt t="71315" x="1939925" y="5218113"/>
          <p14:tracePt t="71323" x="1990725" y="5218113"/>
          <p14:tracePt t="71331" x="2065338" y="5218113"/>
          <p14:tracePt t="71339" x="2127250" y="5218113"/>
          <p14:tracePt t="71347" x="2178050" y="5218113"/>
          <p14:tracePt t="71355" x="2216150" y="5218113"/>
          <p14:tracePt t="71363" x="2228850" y="5218113"/>
          <p14:tracePt t="71371" x="2252663" y="5218113"/>
          <p14:tracePt t="71379" x="2265363" y="5218113"/>
          <p14:tracePt t="71387" x="2278063" y="5218113"/>
          <p14:tracePt t="71395" x="2290763" y="5218113"/>
          <p14:tracePt t="71403" x="2303463" y="5218113"/>
          <p14:tracePt t="71419" x="2316163" y="5218113"/>
          <p14:tracePt t="71436" x="2328863" y="5218113"/>
          <p14:tracePt t="71452" x="2339975" y="5218113"/>
          <p14:tracePt t="71499" x="2365375" y="5218113"/>
          <p14:tracePt t="71515" x="2390775" y="5205413"/>
          <p14:tracePt t="71523" x="2416175" y="5205413"/>
          <p14:tracePt t="71531" x="2428875" y="5205413"/>
          <p14:tracePt t="71539" x="2452688" y="5205413"/>
          <p14:tracePt t="71547" x="2490788" y="5205413"/>
          <p14:tracePt t="71555" x="2503488" y="5205413"/>
          <p14:tracePt t="71563" x="2528888" y="5205413"/>
          <p14:tracePt t="71571" x="2565400" y="5205413"/>
          <p14:tracePt t="71579" x="2578100" y="5205413"/>
          <p14:tracePt t="71587" x="2590800" y="5205413"/>
          <p14:tracePt t="71595" x="2628900" y="5205413"/>
          <p14:tracePt t="71603" x="2641600" y="5205413"/>
          <p14:tracePt t="71611" x="2667000" y="5205413"/>
          <p14:tracePt t="71619" x="2678113" y="5205413"/>
          <p14:tracePt t="71627" x="2703513" y="5205413"/>
          <p14:tracePt t="71635" x="2716213" y="5205413"/>
          <p14:tracePt t="71643" x="2741613" y="5205413"/>
          <p14:tracePt t="71652" x="2767013" y="5205413"/>
          <p14:tracePt t="71668" x="2790825" y="5205413"/>
          <p14:tracePt t="71675" x="2828925" y="5205413"/>
          <p14:tracePt t="71686" x="2841625" y="5205413"/>
          <p14:tracePt t="71691" x="2854325" y="5205413"/>
          <p14:tracePt t="71702" x="2867025" y="5205413"/>
          <p14:tracePt t="71707" x="2879725" y="5205413"/>
          <p14:tracePt t="71715" x="2890838" y="5205413"/>
          <p14:tracePt t="71723" x="2903538" y="5205413"/>
          <p14:tracePt t="71731" x="2928938" y="5205413"/>
          <p14:tracePt t="71747" x="2954338" y="5205413"/>
          <p14:tracePt t="71755" x="2967038" y="5205413"/>
          <p14:tracePt t="71763" x="2992438" y="5205413"/>
          <p14:tracePt t="71779" x="3003550" y="5205413"/>
          <p14:tracePt t="71803" x="3028950" y="5205413"/>
          <p14:tracePt t="71811" x="3041650" y="5205413"/>
          <p14:tracePt t="71827" x="3054350" y="5205413"/>
          <p14:tracePt t="71843" x="3054350" y="5218113"/>
          <p14:tracePt t="71851" x="3054350" y="5230813"/>
          <p14:tracePt t="71859" x="3054350" y="5256213"/>
          <p14:tracePt t="71868" x="3054350" y="5268913"/>
          <p14:tracePt t="71875" x="3054350" y="5294313"/>
          <p14:tracePt t="71884" x="3054350" y="5318125"/>
          <p14:tracePt t="71891" x="3054350" y="5343525"/>
          <p14:tracePt t="71901" x="3054350" y="5368925"/>
          <p14:tracePt t="71907" x="3054350" y="5407025"/>
          <p14:tracePt t="71915" x="3054350" y="5430838"/>
          <p14:tracePt t="71936" x="3016250" y="5481638"/>
          <p14:tracePt t="71939" x="2967038" y="5518150"/>
          <p14:tracePt t="71947" x="2941638" y="5543550"/>
          <p14:tracePt t="71955" x="2890838" y="5568950"/>
          <p14:tracePt t="71963" x="2841625" y="5581650"/>
          <p14:tracePt t="71971" x="2790825" y="5619750"/>
          <p14:tracePt t="71979" x="2741613" y="5630863"/>
          <p14:tracePt t="71987" x="2667000" y="5656263"/>
          <p14:tracePt t="71995" x="2628900" y="5656263"/>
          <p14:tracePt t="72003" x="2565400" y="5668963"/>
          <p14:tracePt t="72011" x="2490788" y="5681663"/>
          <p14:tracePt t="72019" x="2403475" y="5694363"/>
          <p14:tracePt t="72027" x="2316163" y="5707063"/>
          <p14:tracePt t="72035" x="2278063" y="5707063"/>
          <p14:tracePt t="72043" x="2228850" y="5707063"/>
          <p14:tracePt t="72052" x="2203450" y="5707063"/>
          <p14:tracePt t="72059" x="2178050" y="5732463"/>
          <p14:tracePt t="72068" x="2139950" y="5743575"/>
          <p14:tracePt t="72075" x="2127250" y="5743575"/>
          <p14:tracePt t="72091" x="2116138" y="5743575"/>
          <p14:tracePt t="72107" x="2103438" y="5743575"/>
          <p14:tracePt t="72118" x="2090738" y="5743575"/>
          <p14:tracePt t="72147" x="2078038" y="5743575"/>
          <p14:tracePt t="72259" x="2078038" y="5732463"/>
          <p14:tracePt t="72267" x="2090738" y="5719763"/>
          <p14:tracePt t="72275" x="2103438" y="5707063"/>
          <p14:tracePt t="72284" x="2103438" y="5694363"/>
          <p14:tracePt t="72291" x="2127250" y="5694363"/>
          <p14:tracePt t="72300" x="2139950" y="5681663"/>
          <p14:tracePt t="72307" x="2152650" y="5668963"/>
          <p14:tracePt t="72317" x="2190750" y="5656263"/>
          <p14:tracePt t="72323" x="2203450" y="5656263"/>
          <p14:tracePt t="72331" x="2228850" y="5643563"/>
          <p14:tracePt t="72339" x="2252663" y="5643563"/>
          <p14:tracePt t="72347" x="2290763" y="5643563"/>
          <p14:tracePt t="72355" x="2316163" y="5619750"/>
          <p14:tracePt t="72363" x="2339975" y="5607050"/>
          <p14:tracePt t="72371" x="2365375" y="5607050"/>
          <p14:tracePt t="72379" x="2390775" y="5607050"/>
          <p14:tracePt t="72387" x="2416175" y="5594350"/>
          <p14:tracePt t="72395" x="2441575" y="5594350"/>
          <p14:tracePt t="72403" x="2452688" y="5594350"/>
          <p14:tracePt t="72411" x="2490788" y="5568950"/>
          <p14:tracePt t="72419" x="2516188" y="5568950"/>
          <p14:tracePt t="72427" x="2541588" y="5568950"/>
          <p14:tracePt t="72435" x="2565400" y="5568950"/>
          <p14:tracePt t="72443" x="2590800" y="5568950"/>
          <p14:tracePt t="72451" x="2628900" y="5568950"/>
          <p14:tracePt t="72459" x="2678113" y="5556250"/>
          <p14:tracePt t="72467" x="2716213" y="5556250"/>
          <p14:tracePt t="72475" x="2754313" y="5543550"/>
          <p14:tracePt t="72484" x="2778125" y="5543550"/>
          <p14:tracePt t="72491" x="2803525" y="5543550"/>
          <p14:tracePt t="72501" x="2816225" y="5543550"/>
          <p14:tracePt t="72517" x="2841625" y="5543550"/>
          <p14:tracePt t="72603" x="2854325" y="5543550"/>
          <p14:tracePt t="72643" x="2867025" y="5543550"/>
          <p14:tracePt t="72651" x="2879725" y="5543550"/>
          <p14:tracePt t="72683" x="2890838" y="5543550"/>
          <p14:tracePt t="72699" x="2903538" y="5543550"/>
          <p14:tracePt t="72723" x="2916238" y="5543550"/>
          <p14:tracePt t="72732" x="2928938" y="5543550"/>
          <p14:tracePt t="72747" x="2941638" y="5543550"/>
          <p14:tracePt t="72755" x="2954338" y="5543550"/>
          <p14:tracePt t="72763" x="2967038" y="5543550"/>
          <p14:tracePt t="72771" x="2992438" y="5543550"/>
          <p14:tracePt t="72779" x="3003550" y="5543550"/>
          <p14:tracePt t="72795" x="3028950" y="5543550"/>
          <p14:tracePt t="72803" x="3054350" y="5543550"/>
          <p14:tracePt t="72811" x="3067050" y="5543550"/>
          <p14:tracePt t="72819" x="3079750" y="5543550"/>
          <p14:tracePt t="72827" x="3103563" y="5543550"/>
          <p14:tracePt t="72835" x="3128963" y="5543550"/>
          <p14:tracePt t="72851" x="3141663" y="5543550"/>
          <p14:tracePt t="73131" x="3154363" y="5543550"/>
          <p14:tracePt t="73139" x="3154363" y="5518150"/>
          <p14:tracePt t="73148" x="3116263" y="5507038"/>
          <p14:tracePt t="73651" x="3141663" y="5507038"/>
          <p14:tracePt t="73659" x="3167063" y="5507038"/>
          <p14:tracePt t="73667" x="3241675" y="5507038"/>
          <p14:tracePt t="73675" x="3292475" y="5507038"/>
          <p14:tracePt t="73683" x="3317875" y="5507038"/>
          <p14:tracePt t="73691" x="3367088" y="5507038"/>
          <p14:tracePt t="73699" x="3392488" y="5530850"/>
          <p14:tracePt t="73707" x="3405188" y="5530850"/>
          <p14:tracePt t="73723" x="3429000" y="5530850"/>
          <p14:tracePt t="73915" x="3441700" y="5530850"/>
          <p14:tracePt t="73932" x="3441700" y="5543550"/>
          <p14:tracePt t="73947" x="3441700" y="5556250"/>
          <p14:tracePt t="73964" x="3441700" y="5568950"/>
          <p14:tracePt t="74003" x="3429000" y="5568950"/>
          <p14:tracePt t="74027" x="3417888" y="5568950"/>
          <p14:tracePt t="74043" x="3405188" y="5568950"/>
          <p14:tracePt t="74067" x="3379788" y="5568950"/>
          <p14:tracePt t="74083" x="3367088" y="5568950"/>
          <p14:tracePt t="74091" x="3354388" y="5556250"/>
          <p14:tracePt t="74107" x="3341688" y="5556250"/>
          <p14:tracePt t="74115" x="3328988" y="5556250"/>
          <p14:tracePt t="74131" x="3317875" y="5543550"/>
          <p14:tracePt t="74187" x="3305175" y="5543550"/>
          <p14:tracePt t="74403" x="3328988" y="5543550"/>
          <p14:tracePt t="74411" x="3341688" y="5543550"/>
          <p14:tracePt t="74419" x="3354388" y="5543550"/>
          <p14:tracePt t="74427" x="3379788" y="5543550"/>
          <p14:tracePt t="74443" x="3392488" y="5543550"/>
          <p14:tracePt t="74451" x="3405188" y="5543550"/>
          <p14:tracePt t="74491" x="3417888" y="5556250"/>
          <p14:tracePt t="74963" x="3429000" y="5556250"/>
          <p14:tracePt t="75171" x="3441700" y="5556250"/>
          <p14:tracePt t="75195" x="3454400" y="5556250"/>
          <p14:tracePt t="75203" x="3467100" y="5556250"/>
          <p14:tracePt t="75219" x="3479800" y="5556250"/>
          <p14:tracePt t="75235" x="3492500" y="5543550"/>
          <p14:tracePt t="75275" x="3505200" y="5543550"/>
          <p14:tracePt t="75291" x="3517900" y="5543550"/>
          <p14:tracePt t="75299" x="3530600" y="5530850"/>
          <p14:tracePt t="75323" x="3554413" y="5518150"/>
          <p14:tracePt t="75339" x="3567113" y="5518150"/>
          <p14:tracePt t="75347" x="3567113" y="5507038"/>
          <p14:tracePt t="75355" x="3579813" y="5494338"/>
          <p14:tracePt t="75364" x="3605213" y="5468938"/>
          <p14:tracePt t="75380" x="3630613" y="5443538"/>
          <p14:tracePt t="75397" x="3643313" y="5430838"/>
          <p14:tracePt t="75419" x="3643313" y="5418138"/>
          <p14:tracePt t="75491" x="3643313" y="5407025"/>
          <p14:tracePt t="75499" x="3617913" y="5407025"/>
          <p14:tracePt t="75507" x="3592513" y="5407025"/>
          <p14:tracePt t="75515" x="3567113" y="5407025"/>
          <p14:tracePt t="75523" x="3554413" y="5407025"/>
          <p14:tracePt t="75531" x="3541713" y="5407025"/>
          <p14:tracePt t="75539" x="3517900" y="5407025"/>
          <p14:tracePt t="75555" x="3505200" y="5407025"/>
          <p14:tracePt t="75571" x="3479800" y="5418138"/>
          <p14:tracePt t="75587" x="3467100" y="5430838"/>
          <p14:tracePt t="75643" x="3454400" y="5443538"/>
          <p14:tracePt t="75659" x="3454400" y="5456238"/>
          <p14:tracePt t="75667" x="3441700" y="5481638"/>
          <p14:tracePt t="75683" x="3441700" y="5494338"/>
          <p14:tracePt t="75699" x="3429000" y="5507038"/>
          <p14:tracePt t="75715" x="3429000" y="5518150"/>
          <p14:tracePt t="75755" x="3429000" y="5543550"/>
          <p14:tracePt t="75827" x="3441700" y="5556250"/>
          <p14:tracePt t="75851" x="3454400" y="5556250"/>
          <p14:tracePt t="75859" x="3467100" y="5556250"/>
          <p14:tracePt t="75875" x="3479800" y="5556250"/>
          <p14:tracePt t="75883" x="3492500" y="5556250"/>
          <p14:tracePt t="75907" x="3505200" y="5543550"/>
          <p14:tracePt t="75923" x="3505200" y="5530850"/>
          <p14:tracePt t="75931" x="3517900" y="5518150"/>
          <p14:tracePt t="75947" x="3517900" y="5494338"/>
          <p14:tracePt t="75955" x="3541713" y="5468938"/>
          <p14:tracePt t="75964" x="3541713" y="5456238"/>
          <p14:tracePt t="75980" x="3554413" y="5430838"/>
          <p14:tracePt t="75987" x="3554413" y="5407025"/>
          <p14:tracePt t="75997" x="3567113" y="5407025"/>
          <p14:tracePt t="76003" x="3567113" y="5394325"/>
          <p14:tracePt t="76013" x="3567113" y="5381625"/>
          <p14:tracePt t="76030" x="3567113" y="5368925"/>
          <p14:tracePt t="76043" x="3567113" y="5356225"/>
          <p14:tracePt t="76051" x="3579813" y="5356225"/>
          <p14:tracePt t="76067" x="3579813" y="5343525"/>
          <p14:tracePt t="76259" x="3592513" y="5343525"/>
          <p14:tracePt t="76267" x="3592513" y="5356225"/>
          <p14:tracePt t="76275" x="3605213" y="5368925"/>
          <p14:tracePt t="76299" x="3605213" y="5381625"/>
          <p14:tracePt t="76307" x="3605213" y="5394325"/>
          <p14:tracePt t="76315" x="3605213" y="5407025"/>
          <p14:tracePt t="76323" x="3617913" y="5418138"/>
          <p14:tracePt t="76331" x="3630613" y="5418138"/>
          <p14:tracePt t="76339" x="3630613" y="5430838"/>
          <p14:tracePt t="76347" x="3643313" y="5443538"/>
          <p14:tracePt t="76355" x="3654425" y="5443538"/>
          <p14:tracePt t="76363" x="3667125" y="5456238"/>
          <p14:tracePt t="76603" x="3667125" y="5481638"/>
          <p14:tracePt t="76612" x="3667125" y="5494338"/>
          <p14:tracePt t="76619" x="3667125" y="5530850"/>
          <p14:tracePt t="76627" x="3679825" y="5581650"/>
          <p14:tracePt t="76635" x="3679825" y="5630863"/>
          <p14:tracePt t="76646" x="3679825" y="5707063"/>
          <p14:tracePt t="76651" x="3679825" y="5756275"/>
          <p14:tracePt t="76659" x="3679825" y="5807075"/>
          <p14:tracePt t="76667" x="3679825" y="5843588"/>
          <p14:tracePt t="76675" x="3679825" y="5894388"/>
          <p14:tracePt t="76683" x="3679825" y="5932488"/>
          <p14:tracePt t="76691" x="3679825" y="5969000"/>
          <p14:tracePt t="76699" x="3705225" y="6007100"/>
          <p14:tracePt t="76707" x="3717925" y="6032500"/>
          <p14:tracePt t="76715" x="3730625" y="6045200"/>
          <p14:tracePt t="76723" x="3767138" y="6081713"/>
          <p14:tracePt t="76731" x="3779838" y="6094413"/>
          <p14:tracePt t="76739" x="3843338" y="6132513"/>
          <p14:tracePt t="76747" x="3867150" y="6132513"/>
          <p14:tracePt t="76755" x="3905250" y="6132513"/>
          <p14:tracePt t="76771" x="3930650" y="6132513"/>
          <p14:tracePt t="76779" x="3943350" y="6132513"/>
          <p14:tracePt t="76859" x="3956050" y="6132513"/>
          <p14:tracePt t="76891" x="3956050" y="6107113"/>
          <p14:tracePt t="76931" x="3956050" y="6094413"/>
          <p14:tracePt t="76955" x="3943350" y="6081713"/>
          <p14:tracePt t="76971" x="3943350" y="6069013"/>
          <p14:tracePt t="77027" x="3930650" y="6056313"/>
          <p14:tracePt t="77059" x="3930650" y="6032500"/>
          <p14:tracePt t="77075" x="3917950" y="6019800"/>
          <p14:tracePt t="77083" x="3905250" y="6019800"/>
          <p14:tracePt t="77099" x="3905250" y="6007100"/>
          <p14:tracePt t="77139" x="3892550" y="5994400"/>
          <p14:tracePt t="77739" x="3892550" y="5981700"/>
          <p14:tracePt t="77755" x="3892550" y="5969000"/>
          <p14:tracePt t="77763" x="3892550" y="5956300"/>
          <p14:tracePt t="77779" x="3892550" y="5932488"/>
          <p14:tracePt t="77787" x="3892550" y="5919788"/>
          <p14:tracePt t="77795" x="3892550" y="5907088"/>
          <p14:tracePt t="77803" x="3892550" y="5881688"/>
          <p14:tracePt t="77811" x="3892550" y="5868988"/>
          <p14:tracePt t="77819" x="3892550" y="5843588"/>
          <p14:tracePt t="77835" x="3892550" y="5819775"/>
          <p14:tracePt t="77844" x="3892550" y="5807075"/>
          <p14:tracePt t="77851" x="3892550" y="5794375"/>
          <p14:tracePt t="77860" x="3892550" y="5756275"/>
          <p14:tracePt t="77867" x="3892550" y="5743575"/>
          <p14:tracePt t="77879" x="3892550" y="5719763"/>
          <p14:tracePt t="77883" x="3892550" y="5707063"/>
          <p14:tracePt t="77891" x="3892550" y="5668963"/>
          <p14:tracePt t="77899" x="3892550" y="5656263"/>
          <p14:tracePt t="77907" x="3892550" y="5630863"/>
          <p14:tracePt t="77915" x="3892550" y="5607050"/>
          <p14:tracePt t="77923" x="3892550" y="5581650"/>
          <p14:tracePt t="77944" x="3892550" y="5556250"/>
          <p14:tracePt t="77948" x="3892550" y="5543550"/>
          <p14:tracePt t="77955" x="3892550" y="5530850"/>
          <p14:tracePt t="77963" x="3892550" y="5518150"/>
          <p14:tracePt t="77971" x="3905250" y="5494338"/>
          <p14:tracePt t="77987" x="3905250" y="5481638"/>
          <p14:tracePt t="77995" x="3917950" y="5468938"/>
          <p14:tracePt t="78003" x="3917950" y="5456238"/>
          <p14:tracePt t="78027" x="3930650" y="5456238"/>
          <p14:tracePt t="78403" x="3943350" y="5456238"/>
          <p14:tracePt t="78411" x="3956050" y="5481638"/>
          <p14:tracePt t="78419" x="3956050" y="5507038"/>
          <p14:tracePt t="78427" x="3968750" y="5556250"/>
          <p14:tracePt t="78435" x="4005263" y="5607050"/>
          <p14:tracePt t="78444" x="4005263" y="5630863"/>
          <p14:tracePt t="78451" x="4043363" y="5681663"/>
          <p14:tracePt t="78460" x="4056063" y="5719763"/>
          <p14:tracePt t="78477" x="4068763" y="5743575"/>
          <p14:tracePt t="78483" x="4092575" y="5794375"/>
          <p14:tracePt t="78494" x="4092575" y="5807075"/>
          <p14:tracePt t="78507" x="4092575" y="5832475"/>
          <p14:tracePt t="78515" x="4092575" y="5843588"/>
          <p14:tracePt t="78523" x="4092575" y="5856288"/>
          <p14:tracePt t="78531" x="4092575" y="5868988"/>
          <p14:tracePt t="78547" x="4092575" y="5881688"/>
          <p14:tracePt t="78563" x="4105275" y="5894388"/>
          <p14:tracePt t="78579" x="4105275" y="5907088"/>
          <p14:tracePt t="78603" x="4105275" y="5919788"/>
          <p14:tracePt t="78627" x="4105275" y="5945188"/>
          <p14:tracePt t="78827" x="4117975" y="5945188"/>
          <p14:tracePt t="78835" x="4143375" y="5945188"/>
          <p14:tracePt t="78843" x="4168775" y="5945188"/>
          <p14:tracePt t="78851" x="4192588" y="5945188"/>
          <p14:tracePt t="78860" x="4230688" y="5945188"/>
          <p14:tracePt t="78867" x="4281488" y="5945188"/>
          <p14:tracePt t="78877" x="4318000" y="5945188"/>
          <p14:tracePt t="78883" x="4356100" y="5945188"/>
          <p14:tracePt t="78893" x="4381500" y="5945188"/>
          <p14:tracePt t="78899" x="4418013" y="5945188"/>
          <p14:tracePt t="78909" x="4443413" y="5945188"/>
          <p14:tracePt t="78915" x="4468813" y="5932488"/>
          <p14:tracePt t="78931" x="4494213" y="5932488"/>
          <p14:tracePt t="78939" x="4506913" y="5932488"/>
          <p14:tracePt t="78947" x="4518025" y="5919788"/>
          <p14:tracePt t="78963" x="4530725" y="5919788"/>
          <p14:tracePt t="78979" x="4543425" y="5919788"/>
          <p14:tracePt t="79235" x="4530725" y="5919788"/>
          <p14:tracePt t="79251" x="4518025" y="5881688"/>
          <p14:tracePt t="79259" x="4518025" y="5856288"/>
          <p14:tracePt t="79267" x="4518025" y="5832475"/>
          <p14:tracePt t="79276" x="4506913" y="5807075"/>
          <p14:tracePt t="79283" x="4506913" y="5768975"/>
          <p14:tracePt t="79292" x="4506913" y="5732463"/>
          <p14:tracePt t="79299" x="4506913" y="5694363"/>
          <p14:tracePt t="79308" x="4506913" y="5668963"/>
          <p14:tracePt t="79315" x="4506913" y="5643563"/>
          <p14:tracePt t="79326" x="4506913" y="5630863"/>
          <p14:tracePt t="79331" x="4506913" y="5607050"/>
          <p14:tracePt t="79339" x="4494213" y="5594350"/>
          <p14:tracePt t="79347" x="4494213" y="5568950"/>
          <p14:tracePt t="79355" x="4494213" y="5556250"/>
          <p14:tracePt t="79363" x="4481513" y="5543550"/>
          <p14:tracePt t="79371" x="4481513" y="5518150"/>
          <p14:tracePt t="79379" x="4456113" y="5507038"/>
          <p14:tracePt t="79387" x="4456113" y="5494338"/>
          <p14:tracePt t="79403" x="4430713" y="5481638"/>
          <p14:tracePt t="79467" x="4418013" y="5481638"/>
          <p14:tracePt t="79491" x="4406900" y="5481638"/>
          <p14:tracePt t="79499" x="4394200" y="5481638"/>
          <p14:tracePt t="79507" x="4381500" y="5481638"/>
          <p14:tracePt t="79524" x="4368800" y="5481638"/>
          <p14:tracePt t="79531" x="4356100" y="5481638"/>
          <p14:tracePt t="79547" x="4343400" y="5494338"/>
          <p14:tracePt t="79563" x="4343400" y="5507038"/>
          <p14:tracePt t="79579" x="4343400" y="5518150"/>
          <p14:tracePt t="79587" x="4343400" y="5530850"/>
          <p14:tracePt t="79611" x="4343400" y="5543550"/>
          <p14:tracePt t="79675" x="4343400" y="5556250"/>
          <p14:tracePt t="79843" x="4368800" y="5556250"/>
          <p14:tracePt t="79867" x="4381500" y="5556250"/>
          <p14:tracePt t="79883" x="4381500" y="5543550"/>
          <p14:tracePt t="79891" x="4381500" y="5530850"/>
          <p14:tracePt t="79899" x="4381500" y="5518150"/>
          <p14:tracePt t="79924" x="4381500" y="5507038"/>
          <p14:tracePt t="79947" x="4381500" y="5481638"/>
          <p14:tracePt t="79955" x="4394200" y="5481638"/>
          <p14:tracePt t="79979" x="4394200" y="5468938"/>
          <p14:tracePt t="79987" x="4406900" y="5468938"/>
          <p14:tracePt t="79995" x="4406900" y="5456238"/>
          <p14:tracePt t="80011" x="4418013" y="5430838"/>
          <p14:tracePt t="80171" x="4418013" y="5418138"/>
          <p14:tracePt t="80203" x="4443413" y="5418138"/>
          <p14:tracePt t="80235" x="4456113" y="5430838"/>
          <p14:tracePt t="80243" x="4456113" y="5443538"/>
          <p14:tracePt t="80251" x="4468813" y="5456238"/>
          <p14:tracePt t="80259" x="4481513" y="5481638"/>
          <p14:tracePt t="80267" x="4494213" y="5494338"/>
          <p14:tracePt t="80275" x="4506913" y="5518150"/>
          <p14:tracePt t="80283" x="4506913" y="5530850"/>
          <p14:tracePt t="80291" x="4518025" y="5568950"/>
          <p14:tracePt t="80299" x="4543425" y="5581650"/>
          <p14:tracePt t="80308" x="4556125" y="5619750"/>
          <p14:tracePt t="80315" x="4581525" y="5643563"/>
          <p14:tracePt t="80324" x="4594225" y="5656263"/>
          <p14:tracePt t="80341" x="4606925" y="5668963"/>
          <p14:tracePt t="80347" x="4606925" y="5681663"/>
          <p14:tracePt t="80363" x="4619625" y="5694363"/>
          <p14:tracePt t="80371" x="4630738" y="5707063"/>
          <p14:tracePt t="80387" x="4630738" y="5719763"/>
          <p14:tracePt t="80395" x="4630738" y="5732463"/>
          <p14:tracePt t="80435" x="4630738" y="5743575"/>
          <p14:tracePt t="80443" x="4643438" y="5756275"/>
          <p14:tracePt t="80475" x="4656138" y="5768975"/>
          <p14:tracePt t="80619" x="4668838" y="5781675"/>
          <p14:tracePt t="80683" x="4681538" y="5781675"/>
          <p14:tracePt t="80691" x="4706938" y="5781675"/>
          <p14:tracePt t="80707" x="4706938" y="5768975"/>
          <p14:tracePt t="80715" x="4706938" y="5756275"/>
          <p14:tracePt t="80724" x="4719638" y="5743575"/>
          <p14:tracePt t="80731" x="4743450" y="5732463"/>
          <p14:tracePt t="80741" x="4743450" y="5719763"/>
          <p14:tracePt t="80747" x="4756150" y="5707063"/>
          <p14:tracePt t="80757" x="4756150" y="5694363"/>
          <p14:tracePt t="80772" x="4781550" y="5668963"/>
          <p14:tracePt t="80779" x="4781550" y="5656263"/>
          <p14:tracePt t="80803" x="4794250" y="5630863"/>
          <p14:tracePt t="81011" x="4794250" y="5643563"/>
          <p14:tracePt t="81019" x="4781550" y="5643563"/>
          <p14:tracePt t="81035" x="4781550" y="5656263"/>
          <p14:tracePt t="81051" x="4781550" y="5668963"/>
          <p14:tracePt t="81059" x="4781550" y="5681663"/>
          <p14:tracePt t="81067" x="4768850" y="5694363"/>
          <p14:tracePt t="81123" x="4768850" y="5707063"/>
          <p14:tracePt t="81139" x="4768850" y="5719763"/>
          <p14:tracePt t="81163" x="4768850" y="5732463"/>
          <p14:tracePt t="81267" x="4781550" y="5732463"/>
          <p14:tracePt t="81283" x="4794250" y="5719763"/>
          <p14:tracePt t="81291" x="4806950" y="5681663"/>
          <p14:tracePt t="81299" x="4819650" y="5656263"/>
          <p14:tracePt t="81306" x="4832350" y="5643563"/>
          <p14:tracePt t="81315" x="4843463" y="5619750"/>
          <p14:tracePt t="81323" x="4856163" y="5594350"/>
          <p14:tracePt t="81331" x="4868863" y="5594350"/>
          <p14:tracePt t="81340" x="4868863" y="5581650"/>
          <p14:tracePt t="81347" x="4868863" y="5556250"/>
          <p14:tracePt t="81371" x="4868863" y="5543550"/>
          <p14:tracePt t="81467" x="4868863" y="5530850"/>
          <p14:tracePt t="81475" x="4881563" y="5518150"/>
          <p14:tracePt t="81491" x="4881563" y="5507038"/>
          <p14:tracePt t="81507" x="4894263" y="5494338"/>
          <p14:tracePt t="81515" x="4906963" y="5481638"/>
          <p14:tracePt t="81531" x="4919663" y="5481638"/>
          <p14:tracePt t="81555" x="4932363" y="5468938"/>
          <p14:tracePt t="81563" x="4945063" y="5456238"/>
          <p14:tracePt t="81579" x="4956175" y="5456238"/>
          <p14:tracePt t="81590" x="4956175" y="5443538"/>
          <p14:tracePt t="81595" x="4981575" y="5443538"/>
          <p14:tracePt t="81611" x="4994275" y="5443538"/>
          <p14:tracePt t="81619" x="5019675" y="5443538"/>
          <p14:tracePt t="81627" x="5032375" y="5443538"/>
          <p14:tracePt t="81635" x="5032375" y="5430838"/>
          <p14:tracePt t="81643" x="5045075" y="5430838"/>
          <p14:tracePt t="81651" x="5068888" y="5430838"/>
          <p14:tracePt t="81795" x="5081588" y="5430838"/>
          <p14:tracePt t="81819" x="5081588" y="5443538"/>
          <p14:tracePt t="81835" x="5081588" y="5468938"/>
          <p14:tracePt t="81851" x="5081588" y="5481638"/>
          <p14:tracePt t="81867" x="5081588" y="5494338"/>
          <p14:tracePt t="81883" x="5081588" y="5507038"/>
          <p14:tracePt t="81891" x="5081588" y="5518150"/>
          <p14:tracePt t="81899" x="5068888" y="5518150"/>
          <p14:tracePt t="81907" x="5068888" y="5530850"/>
          <p14:tracePt t="81915" x="5068888" y="5543550"/>
          <p14:tracePt t="81947" x="5057775" y="5556250"/>
          <p14:tracePt t="81995" x="5057775" y="5568950"/>
          <p14:tracePt t="82299" x="5057775" y="5556250"/>
          <p14:tracePt t="82323" x="5057775" y="5543550"/>
          <p14:tracePt t="82339" x="5057775" y="5530850"/>
          <p14:tracePt t="82356" x="5057775" y="5518150"/>
          <p14:tracePt t="82371" x="5057775" y="5507038"/>
          <p14:tracePt t="82403" x="5045075" y="5494338"/>
          <p14:tracePt t="82427" x="5032375" y="5468938"/>
          <p14:tracePt t="82467" x="5019675" y="5456238"/>
          <p14:tracePt t="82491" x="5006975" y="5456238"/>
          <p14:tracePt t="82651" x="5006975" y="5443538"/>
          <p14:tracePt t="82683" x="5006975" y="5430838"/>
          <p14:tracePt t="82691" x="5006975" y="5418138"/>
          <p14:tracePt t="82707" x="5019675" y="5418138"/>
          <p14:tracePt t="82979" x="5032375" y="5418138"/>
          <p14:tracePt t="82987" x="5068888" y="5418138"/>
          <p14:tracePt t="82995" x="5081588" y="5418138"/>
          <p14:tracePt t="83003" x="5106988" y="5418138"/>
          <p14:tracePt t="83011" x="5119688" y="5418138"/>
          <p14:tracePt t="83021" x="5145088" y="5418138"/>
          <p14:tracePt t="83027" x="5157788" y="5418138"/>
          <p14:tracePt t="83036" x="5181600" y="5418138"/>
          <p14:tracePt t="83051" x="5207000" y="5418138"/>
          <p14:tracePt t="83059" x="5219700" y="5418138"/>
          <p14:tracePt t="83075" x="5232400" y="5418138"/>
          <p14:tracePt t="83091" x="5245100" y="5418138"/>
          <p14:tracePt t="83147" x="5257800" y="5418138"/>
          <p14:tracePt t="83195" x="5281613" y="5418138"/>
          <p14:tracePt t="83204" x="5281613" y="5430838"/>
          <p14:tracePt t="83211" x="5281613" y="5443538"/>
          <p14:tracePt t="83243" x="5281613" y="5468938"/>
          <p14:tracePt t="83267" x="5294313" y="5481638"/>
          <p14:tracePt t="83283" x="5294313" y="5494338"/>
          <p14:tracePt t="83299" x="5319713" y="5507038"/>
          <p14:tracePt t="83323" x="5332413" y="5507038"/>
          <p14:tracePt t="83331" x="5345113" y="5518150"/>
          <p14:tracePt t="83347" x="5357813" y="5518150"/>
          <p14:tracePt t="83355" x="5370513" y="5518150"/>
          <p14:tracePt t="83371" x="5383213" y="5518150"/>
          <p14:tracePt t="83411" x="5394325" y="5518150"/>
          <p14:tracePt t="83451" x="5407025" y="5518150"/>
          <p14:tracePt t="83563" x="5407025" y="5543550"/>
          <p14:tracePt t="83571" x="5407025" y="5556250"/>
          <p14:tracePt t="83579" x="5407025" y="5581650"/>
          <p14:tracePt t="83587" x="5407025" y="5594350"/>
          <p14:tracePt t="83595" x="5407025" y="5607050"/>
          <p14:tracePt t="83604" x="5407025" y="5630863"/>
          <p14:tracePt t="83611" x="5407025" y="5643563"/>
          <p14:tracePt t="83620" x="5407025" y="5656263"/>
          <p14:tracePt t="83627" x="5407025" y="5668963"/>
          <p14:tracePt t="83637" x="5407025" y="5681663"/>
          <p14:tracePt t="83659" x="5407025" y="5694363"/>
          <p14:tracePt t="83763" x="5432425" y="5681663"/>
          <p14:tracePt t="83771" x="5445125" y="5656263"/>
          <p14:tracePt t="83779" x="5457825" y="5619750"/>
          <p14:tracePt t="83787" x="5483225" y="5556250"/>
          <p14:tracePt t="83795" x="5495925" y="5530850"/>
          <p14:tracePt t="83804" x="5507038" y="5507038"/>
          <p14:tracePt t="83811" x="5519738" y="5468938"/>
          <p14:tracePt t="83820" x="5532438" y="5430838"/>
          <p14:tracePt t="83827" x="5532438" y="5418138"/>
          <p14:tracePt t="83837" x="5545138" y="5418138"/>
          <p14:tracePt t="83843" x="5557838" y="5394325"/>
          <p14:tracePt t="83947" x="5557838" y="5381625"/>
          <p14:tracePt t="83963" x="5570538" y="5381625"/>
          <p14:tracePt t="83971" x="5595938" y="5381625"/>
          <p14:tracePt t="83987" x="5607050" y="5407025"/>
          <p14:tracePt t="83995" x="5632450" y="5430838"/>
          <p14:tracePt t="84004" x="5657850" y="5443538"/>
          <p14:tracePt t="84011" x="5657850" y="5456238"/>
          <p14:tracePt t="84020" x="5670550" y="5468938"/>
          <p14:tracePt t="84037" x="5683250" y="5494338"/>
          <p14:tracePt t="84043" x="5695950" y="5494338"/>
          <p14:tracePt t="84053" x="5695950" y="5507038"/>
          <p14:tracePt t="84067" x="5695950" y="5518150"/>
          <p14:tracePt t="84195" x="5708650" y="5518150"/>
          <p14:tracePt t="84211" x="5719763" y="5518150"/>
          <p14:tracePt t="84219" x="5732463" y="5494338"/>
          <p14:tracePt t="84236" x="5745163" y="5468938"/>
          <p14:tracePt t="84243" x="5757863" y="5456238"/>
          <p14:tracePt t="84253" x="5770563" y="5456238"/>
          <p14:tracePt t="84347" x="5783263" y="5443538"/>
          <p14:tracePt t="84363" x="5795963" y="5443538"/>
          <p14:tracePt t="84379" x="5808663" y="5443538"/>
          <p14:tracePt t="84387" x="5832475" y="5443538"/>
          <p14:tracePt t="84395" x="5845175" y="5443538"/>
          <p14:tracePt t="84403" x="5857875" y="5443538"/>
          <p14:tracePt t="84411" x="5883275" y="5443538"/>
          <p14:tracePt t="84427" x="5921375" y="5456238"/>
          <p14:tracePt t="84437" x="5932488" y="5481638"/>
          <p14:tracePt t="84443" x="5970588" y="5518150"/>
          <p14:tracePt t="84453" x="5970588" y="5530850"/>
          <p14:tracePt t="84459" x="5983288" y="5556250"/>
          <p14:tracePt t="84469" x="6008688" y="5568950"/>
          <p14:tracePt t="84475" x="6008688" y="5594350"/>
          <p14:tracePt t="84483" x="6008688" y="5619750"/>
          <p14:tracePt t="84491" x="6021388" y="5643563"/>
          <p14:tracePt t="84499" x="6021388" y="5656263"/>
          <p14:tracePt t="84507" x="6021388" y="5694363"/>
          <p14:tracePt t="84515" x="6034088" y="5732463"/>
          <p14:tracePt t="84523" x="6034088" y="5743575"/>
          <p14:tracePt t="84531" x="6045200" y="5794375"/>
          <p14:tracePt t="84539" x="6045200" y="5832475"/>
          <p14:tracePt t="84547" x="6045200" y="5843588"/>
          <p14:tracePt t="84555" x="6045200" y="5881688"/>
          <p14:tracePt t="84563" x="6045200" y="5919788"/>
          <p14:tracePt t="84571" x="6045200" y="5932488"/>
          <p14:tracePt t="84581" x="6045200" y="5956300"/>
          <p14:tracePt t="84586" x="6045200" y="5994400"/>
          <p14:tracePt t="84595" x="6045200" y="6019800"/>
          <p14:tracePt t="84603" x="6021388" y="6069013"/>
          <p14:tracePt t="84611" x="6008688" y="6081713"/>
          <p14:tracePt t="84620" x="5957888" y="6132513"/>
          <p14:tracePt t="84627" x="5957888" y="6145213"/>
          <p14:tracePt t="84637" x="5921375" y="6169025"/>
          <p14:tracePt t="84643" x="5845175" y="6219825"/>
          <p14:tracePt t="84653" x="5808663" y="6245225"/>
          <p14:tracePt t="84659" x="5732463" y="6269038"/>
          <p14:tracePt t="84670" x="5632450" y="6294438"/>
          <p14:tracePt t="84675" x="5532438" y="6294438"/>
          <p14:tracePt t="84683" x="5419725" y="6307138"/>
          <p14:tracePt t="84691" x="5307013" y="6332538"/>
          <p14:tracePt t="84699" x="5194300" y="6332538"/>
          <p14:tracePt t="84707" x="5032375" y="6332538"/>
          <p14:tracePt t="84715" x="4881563" y="6332538"/>
          <p14:tracePt t="84723" x="4743450" y="6319838"/>
          <p14:tracePt t="84731" x="4630738" y="6307138"/>
          <p14:tracePt t="84739" x="4506913" y="6232525"/>
          <p14:tracePt t="84747" x="4368800" y="6181725"/>
          <p14:tracePt t="84755" x="4230688" y="6145213"/>
          <p14:tracePt t="84763" x="4092575" y="6119813"/>
          <p14:tracePt t="84771" x="3943350" y="6045200"/>
          <p14:tracePt t="84779" x="3779838" y="5969000"/>
          <p14:tracePt t="84787" x="3679825" y="5894388"/>
          <p14:tracePt t="84795" x="3517900" y="5794375"/>
          <p14:tracePt t="84803" x="3317875" y="5694363"/>
          <p14:tracePt t="84811" x="3179763" y="5594350"/>
          <p14:tracePt t="84819" x="3041650" y="5494338"/>
          <p14:tracePt t="84827" x="2890838" y="5394325"/>
          <p14:tracePt t="84835" x="2854325" y="5356225"/>
          <p14:tracePt t="84852" x="2841625" y="5343525"/>
          <p14:tracePt t="84859" x="2778125" y="5294313"/>
          <p14:tracePt t="84869" x="2690813" y="5230813"/>
          <p14:tracePt t="84875" x="2578100" y="5143500"/>
          <p14:tracePt t="84886" x="2478088" y="5081588"/>
          <p14:tracePt t="84891" x="2390775" y="5030788"/>
          <p14:tracePt t="84899" x="2290763" y="4992688"/>
          <p14:tracePt t="84907" x="2239963" y="4956175"/>
          <p14:tracePt t="84915" x="2178050" y="4918075"/>
          <p14:tracePt t="84923" x="2152650" y="4905375"/>
          <p14:tracePt t="84937" x="2139950" y="4905375"/>
          <p14:tracePt t="84987" x="2152650" y="4905375"/>
          <p14:tracePt t="84995" x="2239963" y="4930775"/>
          <p14:tracePt t="85003" x="2378075" y="5005388"/>
          <p14:tracePt t="85011" x="2578100" y="5081588"/>
          <p14:tracePt t="85019" x="2803525" y="5181600"/>
          <p14:tracePt t="85027" x="3092450" y="5294313"/>
          <p14:tracePt t="85036" x="3479800" y="5468938"/>
          <p14:tracePt t="85043" x="3917950" y="5607050"/>
          <p14:tracePt t="85052" x="4330700" y="5732463"/>
          <p14:tracePt t="85059" x="4694238" y="5907088"/>
          <p14:tracePt t="85069" x="5006975" y="6019800"/>
          <p14:tracePt t="85075" x="5294313" y="6132513"/>
          <p14:tracePt t="85085" x="5545138" y="6269038"/>
          <p14:tracePt t="85091" x="5683250" y="6294438"/>
          <p14:tracePt t="85099" x="5808663" y="6332538"/>
          <p14:tracePt t="85107" x="5908675" y="6357938"/>
          <p14:tracePt t="85115" x="5957888" y="6357938"/>
          <p14:tracePt t="85123" x="5970588" y="6357938"/>
          <p14:tracePt t="85187" x="5983288" y="6345238"/>
          <p14:tracePt t="85195" x="5970588" y="6307138"/>
          <p14:tracePt t="85203" x="5945188" y="6245225"/>
          <p14:tracePt t="85211" x="5908675" y="6194425"/>
          <p14:tracePt t="85219" x="5895975" y="6169025"/>
          <p14:tracePt t="85227" x="5857875" y="6132513"/>
          <p14:tracePt t="85236" x="5821363" y="6081713"/>
          <p14:tracePt t="85243" x="5795963" y="6081713"/>
          <p14:tracePt t="85252" x="5745163" y="6069013"/>
          <p14:tracePt t="85259" x="5657850" y="6032500"/>
          <p14:tracePt t="85269" x="5595938" y="6019800"/>
          <p14:tracePt t="85275" x="5507038" y="6007100"/>
          <p14:tracePt t="85285" x="5383213" y="5994400"/>
          <p14:tracePt t="85291" x="5232400" y="5994400"/>
          <p14:tracePt t="85299" x="5045075" y="5969000"/>
          <p14:tracePt t="85307" x="4868863" y="5969000"/>
          <p14:tracePt t="85315" x="4668838" y="5969000"/>
          <p14:tracePt t="85323" x="4318000" y="5969000"/>
          <p14:tracePt t="85331" x="4043363" y="5969000"/>
          <p14:tracePt t="85339" x="3979863" y="5969000"/>
          <p14:tracePt t="85347" x="3756025" y="5969000"/>
          <p14:tracePt t="85355" x="3479800" y="5969000"/>
          <p14:tracePt t="85363" x="3305175" y="5969000"/>
          <p14:tracePt t="85371" x="3116263" y="5969000"/>
          <p14:tracePt t="85379" x="2967038" y="5969000"/>
          <p14:tracePt t="85387" x="2854325" y="5969000"/>
          <p14:tracePt t="85395" x="2767013" y="5969000"/>
          <p14:tracePt t="85403" x="2703513" y="5969000"/>
          <p14:tracePt t="85411" x="2667000" y="5969000"/>
          <p14:tracePt t="85419" x="2654300" y="5969000"/>
          <p14:tracePt t="85427" x="2641600" y="5969000"/>
          <p14:tracePt t="85435" x="2616200" y="5969000"/>
          <p14:tracePt t="85452" x="2603500" y="5981700"/>
          <p14:tracePt t="85469" x="2590800" y="5981700"/>
          <p14:tracePt t="85475" x="2578100" y="5981700"/>
          <p14:tracePt t="85485" x="2578100" y="5994400"/>
          <p14:tracePt t="85531" x="2554288" y="5994400"/>
          <p14:tracePt t="85539" x="2541588" y="5994400"/>
          <p14:tracePt t="85547" x="2516188" y="5994400"/>
          <p14:tracePt t="85555" x="2465388" y="6007100"/>
          <p14:tracePt t="85563" x="2390775" y="6007100"/>
          <p14:tracePt t="85571" x="2278063" y="6007100"/>
          <p14:tracePt t="85579" x="2165350" y="6019800"/>
          <p14:tracePt t="85587" x="1990725" y="6019800"/>
          <p14:tracePt t="85595" x="1852613" y="6019800"/>
          <p14:tracePt t="85603" x="1701800" y="6019800"/>
          <p14:tracePt t="85611" x="1527175" y="6019800"/>
          <p14:tracePt t="85619" x="1363663" y="6019800"/>
          <p14:tracePt t="85627" x="1239838" y="6019800"/>
          <p14:tracePt t="85635" x="1101725" y="6019800"/>
          <p14:tracePt t="85643" x="989013" y="6019800"/>
          <p14:tracePt t="85651" x="889000" y="6019800"/>
          <p14:tracePt t="85659" x="814388" y="6019800"/>
          <p14:tracePt t="85668" x="763588" y="6019800"/>
          <p14:tracePt t="85675" x="738188" y="6019800"/>
          <p14:tracePt t="85685" x="701675" y="6007100"/>
          <p14:tracePt t="85701" x="688975" y="6007100"/>
          <p14:tracePt t="85723" x="688975" y="5994400"/>
          <p14:tracePt t="85747" x="676275" y="5981700"/>
          <p14:tracePt t="85755" x="663575" y="5981700"/>
          <p14:tracePt t="85763" x="650875" y="5956300"/>
          <p14:tracePt t="85779" x="625475" y="5932488"/>
          <p14:tracePt t="85787" x="612775" y="5907088"/>
          <p14:tracePt t="85795" x="576263" y="5856288"/>
          <p14:tracePt t="85803" x="563563" y="5832475"/>
          <p14:tracePt t="85811" x="512763" y="5768975"/>
          <p14:tracePt t="85819" x="488950" y="5719763"/>
          <p14:tracePt t="85827" x="438150" y="5643563"/>
          <p14:tracePt t="85835" x="387350" y="5568950"/>
          <p14:tracePt t="85843" x="350838" y="5481638"/>
          <p14:tracePt t="85851" x="300038" y="5407025"/>
          <p14:tracePt t="85859" x="212725" y="5294313"/>
          <p14:tracePt t="85868" x="174625" y="5205413"/>
          <p14:tracePt t="85875" x="61913" y="5092700"/>
          <p14:tracePt t="87371" x="87313" y="750888"/>
          <p14:tracePt t="87371" x="112713" y="838200"/>
          <p14:tracePt t="87371" x="150813" y="925513"/>
          <p14:tracePt t="87371" x="163513" y="989013"/>
          <p14:tracePt t="87371" x="174625" y="1076325"/>
          <p14:tracePt t="87371" x="212725" y="1163638"/>
          <p14:tracePt t="87371" x="212725" y="1250950"/>
          <p14:tracePt t="87371" x="238125" y="1339850"/>
          <p14:tracePt t="87371" x="263525" y="1427163"/>
          <p14:tracePt t="87371" x="263525" y="1514475"/>
          <p14:tracePt t="87371" x="263525" y="1614488"/>
          <p14:tracePt t="87371" x="263525" y="1701800"/>
          <p14:tracePt t="87371" x="263525" y="1814513"/>
          <p14:tracePt t="87371" x="263525" y="1927225"/>
          <p14:tracePt t="87371" x="263525" y="2027238"/>
          <p14:tracePt t="87371" x="263525" y="2165350"/>
          <p14:tracePt t="87371" x="274638" y="2303463"/>
          <p14:tracePt t="87371" x="274638" y="2427288"/>
          <p14:tracePt t="87371" x="274638" y="2578100"/>
          <p14:tracePt t="87371" x="274638" y="2728913"/>
          <p14:tracePt t="87371" x="300038" y="2903538"/>
          <p14:tracePt t="87371" x="350838" y="3054350"/>
          <p14:tracePt t="87371" x="376238" y="3216275"/>
          <p14:tracePt t="87371" x="412750" y="3354388"/>
          <p14:tracePt t="87371" x="425450" y="3454400"/>
          <p14:tracePt t="87371" x="463550" y="3590925"/>
          <p14:tracePt t="87371" x="463550" y="3641725"/>
          <p14:tracePt t="87371" x="476250" y="3716338"/>
          <p14:tracePt t="87371" x="488950" y="3792538"/>
          <p14:tracePt t="87371" x="488950" y="3841750"/>
          <p14:tracePt t="87371" x="488950" y="3867150"/>
          <p14:tracePt t="87371" x="488950" y="3916363"/>
          <p14:tracePt t="87371" x="488950" y="3941763"/>
          <p14:tracePt t="87371" x="488950" y="3954463"/>
          <p14:tracePt t="87371" x="488950" y="3979863"/>
          <p14:tracePt t="87371" x="488950" y="3992563"/>
          <p14:tracePt t="87371" x="488950" y="4017963"/>
          <p14:tracePt t="87371" x="500063" y="4041775"/>
          <p14:tracePt t="87371" x="512763" y="4054475"/>
          <p14:tracePt t="87371" x="525463" y="4054475"/>
          <p14:tracePt t="87371" x="525463" y="4079875"/>
          <p14:tracePt t="87371" x="538163" y="4079875"/>
          <p14:tracePt t="87371" x="538163" y="4092575"/>
          <p14:tracePt t="87371" x="538163" y="4105275"/>
          <p14:tracePt t="87371" x="550863" y="4117975"/>
          <p14:tracePt t="87371" x="563563" y="4117975"/>
          <p14:tracePt t="87371" x="588963" y="4141788"/>
          <p14:tracePt t="87371" x="600075" y="4141788"/>
          <p14:tracePt t="87371" x="612775" y="4141788"/>
          <p14:tracePt t="87371" x="638175" y="4141788"/>
          <p14:tracePt t="87371" x="676275" y="4154488"/>
          <p14:tracePt t="87371" x="688975" y="4154488"/>
          <p14:tracePt t="87371" x="701675" y="4154488"/>
          <p14:tracePt t="87371" x="712788" y="4154488"/>
          <p14:tracePt t="87371" x="750888" y="4154488"/>
          <p14:tracePt t="87371" x="763588" y="4154488"/>
          <p14:tracePt t="87371" x="801688" y="4154488"/>
          <p14:tracePt t="87371" x="838200" y="4154488"/>
          <p14:tracePt t="87371" x="863600" y="4154488"/>
          <p14:tracePt t="87371" x="901700" y="4154488"/>
          <p14:tracePt t="87371" x="938213" y="4154488"/>
          <p14:tracePt t="87371" x="976313" y="4154488"/>
          <p14:tracePt t="87371" x="989013" y="4154488"/>
          <p14:tracePt t="87371" x="1014413" y="4154488"/>
          <p14:tracePt t="87371" x="1027113" y="4154488"/>
          <p14:tracePt t="87371" x="1038225" y="4154488"/>
          <p14:tracePt t="87371" x="1050925" y="4154488"/>
          <p14:tracePt t="87371" x="1063625" y="4154488"/>
          <p14:tracePt t="87371" x="1076325" y="4154488"/>
          <p14:tracePt t="87371" x="1076325" y="4167188"/>
          <p14:tracePt t="87371" x="1076325" y="4179888"/>
          <p14:tracePt t="87371" x="1076325" y="4192588"/>
          <p14:tracePt t="87371" x="1076325" y="4205288"/>
          <p14:tracePt t="87371" x="1076325" y="4217988"/>
          <p14:tracePt t="87371" x="1076325" y="4230688"/>
          <p14:tracePt t="87371" x="1076325" y="4241800"/>
          <p14:tracePt t="87371" x="1076325" y="4254500"/>
          <p14:tracePt t="87371" x="1076325" y="4267200"/>
          <p14:tracePt t="87371" x="1076325" y="4292600"/>
          <p14:tracePt t="87371" x="1076325" y="4305300"/>
          <p14:tracePt t="87371" x="1076325" y="4318000"/>
          <p14:tracePt t="87371" x="1063625" y="4330700"/>
          <p14:tracePt t="87371" x="1063625" y="4341813"/>
          <p14:tracePt t="87371" x="1063625" y="4354513"/>
          <p14:tracePt t="87371" x="1063625" y="4367213"/>
          <p14:tracePt t="87371" x="1063625" y="4379913"/>
          <p14:tracePt t="87371" x="1076325" y="4392613"/>
          <p14:tracePt t="87371" x="1089025" y="4392613"/>
          <p14:tracePt t="87371" x="1101725" y="4392613"/>
          <p14:tracePt t="87371" x="1114425" y="4392613"/>
          <p14:tracePt t="87371" x="1127125" y="4392613"/>
          <p14:tracePt t="87371" x="1139825" y="4392613"/>
          <p14:tracePt t="87371" x="1139825" y="4405313"/>
          <p14:tracePt t="87371" x="1150938" y="4418013"/>
          <p14:tracePt t="87371" x="1163638" y="4418013"/>
          <p14:tracePt t="87371" x="1163638" y="4430713"/>
          <p14:tracePt t="87371" x="1163638" y="4443413"/>
          <p14:tracePt t="87371" x="1176338" y="4454525"/>
          <p14:tracePt t="87371" x="1176338" y="4467225"/>
          <p14:tracePt t="87371" x="1189038" y="4479925"/>
          <p14:tracePt t="87371" x="1214438" y="4492625"/>
          <p14:tracePt t="87371" x="1227138" y="4505325"/>
          <p14:tracePt t="87371" x="1263650" y="4530725"/>
          <p14:tracePt t="87371" x="1276350" y="4543425"/>
          <p14:tracePt t="87371" x="1301750" y="4543425"/>
          <p14:tracePt t="87371" x="1314450" y="4554538"/>
          <p14:tracePt t="87371" x="1339850" y="4579938"/>
          <p14:tracePt t="87371" x="1339850" y="4592638"/>
          <p14:tracePt t="87371" x="1352550" y="4605338"/>
          <p14:tracePt t="87371" x="1352550" y="4618038"/>
          <p14:tracePt t="87371" x="1339850" y="4656138"/>
          <p14:tracePt t="87371" x="1301750" y="4667250"/>
          <p14:tracePt t="87371" x="1214438" y="4679950"/>
          <p14:tracePt t="87371" x="1114425" y="4718050"/>
          <p14:tracePt t="87371" x="1001713" y="4730750"/>
          <p14:tracePt t="87371" x="863600" y="4743450"/>
          <p14:tracePt t="87371" x="763588" y="4743450"/>
          <p14:tracePt t="87371" x="650875" y="4768850"/>
          <p14:tracePt t="87371" x="576263" y="4779963"/>
          <p14:tracePt t="87371" x="476250" y="4779963"/>
          <p14:tracePt t="87371" x="400050" y="4792663"/>
          <p14:tracePt t="87371" x="338138" y="4792663"/>
          <p14:tracePt t="87371" x="250825" y="4805363"/>
          <p14:tracePt t="87371" x="187325" y="4830763"/>
          <p14:tracePt t="87371" x="138113" y="4843463"/>
          <p14:tracePt t="87371" x="87313" y="4843463"/>
          <p14:tracePt t="87371" x="25400" y="48561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89" y="842270"/>
            <a:ext cx="6890945" cy="1726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0489" y="2917767"/>
            <a:ext cx="8262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두 </a:t>
            </a:r>
            <a:r>
              <a:rPr lang="ko-KR" altLang="en-US" dirty="0" err="1"/>
              <a:t>텐서</a:t>
            </a:r>
            <a:r>
              <a:rPr lang="ko-KR" altLang="en-US" dirty="0"/>
              <a:t> 중 하나라도 </a:t>
            </a:r>
            <a:r>
              <a:rPr lang="en-US" altLang="ko-KR" dirty="0" err="1"/>
              <a:t>ndim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보다 크면 </a:t>
            </a:r>
            <a:r>
              <a:rPr lang="en-US" altLang="ko-KR" dirty="0"/>
              <a:t>dot </a:t>
            </a:r>
            <a:r>
              <a:rPr lang="ko-KR" altLang="en-US" dirty="0"/>
              <a:t>연산에 교환 법칙이 성립되지 않는다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594A01C-B314-4F0A-906C-34ADA1E64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55"/>
    </mc:Choice>
    <mc:Fallback>
      <p:transition spd="slow" advTm="34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3" x="1852613" y="2527300"/>
          <p14:tracePt t="307" x="1852613" y="2516188"/>
          <p14:tracePt t="315" x="1839913" y="2516188"/>
          <p14:tracePt t="331" x="1814513" y="2516188"/>
          <p14:tracePt t="339" x="1801813" y="2516188"/>
          <p14:tracePt t="347" x="1790700" y="2516188"/>
          <p14:tracePt t="355" x="1778000" y="2516188"/>
          <p14:tracePt t="371" x="1765300" y="2527300"/>
          <p14:tracePt t="403" x="1739900" y="2527300"/>
          <p14:tracePt t="531" x="1727200" y="2527300"/>
          <p14:tracePt t="547" x="1701800" y="2527300"/>
          <p14:tracePt t="555" x="1689100" y="2516188"/>
          <p14:tracePt t="563" x="1677988" y="2516188"/>
          <p14:tracePt t="571" x="1652588" y="2516188"/>
          <p14:tracePt t="579" x="1639888" y="2490788"/>
          <p14:tracePt t="587" x="1601788" y="2478088"/>
          <p14:tracePt t="595" x="1577975" y="2465388"/>
          <p14:tracePt t="603" x="1539875" y="2439988"/>
          <p14:tracePt t="611" x="1501775" y="2427288"/>
          <p14:tracePt t="619" x="1465263" y="2414588"/>
          <p14:tracePt t="628" x="1414463" y="2390775"/>
          <p14:tracePt t="635" x="1352550" y="2365375"/>
          <p14:tracePt t="643" x="1276350" y="2339975"/>
          <p14:tracePt t="651" x="1227138" y="2314575"/>
          <p14:tracePt t="660" x="1127125" y="2265363"/>
          <p14:tracePt t="667" x="1038225" y="2239963"/>
          <p14:tracePt t="677" x="950913" y="2214563"/>
          <p14:tracePt t="683" x="863600" y="2190750"/>
          <p14:tracePt t="691" x="776288" y="2127250"/>
          <p14:tracePt t="699" x="701675" y="2114550"/>
          <p14:tracePt t="707" x="638175" y="2114550"/>
          <p14:tracePt t="715" x="600075" y="2089150"/>
          <p14:tracePt t="723" x="538163" y="2078038"/>
          <p14:tracePt t="731" x="512763" y="2065338"/>
          <p14:tracePt t="739" x="500063" y="2065338"/>
          <p14:tracePt t="747" x="450850" y="2027238"/>
          <p14:tracePt t="755" x="438150" y="2014538"/>
          <p14:tracePt t="763" x="425450" y="2014538"/>
          <p14:tracePt t="771" x="412750" y="2001838"/>
          <p14:tracePt t="779" x="412750" y="1989138"/>
          <p14:tracePt t="787" x="412750" y="1965325"/>
          <p14:tracePt t="803" x="412750" y="1952625"/>
          <p14:tracePt t="811" x="412750" y="1927225"/>
          <p14:tracePt t="819" x="412750" y="1901825"/>
          <p14:tracePt t="828" x="400050" y="1865313"/>
          <p14:tracePt t="835" x="400050" y="1839913"/>
          <p14:tracePt t="843" x="400050" y="1814513"/>
          <p14:tracePt t="851" x="376238" y="1752600"/>
          <p14:tracePt t="860" x="376238" y="1727200"/>
          <p14:tracePt t="867" x="363538" y="1689100"/>
          <p14:tracePt t="876" x="363538" y="1639888"/>
          <p14:tracePt t="883" x="363538" y="1589088"/>
          <p14:tracePt t="891" x="363538" y="1514475"/>
          <p14:tracePt t="899" x="363538" y="1463675"/>
          <p14:tracePt t="907" x="363538" y="1414463"/>
          <p14:tracePt t="915" x="387350" y="1363663"/>
          <p14:tracePt t="923" x="438150" y="1301750"/>
          <p14:tracePt t="931" x="488950" y="1250950"/>
          <p14:tracePt t="939" x="538163" y="1201738"/>
          <p14:tracePt t="947" x="588963" y="1189038"/>
          <p14:tracePt t="955" x="625475" y="1176338"/>
          <p14:tracePt t="963" x="676275" y="1163638"/>
          <p14:tracePt t="971" x="701675" y="1163638"/>
          <p14:tracePt t="979" x="750888" y="1163638"/>
          <p14:tracePt t="987" x="801688" y="1163638"/>
          <p14:tracePt t="995" x="825500" y="1163638"/>
          <p14:tracePt t="1003" x="838200" y="1163638"/>
          <p14:tracePt t="1011" x="850900" y="1163638"/>
          <p14:tracePt t="1028" x="863600" y="1163638"/>
          <p14:tracePt t="1083" x="863600" y="1176338"/>
          <p14:tracePt t="1092" x="863600" y="1189038"/>
          <p14:tracePt t="1099" x="838200" y="1214438"/>
          <p14:tracePt t="1115" x="801688" y="1227138"/>
          <p14:tracePt t="1123" x="776288" y="1227138"/>
          <p14:tracePt t="1131" x="763588" y="1227138"/>
          <p14:tracePt t="1139" x="738188" y="1227138"/>
          <p14:tracePt t="1147" x="712788" y="1250950"/>
          <p14:tracePt t="1163" x="688975" y="1250950"/>
          <p14:tracePt t="1171" x="676275" y="1250950"/>
          <p14:tracePt t="1179" x="676275" y="1263650"/>
          <p14:tracePt t="1187" x="650875" y="1263650"/>
          <p14:tracePt t="1195" x="650875" y="1276350"/>
          <p14:tracePt t="1203" x="625475" y="1276350"/>
          <p14:tracePt t="1211" x="625475" y="1289050"/>
          <p14:tracePt t="1219" x="612775" y="1289050"/>
          <p14:tracePt t="1227" x="600075" y="1314450"/>
          <p14:tracePt t="1235" x="588963" y="1327150"/>
          <p14:tracePt t="1243" x="576263" y="1339850"/>
          <p14:tracePt t="1259" x="563563" y="1350963"/>
          <p14:tracePt t="1267" x="550863" y="1350963"/>
          <p14:tracePt t="1276" x="550863" y="1363663"/>
          <p14:tracePt t="1283" x="538163" y="1376363"/>
          <p14:tracePt t="1292" x="525463" y="1389063"/>
          <p14:tracePt t="1299" x="512763" y="1401763"/>
          <p14:tracePt t="1307" x="500063" y="1414463"/>
          <p14:tracePt t="1315" x="488950" y="1414463"/>
          <p14:tracePt t="1323" x="476250" y="1414463"/>
          <p14:tracePt t="1331" x="463550" y="1427163"/>
          <p14:tracePt t="1339" x="450850" y="1427163"/>
          <p14:tracePt t="1347" x="450850" y="1439863"/>
          <p14:tracePt t="1371" x="438150" y="1450975"/>
          <p14:tracePt t="1499" x="425450" y="1450975"/>
          <p14:tracePt t="1587" x="400050" y="1450975"/>
          <p14:tracePt t="1611" x="400050" y="1439863"/>
          <p14:tracePt t="1627" x="400050" y="1414463"/>
          <p14:tracePt t="1643" x="400050" y="1401763"/>
          <p14:tracePt t="1659" x="400050" y="1376363"/>
          <p14:tracePt t="1676" x="376238" y="1363663"/>
          <p14:tracePt t="1691" x="376238" y="1350963"/>
          <p14:tracePt t="1708" x="363538" y="1350963"/>
          <p14:tracePt t="1723" x="363538" y="1339850"/>
          <p14:tracePt t="1731" x="338138" y="1327150"/>
          <p14:tracePt t="1747" x="338138" y="1314450"/>
          <p14:tracePt t="1803" x="325438" y="1314450"/>
          <p14:tracePt t="1811" x="325438" y="1301750"/>
          <p14:tracePt t="1939" x="300038" y="1276350"/>
          <p14:tracePt t="1995" x="287338" y="1263650"/>
          <p14:tracePt t="2019" x="287338" y="1250950"/>
          <p14:tracePt t="2043" x="287338" y="1227138"/>
          <p14:tracePt t="2051" x="263525" y="1214438"/>
          <p14:tracePt t="2059" x="263525" y="1201738"/>
          <p14:tracePt t="2067" x="250825" y="1201738"/>
          <p14:tracePt t="2083" x="250825" y="1189038"/>
          <p14:tracePt t="2107" x="238125" y="1163638"/>
          <p14:tracePt t="2155" x="212725" y="1150938"/>
          <p14:tracePt t="2171" x="212725" y="1138238"/>
          <p14:tracePt t="2195" x="200025" y="1125538"/>
          <p14:tracePt t="3259" x="174625" y="1125538"/>
          <p14:tracePt t="3267" x="174625" y="1114425"/>
          <p14:tracePt t="3283" x="163513" y="1114425"/>
          <p14:tracePt t="3299" x="163513" y="1101725"/>
          <p14:tracePt t="3355" x="150813" y="1089025"/>
          <p14:tracePt t="3371" x="138113" y="1089025"/>
          <p14:tracePt t="3515" x="125413" y="1076325"/>
          <p14:tracePt t="3571" x="112713" y="1063625"/>
          <p14:tracePt t="3763" x="112713" y="1050925"/>
          <p14:tracePt t="3875" x="100013" y="1050925"/>
          <p14:tracePt t="5291" x="87313" y="1038225"/>
          <p14:tracePt t="7243" x="87313" y="1025525"/>
          <p14:tracePt t="7267" x="74613" y="1025525"/>
          <p14:tracePt t="7483" x="50800" y="1014413"/>
          <p14:tracePt t="7491" x="50800" y="1001713"/>
          <p14:tracePt t="7515" x="50800" y="989013"/>
          <p14:tracePt t="7539" x="50800" y="963613"/>
          <p14:tracePt t="7739" x="61913" y="950913"/>
          <p14:tracePt t="7747" x="74613" y="950913"/>
          <p14:tracePt t="7763" x="100013" y="950913"/>
          <p14:tracePt t="7779" x="112713" y="950913"/>
          <p14:tracePt t="7795" x="125413" y="950913"/>
          <p14:tracePt t="7803" x="150813" y="950913"/>
          <p14:tracePt t="7811" x="187325" y="950913"/>
          <p14:tracePt t="7819" x="200025" y="950913"/>
          <p14:tracePt t="7827" x="225425" y="950913"/>
          <p14:tracePt t="7836" x="263525" y="950913"/>
          <p14:tracePt t="7843" x="287338" y="950913"/>
          <p14:tracePt t="7852" x="325438" y="963613"/>
          <p14:tracePt t="7859" x="338138" y="963613"/>
          <p14:tracePt t="7868" x="363538" y="963613"/>
          <p14:tracePt t="7875" x="376238" y="963613"/>
          <p14:tracePt t="7885" x="400050" y="976313"/>
          <p14:tracePt t="7891" x="412750" y="1001713"/>
          <p14:tracePt t="7899" x="425450" y="1001713"/>
          <p14:tracePt t="7923" x="438150" y="1014413"/>
          <p14:tracePt t="7947" x="450850" y="1014413"/>
          <p14:tracePt t="7963" x="450850" y="1025525"/>
          <p14:tracePt t="7995" x="463550" y="1050925"/>
          <p14:tracePt t="8020" x="476250" y="1076325"/>
          <p14:tracePt t="8035" x="488950" y="1089025"/>
          <p14:tracePt t="8051" x="500063" y="1101725"/>
          <p14:tracePt t="8067" x="500063" y="1114425"/>
          <p14:tracePt t="8075" x="512763" y="1114425"/>
          <p14:tracePt t="8091" x="512763" y="1125538"/>
          <p14:tracePt t="8107" x="525463" y="1125538"/>
          <p14:tracePt t="8115" x="538163" y="1125538"/>
          <p14:tracePt t="8139" x="550863" y="1125538"/>
          <p14:tracePt t="8187" x="563563" y="1125538"/>
          <p14:tracePt t="8211" x="588963" y="1125538"/>
          <p14:tracePt t="8235" x="600075" y="1125538"/>
          <p14:tracePt t="8291" x="625475" y="1125538"/>
          <p14:tracePt t="8315" x="638175" y="1125538"/>
          <p14:tracePt t="8331" x="638175" y="1114425"/>
          <p14:tracePt t="8339" x="663575" y="1101725"/>
          <p14:tracePt t="8347" x="663575" y="1089025"/>
          <p14:tracePt t="8355" x="676275" y="1076325"/>
          <p14:tracePt t="8371" x="676275" y="1063625"/>
          <p14:tracePt t="8387" x="688975" y="1038225"/>
          <p14:tracePt t="8395" x="701675" y="1038225"/>
          <p14:tracePt t="8403" x="701675" y="1025525"/>
          <p14:tracePt t="8419" x="712788" y="1025525"/>
          <p14:tracePt t="8435" x="712788" y="1001713"/>
          <p14:tracePt t="8459" x="725488" y="1001713"/>
          <p14:tracePt t="8483" x="738188" y="989013"/>
          <p14:tracePt t="8523" x="750888" y="989013"/>
          <p14:tracePt t="8587" x="763588" y="989013"/>
          <p14:tracePt t="8603" x="776288" y="989013"/>
          <p14:tracePt t="8643" x="788988" y="989013"/>
          <p14:tracePt t="8987" x="776288" y="989013"/>
          <p14:tracePt t="9019" x="763588" y="989013"/>
          <p14:tracePt t="9027" x="750888" y="989013"/>
          <p14:tracePt t="9043" x="738188" y="989013"/>
          <p14:tracePt t="9059" x="725488" y="989013"/>
          <p14:tracePt t="9083" x="725488" y="1001713"/>
          <p14:tracePt t="9123" x="712788" y="1001713"/>
          <p14:tracePt t="9131" x="712788" y="1014413"/>
          <p14:tracePt t="9155" x="701675" y="1014413"/>
          <p14:tracePt t="9195" x="688975" y="1025525"/>
          <p14:tracePt t="9211" x="676275" y="1038225"/>
          <p14:tracePt t="9243" x="650875" y="1050925"/>
          <p14:tracePt t="9379" x="638175" y="1050925"/>
          <p14:tracePt t="9403" x="625475" y="1038225"/>
          <p14:tracePt t="9419" x="612775" y="1038225"/>
          <p14:tracePt t="9443" x="612775" y="1025525"/>
          <p14:tracePt t="9659" x="612775" y="1050925"/>
          <p14:tracePt t="9667" x="612775" y="1076325"/>
          <p14:tracePt t="9675" x="612775" y="1114425"/>
          <p14:tracePt t="9683" x="600075" y="1138238"/>
          <p14:tracePt t="9691" x="600075" y="1163638"/>
          <p14:tracePt t="9699" x="588963" y="1201738"/>
          <p14:tracePt t="9707" x="588963" y="1227138"/>
          <p14:tracePt t="9716" x="588963" y="1263650"/>
          <p14:tracePt t="9723" x="588963" y="1301750"/>
          <p14:tracePt t="9733" x="588963" y="1339850"/>
          <p14:tracePt t="9739" x="588963" y="1363663"/>
          <p14:tracePt t="9747" x="588963" y="1401763"/>
          <p14:tracePt t="9755" x="588963" y="1439863"/>
          <p14:tracePt t="9763" x="588963" y="1489075"/>
          <p14:tracePt t="9771" x="588963" y="1527175"/>
          <p14:tracePt t="9779" x="588963" y="1576388"/>
          <p14:tracePt t="9787" x="576263" y="1639888"/>
          <p14:tracePt t="9795" x="576263" y="1701800"/>
          <p14:tracePt t="9803" x="576263" y="1752600"/>
          <p14:tracePt t="9811" x="576263" y="1827213"/>
          <p14:tracePt t="9819" x="576263" y="1889125"/>
          <p14:tracePt t="9827" x="576263" y="1939925"/>
          <p14:tracePt t="9835" x="576263" y="1989138"/>
          <p14:tracePt t="9843" x="576263" y="2078038"/>
          <p14:tracePt t="9851" x="576263" y="2152650"/>
          <p14:tracePt t="9859" x="576263" y="2190750"/>
          <p14:tracePt t="9867" x="576263" y="2239963"/>
          <p14:tracePt t="9875" x="576263" y="2265363"/>
          <p14:tracePt t="9883" x="576263" y="2314575"/>
          <p14:tracePt t="9891" x="576263" y="2352675"/>
          <p14:tracePt t="9899" x="576263" y="2390775"/>
          <p14:tracePt t="9907" x="576263" y="2427288"/>
          <p14:tracePt t="9915" x="576263" y="2452688"/>
          <p14:tracePt t="9923" x="576263" y="2490788"/>
          <p14:tracePt t="9932" x="576263" y="2516188"/>
          <p14:tracePt t="9939" x="576263" y="2540000"/>
          <p14:tracePt t="9949" x="576263" y="2565400"/>
          <p14:tracePt t="9955" x="576263" y="2578100"/>
          <p14:tracePt t="9979" x="576263" y="2603500"/>
          <p14:tracePt t="10131" x="588963" y="2603500"/>
          <p14:tracePt t="10139" x="612775" y="2603500"/>
          <p14:tracePt t="10148" x="638175" y="2603500"/>
          <p14:tracePt t="10155" x="676275" y="2603500"/>
          <p14:tracePt t="10163" x="725488" y="2603500"/>
          <p14:tracePt t="10171" x="763588" y="2603500"/>
          <p14:tracePt t="10179" x="814388" y="2603500"/>
          <p14:tracePt t="10187" x="863600" y="2603500"/>
          <p14:tracePt t="10195" x="925513" y="2603500"/>
          <p14:tracePt t="10203" x="963613" y="2603500"/>
          <p14:tracePt t="10211" x="1014413" y="2603500"/>
          <p14:tracePt t="10219" x="1038225" y="2603500"/>
          <p14:tracePt t="10227" x="1089025" y="2603500"/>
          <p14:tracePt t="10235" x="1127125" y="2603500"/>
          <p14:tracePt t="10243" x="1150938" y="2603500"/>
          <p14:tracePt t="10259" x="1163638" y="2603500"/>
          <p14:tracePt t="10779" x="1163638" y="2590800"/>
          <p14:tracePt t="10787" x="1163638" y="2552700"/>
          <p14:tracePt t="10795" x="1139825" y="2527300"/>
          <p14:tracePt t="10803" x="1114425" y="2465388"/>
          <p14:tracePt t="10811" x="1089025" y="2403475"/>
          <p14:tracePt t="10819" x="1050925" y="2290763"/>
          <p14:tracePt t="10827" x="1014413" y="2201863"/>
          <p14:tracePt t="10835" x="963613" y="2089150"/>
          <p14:tracePt t="10843" x="950913" y="1965325"/>
          <p14:tracePt t="10851" x="901700" y="1827213"/>
          <p14:tracePt t="10859" x="876300" y="1676400"/>
          <p14:tracePt t="10867" x="814388" y="1539875"/>
          <p14:tracePt t="10875" x="801688" y="1414463"/>
          <p14:tracePt t="10883" x="776288" y="1327150"/>
          <p14:tracePt t="10891" x="763588" y="1250950"/>
          <p14:tracePt t="10899" x="750888" y="1163638"/>
          <p14:tracePt t="10907" x="750888" y="1089025"/>
          <p14:tracePt t="10915" x="750888" y="1050925"/>
          <p14:tracePt t="10923" x="750888" y="989013"/>
          <p14:tracePt t="10931" x="750888" y="950913"/>
          <p14:tracePt t="10939" x="750888" y="912813"/>
          <p14:tracePt t="10948" x="750888" y="889000"/>
          <p14:tracePt t="10955" x="750888" y="863600"/>
          <p14:tracePt t="10965" x="750888" y="850900"/>
          <p14:tracePt t="10971" x="750888" y="812800"/>
          <p14:tracePt t="10980" x="763588" y="801688"/>
          <p14:tracePt t="10987" x="763588" y="788988"/>
          <p14:tracePt t="11155" x="763588" y="801688"/>
          <p14:tracePt t="11171" x="763588" y="812800"/>
          <p14:tracePt t="11187" x="750888" y="825500"/>
          <p14:tracePt t="11203" x="750888" y="838200"/>
          <p14:tracePt t="11211" x="725488" y="850900"/>
          <p14:tracePt t="11235" x="725488" y="863600"/>
          <p14:tracePt t="11283" x="712788" y="863600"/>
          <p14:tracePt t="11307" x="701675" y="889000"/>
          <p14:tracePt t="11315" x="688975" y="889000"/>
          <p14:tracePt t="11331" x="676275" y="889000"/>
          <p14:tracePt t="11339" x="663575" y="889000"/>
          <p14:tracePt t="11348" x="650875" y="889000"/>
          <p14:tracePt t="11380" x="638175" y="889000"/>
          <p14:tracePt t="11539" x="638175" y="901700"/>
          <p14:tracePt t="11547" x="638175" y="912813"/>
          <p14:tracePt t="11555" x="638175" y="925513"/>
          <p14:tracePt t="11564" x="638175" y="950913"/>
          <p14:tracePt t="11571" x="638175" y="976313"/>
          <p14:tracePt t="11580" x="638175" y="1001713"/>
          <p14:tracePt t="11587" x="650875" y="1014413"/>
          <p14:tracePt t="11597" x="663575" y="1050925"/>
          <p14:tracePt t="11603" x="676275" y="1076325"/>
          <p14:tracePt t="11611" x="701675" y="1125538"/>
          <p14:tracePt t="11619" x="712788" y="1150938"/>
          <p14:tracePt t="11627" x="712788" y="1176338"/>
          <p14:tracePt t="11635" x="738188" y="1227138"/>
          <p14:tracePt t="11643" x="750888" y="1250950"/>
          <p14:tracePt t="11651" x="763588" y="1289050"/>
          <p14:tracePt t="11659" x="776288" y="1301750"/>
          <p14:tracePt t="11667" x="788988" y="1327150"/>
          <p14:tracePt t="11675" x="814388" y="1363663"/>
          <p14:tracePt t="11683" x="825500" y="1401763"/>
          <p14:tracePt t="11691" x="838200" y="1414463"/>
          <p14:tracePt t="11699" x="838200" y="1427163"/>
          <p14:tracePt t="11707" x="850900" y="1450975"/>
          <p14:tracePt t="11715" x="850900" y="1476375"/>
          <p14:tracePt t="11723" x="850900" y="1489075"/>
          <p14:tracePt t="11731" x="850900" y="1514475"/>
          <p14:tracePt t="11739" x="863600" y="1527175"/>
          <p14:tracePt t="11747" x="876300" y="1552575"/>
          <p14:tracePt t="11755" x="889000" y="1563688"/>
          <p14:tracePt t="11763" x="901700" y="1576388"/>
          <p14:tracePt t="11771" x="901700" y="1601788"/>
          <p14:tracePt t="11780" x="901700" y="1614488"/>
          <p14:tracePt t="11797" x="914400" y="1627188"/>
          <p14:tracePt t="11803" x="925513" y="1663700"/>
          <p14:tracePt t="11811" x="925513" y="1676400"/>
          <p14:tracePt t="11819" x="938213" y="1676400"/>
          <p14:tracePt t="11827" x="938213" y="1701800"/>
          <p14:tracePt t="11835" x="963613" y="1727200"/>
          <p14:tracePt t="11851" x="963613" y="1739900"/>
          <p14:tracePt t="11859" x="976313" y="1765300"/>
          <p14:tracePt t="11867" x="976313" y="1776413"/>
          <p14:tracePt t="11883" x="989013" y="1801813"/>
          <p14:tracePt t="11899" x="1001713" y="1814513"/>
          <p14:tracePt t="11915" x="1001713" y="1827213"/>
          <p14:tracePt t="11931" x="1014413" y="1839913"/>
          <p14:tracePt t="12243" x="1027113" y="1839913"/>
          <p14:tracePt t="12251" x="1027113" y="1827213"/>
          <p14:tracePt t="12259" x="1027113" y="1814513"/>
          <p14:tracePt t="12283" x="1038225" y="1801813"/>
          <p14:tracePt t="12291" x="1038225" y="1789113"/>
          <p14:tracePt t="12299" x="1050925" y="1789113"/>
          <p14:tracePt t="12307" x="1050925" y="1765300"/>
          <p14:tracePt t="12315" x="1050925" y="1727200"/>
          <p14:tracePt t="12323" x="1050925" y="1701800"/>
          <p14:tracePt t="12331" x="1050925" y="1652588"/>
          <p14:tracePt t="12339" x="1038225" y="1601788"/>
          <p14:tracePt t="12347" x="989013" y="1527175"/>
          <p14:tracePt t="12355" x="950913" y="1439863"/>
          <p14:tracePt t="12363" x="876300" y="1327150"/>
          <p14:tracePt t="12371" x="788988" y="1214438"/>
          <p14:tracePt t="12379" x="701675" y="1089025"/>
          <p14:tracePt t="12387" x="563563" y="938213"/>
          <p14:tracePt t="12396" x="450850" y="812800"/>
          <p14:tracePt t="12403" x="325438" y="676275"/>
          <p14:tracePt t="12412" x="150813" y="487363"/>
          <p14:tracePt t="12419" x="0" y="300038"/>
          <p14:tracePt t="13171" x="12700" y="1614488"/>
          <p14:tracePt t="13171" x="50800" y="1652588"/>
          <p14:tracePt t="13171" x="50800" y="1676400"/>
          <p14:tracePt t="13171" x="61913" y="1714500"/>
          <p14:tracePt t="13171" x="100013" y="1776413"/>
          <p14:tracePt t="13171" x="112713" y="1789113"/>
          <p14:tracePt t="13171" x="112713" y="1827213"/>
          <p14:tracePt t="13171" x="112713" y="1865313"/>
          <p14:tracePt t="13171" x="125413" y="1901825"/>
          <p14:tracePt t="13171" x="150813" y="1939925"/>
          <p14:tracePt t="13171" x="150813" y="1952625"/>
          <p14:tracePt t="13171" x="150813" y="1965325"/>
          <p14:tracePt t="13171" x="163513" y="2001838"/>
          <p14:tracePt t="13171" x="163513" y="2014538"/>
          <p14:tracePt t="13171" x="174625" y="2027238"/>
          <p14:tracePt t="13171" x="187325" y="2065338"/>
          <p14:tracePt t="13171" x="212725" y="2089150"/>
          <p14:tracePt t="13171" x="212725" y="2101850"/>
          <p14:tracePt t="13171" x="250825" y="2139950"/>
          <p14:tracePt t="13171" x="263525" y="2152650"/>
          <p14:tracePt t="13171" x="274638" y="2178050"/>
          <p14:tracePt t="13171" x="300038" y="2201863"/>
          <p14:tracePt t="13171" x="325438" y="2214563"/>
          <p14:tracePt t="13171" x="338138" y="2239963"/>
          <p14:tracePt t="13171" x="350838" y="2239963"/>
          <p14:tracePt t="13171" x="363538" y="2252663"/>
          <p14:tracePt t="13171" x="376238" y="2265363"/>
          <p14:tracePt t="13171" x="400050" y="2290763"/>
          <p14:tracePt t="13171" x="412750" y="2314575"/>
          <p14:tracePt t="13171" x="425450" y="2314575"/>
          <p14:tracePt t="13171" x="438150" y="2327275"/>
          <p14:tracePt t="13171" x="450850" y="2339975"/>
          <p14:tracePt t="13171" x="450850" y="2352675"/>
          <p14:tracePt t="13171" x="463550" y="2365375"/>
          <p14:tracePt t="13171" x="476250" y="2365375"/>
          <p14:tracePt t="13171" x="476250" y="2378075"/>
          <p14:tracePt t="13171" x="476250" y="2390775"/>
          <p14:tracePt t="13171" x="476250" y="2403475"/>
          <p14:tracePt t="13171" x="488950" y="2403475"/>
          <p14:tracePt t="13171" x="525463" y="2403475"/>
          <p14:tracePt t="13171" x="600075" y="2427288"/>
          <p14:tracePt t="13171" x="625475" y="2427288"/>
          <p14:tracePt t="13171" x="650875" y="2427288"/>
          <p14:tracePt t="13171" x="701675" y="2439988"/>
          <p14:tracePt t="13171" x="750888" y="2439988"/>
          <p14:tracePt t="13171" x="801688" y="2452688"/>
          <p14:tracePt t="13171" x="889000" y="2452688"/>
          <p14:tracePt t="13171" x="963613" y="2452688"/>
          <p14:tracePt t="13171" x="1027113" y="2452688"/>
          <p14:tracePt t="13171" x="1127125" y="2465388"/>
          <p14:tracePt t="13171" x="1227138" y="2490788"/>
          <p14:tracePt t="13171" x="1314450" y="2503488"/>
          <p14:tracePt t="13171" x="1439863" y="2516188"/>
          <p14:tracePt t="13171" x="1552575" y="2527300"/>
          <p14:tracePt t="13171" x="1677988" y="2552700"/>
          <p14:tracePt t="13171" x="1814513" y="2565400"/>
          <p14:tracePt t="13171" x="1914525" y="2565400"/>
          <p14:tracePt t="13171" x="2039938" y="2565400"/>
          <p14:tracePt t="13171" x="2139950" y="2565400"/>
          <p14:tracePt t="13171" x="2265363" y="2578100"/>
          <p14:tracePt t="13171" x="2378075" y="2578100"/>
          <p14:tracePt t="13171" x="2465388" y="2578100"/>
          <p14:tracePt t="13171" x="2565400" y="2578100"/>
          <p14:tracePt t="13171" x="2641600" y="2578100"/>
          <p14:tracePt t="13171" x="2741613" y="2578100"/>
          <p14:tracePt t="13171" x="2816225" y="2578100"/>
          <p14:tracePt t="13171" x="2879725" y="2578100"/>
          <p14:tracePt t="13171" x="2928938" y="2578100"/>
          <p14:tracePt t="13171" x="2992438" y="2578100"/>
          <p14:tracePt t="13171" x="3028950" y="2578100"/>
          <p14:tracePt t="13171" x="3067050" y="2578100"/>
          <p14:tracePt t="13171" x="3079750" y="2578100"/>
          <p14:tracePt t="13171" x="3103563" y="2578100"/>
          <p14:tracePt t="13171" x="3116263" y="2578100"/>
          <p14:tracePt t="13171" x="3141663" y="2578100"/>
          <p14:tracePt t="13171" x="3154363" y="2578100"/>
          <p14:tracePt t="13171" x="3167063" y="2578100"/>
          <p14:tracePt t="13171" x="3179763" y="2565400"/>
          <p14:tracePt t="13171" x="3192463" y="2565400"/>
          <p14:tracePt t="13171" x="3205163" y="2552700"/>
          <p14:tracePt t="13171" x="3228975" y="2540000"/>
          <p14:tracePt t="13171" x="3241675" y="2527300"/>
          <p14:tracePt t="13171" x="3267075" y="2527300"/>
          <p14:tracePt t="13171" x="3292475" y="2516188"/>
          <p14:tracePt t="13171" x="3328988" y="2516188"/>
          <p14:tracePt t="13171" x="3379788" y="2503488"/>
          <p14:tracePt t="13171" x="3417888" y="2478088"/>
          <p14:tracePt t="13171" x="3441700" y="2478088"/>
          <p14:tracePt t="13171" x="3479800" y="2465388"/>
          <p14:tracePt t="13171" x="3505200" y="2465388"/>
          <p14:tracePt t="13171" x="3554413" y="2452688"/>
          <p14:tracePt t="13171" x="3567113" y="2427288"/>
          <p14:tracePt t="13171" x="3605213" y="2427288"/>
          <p14:tracePt t="13171" x="3643313" y="2427288"/>
          <p14:tracePt t="13171" x="3692525" y="2414588"/>
          <p14:tracePt t="13171" x="3717925" y="2390775"/>
          <p14:tracePt t="13171" x="3743325" y="2390775"/>
          <p14:tracePt t="13171" x="3779838" y="2390775"/>
          <p14:tracePt t="13171" x="3792538" y="2378075"/>
          <p14:tracePt t="13171" x="3830638" y="2365375"/>
          <p14:tracePt t="13171" x="3856038" y="2352675"/>
          <p14:tracePt t="13171" x="3867150" y="2339975"/>
          <p14:tracePt t="13171" x="3892550" y="2327275"/>
          <p14:tracePt t="13171" x="3917950" y="2327275"/>
          <p14:tracePt t="13171" x="3930650" y="2327275"/>
          <p14:tracePt t="13171" x="3956050" y="2303463"/>
          <p14:tracePt t="13171" x="3979863" y="2290763"/>
          <p14:tracePt t="13171" x="3992563" y="2278063"/>
          <p14:tracePt t="13171" x="4017963" y="2265363"/>
          <p14:tracePt t="13171" x="4043363" y="2252663"/>
          <p14:tracePt t="13171" x="4056063" y="2239963"/>
          <p14:tracePt t="13171" x="4068763" y="2239963"/>
          <p14:tracePt t="13171" x="4081463" y="2239963"/>
          <p14:tracePt t="13171" x="4105275" y="2227263"/>
          <p14:tracePt t="13171" x="4117975" y="2214563"/>
          <p14:tracePt t="13171" x="4143375" y="2201863"/>
          <p14:tracePt t="13171" x="4156075" y="2201863"/>
          <p14:tracePt t="13171" x="4168775" y="2201863"/>
          <p14:tracePt t="13171" x="4181475" y="2201863"/>
          <p14:tracePt t="13171" x="4192588" y="2190750"/>
          <p14:tracePt t="13171" x="4181475" y="2190750"/>
          <p14:tracePt t="13171" x="4156075" y="2190750"/>
          <p14:tracePt t="13171" x="4130675" y="2190750"/>
          <p14:tracePt t="13171" x="4092575" y="2190750"/>
          <p14:tracePt t="13171" x="4105275" y="2190750"/>
          <p14:tracePt t="13171" x="4117975" y="2190750"/>
          <p14:tracePt t="13171" x="4117975" y="2201863"/>
          <p14:tracePt t="13171" x="4117975" y="2214563"/>
          <p14:tracePt t="13171" x="4117975" y="2227263"/>
          <p14:tracePt t="13171" x="4092575" y="2239963"/>
          <p14:tracePt t="13171" x="4081463" y="2252663"/>
          <p14:tracePt t="13171" x="4081463" y="2265363"/>
          <p14:tracePt t="13171" x="4092575" y="2265363"/>
          <p14:tracePt t="13171" x="4105275" y="2252663"/>
          <p14:tracePt t="13171" x="4117975" y="2252663"/>
          <p14:tracePt t="13171" x="4130675" y="2239963"/>
          <p14:tracePt t="13171" x="4130675" y="2227263"/>
          <p14:tracePt t="13171" x="4143375" y="2227263"/>
          <p14:tracePt t="13171" x="4168775" y="2214563"/>
          <p14:tracePt t="13171" x="4217988" y="2178050"/>
          <p14:tracePt t="13171" x="4281488" y="2139950"/>
          <p14:tracePt t="13171" x="4330700" y="2101850"/>
          <p14:tracePt t="13171" x="4381500" y="2089150"/>
          <p14:tracePt t="13171" x="4418013" y="2078038"/>
          <p14:tracePt t="13171" x="4430713" y="2078038"/>
          <p14:tracePt t="13171" x="4443413" y="2078038"/>
          <p14:tracePt t="13171" x="4468813" y="2065338"/>
          <p14:tracePt t="13171" x="4481513" y="2039938"/>
          <p14:tracePt t="13171" x="4494213" y="2039938"/>
          <p14:tracePt t="13171" x="4506913" y="2027238"/>
          <p14:tracePt t="13171" x="4530725" y="2001838"/>
          <p14:tracePt t="13171" x="4530725" y="2014538"/>
          <p14:tracePt t="13171" x="4530725" y="2027238"/>
          <p14:tracePt t="13171" x="4530725" y="2039938"/>
          <p14:tracePt t="13171" x="4530725" y="2052638"/>
          <p14:tracePt t="13171" x="4530725" y="2065338"/>
          <p14:tracePt t="13171" x="4530725" y="2078038"/>
          <p14:tracePt t="13171" x="4530725" y="2089150"/>
          <p14:tracePt t="13171" x="4530725" y="2114550"/>
          <p14:tracePt t="13171" x="4543425" y="2127250"/>
          <p14:tracePt t="13171" x="4556125" y="2152650"/>
          <p14:tracePt t="13171" x="4568825" y="2165350"/>
          <p14:tracePt t="13171" x="4568825" y="2178050"/>
          <p14:tracePt t="13171" x="4568825" y="2190750"/>
          <p14:tracePt t="13171" x="4581525" y="2201863"/>
          <p14:tracePt t="13171" x="4594225" y="2214563"/>
          <p14:tracePt t="13171" x="4594225" y="2227263"/>
          <p14:tracePt t="13171" x="4594225" y="2239963"/>
          <p14:tracePt t="13171" x="4594225" y="2252663"/>
          <p14:tracePt t="13171" x="4594225" y="2265363"/>
          <p14:tracePt t="13171" x="4594225" y="2278063"/>
          <p14:tracePt t="13171" x="4581525" y="2303463"/>
          <p14:tracePt t="13171" x="4556125" y="2327275"/>
          <p14:tracePt t="13171" x="4543425" y="2327275"/>
          <p14:tracePt t="13171" x="4543425" y="2339975"/>
          <p14:tracePt t="13171" x="4518025" y="2339975"/>
          <p14:tracePt t="13171" x="4506913" y="2352675"/>
          <p14:tracePt t="13171" x="4494213" y="2352675"/>
          <p14:tracePt t="13171" x="4481513" y="2365375"/>
          <p14:tracePt t="13171" x="4456113" y="2365375"/>
          <p14:tracePt t="13171" x="4443413" y="2365375"/>
          <p14:tracePt t="13171" x="4430713" y="2378075"/>
          <p14:tracePt t="13171" x="4406900" y="2378075"/>
          <p14:tracePt t="13171" x="4381500" y="2378075"/>
          <p14:tracePt t="13171" x="4343400" y="2378075"/>
          <p14:tracePt t="13171" x="4330700" y="2403475"/>
          <p14:tracePt t="13171" x="4305300" y="2403475"/>
          <p14:tracePt t="13171" x="4294188" y="2403475"/>
          <p14:tracePt t="13171" x="4268788" y="2403475"/>
          <p14:tracePt t="13171" x="4243388" y="2403475"/>
          <p14:tracePt t="13171" x="4205288" y="2378075"/>
          <p14:tracePt t="13171" x="4181475" y="2352675"/>
          <p14:tracePt t="13171" x="4143375" y="2303463"/>
          <p14:tracePt t="13171" x="4105275" y="2290763"/>
          <p14:tracePt t="13171" x="4030663" y="2239963"/>
          <p14:tracePt t="13171" x="3979863" y="2201863"/>
          <p14:tracePt t="13171" x="3879850" y="2127250"/>
          <p14:tracePt t="13171" x="3779838" y="2065338"/>
          <p14:tracePt t="13171" x="3643313" y="1965325"/>
          <p14:tracePt t="13171" x="3505200" y="1865313"/>
          <p14:tracePt t="13171" x="3354388" y="1752600"/>
          <p14:tracePt t="13171" x="3179763" y="1614488"/>
          <p14:tracePt t="13171" x="3054350" y="1539875"/>
          <p14:tracePt t="13171" x="2890838" y="1414463"/>
          <p14:tracePt t="13171" x="2778125" y="1339850"/>
          <p14:tracePt t="13171" x="2654300" y="1238250"/>
          <p14:tracePt t="13171" x="2528888" y="1125538"/>
          <p14:tracePt t="13171" x="2441575" y="1050925"/>
          <p14:tracePt t="13171" x="2316163" y="950913"/>
          <p14:tracePt t="13171" x="2190750" y="838200"/>
          <p14:tracePt t="13171" x="2078038" y="750888"/>
          <p14:tracePt t="13171" x="1952625" y="663575"/>
          <p14:tracePt t="13171" x="1827213" y="576263"/>
          <p14:tracePt t="13171" x="1727200" y="487363"/>
          <p14:tracePt t="13171" x="1639888" y="412750"/>
          <p14:tracePt t="13171" x="1514475" y="338138"/>
          <p14:tracePt t="13171" x="1376363" y="250825"/>
          <p14:tracePt t="13171" x="1276350" y="200025"/>
          <p14:tracePt t="13171" x="1114425" y="112713"/>
          <p14:tracePt t="13171" x="989013" y="38100"/>
          <p14:tracePt t="13555" x="238125" y="688975"/>
          <p14:tracePt t="13563" x="438150" y="850900"/>
          <p14:tracePt t="13571" x="612775" y="950913"/>
          <p14:tracePt t="13579" x="788988" y="1089025"/>
          <p14:tracePt t="13587" x="1001713" y="1238250"/>
          <p14:tracePt t="13595" x="1127125" y="1350963"/>
          <p14:tracePt t="13603" x="1252538" y="1463675"/>
          <p14:tracePt t="13611" x="1389063" y="1563688"/>
          <p14:tracePt t="13619" x="1539875" y="1676400"/>
          <p14:tracePt t="13627" x="1677988" y="1776413"/>
          <p14:tracePt t="13635" x="1778000" y="1876425"/>
          <p14:tracePt t="13643" x="1852613" y="1939925"/>
          <p14:tracePt t="13651" x="1939925" y="2001838"/>
          <p14:tracePt t="13660" x="2003425" y="2039938"/>
          <p14:tracePt t="13667" x="2078038" y="2089150"/>
          <p14:tracePt t="13677" x="2139950" y="2139950"/>
          <p14:tracePt t="13683" x="2190750" y="2178050"/>
          <p14:tracePt t="13691" x="2216150" y="2190750"/>
          <p14:tracePt t="13699" x="2252663" y="2214563"/>
          <p14:tracePt t="13707" x="2278063" y="2239963"/>
          <p14:tracePt t="13715" x="2316163" y="2265363"/>
          <p14:tracePt t="13723" x="2352675" y="2278063"/>
          <p14:tracePt t="13731" x="2378075" y="2290763"/>
          <p14:tracePt t="13739" x="2416175" y="2303463"/>
          <p14:tracePt t="13747" x="2428875" y="2303463"/>
          <p14:tracePt t="13755" x="2452688" y="2327275"/>
          <p14:tracePt t="13763" x="2465388" y="2327275"/>
          <p14:tracePt t="13771" x="2503488" y="2352675"/>
          <p14:tracePt t="13779" x="2516188" y="2365375"/>
          <p14:tracePt t="13787" x="2528888" y="2378075"/>
          <p14:tracePt t="13795" x="2541588" y="2378075"/>
          <p14:tracePt t="13803" x="2554288" y="2390775"/>
          <p14:tracePt t="13811" x="2578100" y="2390775"/>
          <p14:tracePt t="13819" x="2603500" y="2403475"/>
          <p14:tracePt t="13828" x="2616200" y="2414588"/>
          <p14:tracePt t="13835" x="2628900" y="2414588"/>
          <p14:tracePt t="13843" x="2641600" y="2414588"/>
          <p14:tracePt t="13851" x="2654300" y="2414588"/>
          <p14:tracePt t="13860" x="2678113" y="2427288"/>
          <p14:tracePt t="13923" x="2690813" y="2427288"/>
          <p14:tracePt t="13931" x="2703513" y="2427288"/>
          <p14:tracePt t="13955" x="2716213" y="2427288"/>
          <p14:tracePt t="14363" x="2690813" y="2427288"/>
          <p14:tracePt t="14371" x="2678113" y="2427288"/>
          <p14:tracePt t="14379" x="2641600" y="2427288"/>
          <p14:tracePt t="14387" x="2565400" y="2390775"/>
          <p14:tracePt t="14395" x="2516188" y="2352675"/>
          <p14:tracePt t="14403" x="2441575" y="2314575"/>
          <p14:tracePt t="14411" x="2365375" y="2252663"/>
          <p14:tracePt t="14419" x="2278063" y="2190750"/>
          <p14:tracePt t="14427" x="2190750" y="2127250"/>
          <p14:tracePt t="14435" x="2090738" y="2039938"/>
          <p14:tracePt t="14443" x="2014538" y="1965325"/>
          <p14:tracePt t="14451" x="1914525" y="1901825"/>
          <p14:tracePt t="14459" x="1839913" y="1814513"/>
          <p14:tracePt t="14467" x="1765300" y="1752600"/>
          <p14:tracePt t="14476" x="1689100" y="1689100"/>
          <p14:tracePt t="14483" x="1627188" y="1639888"/>
          <p14:tracePt t="14492" x="1552575" y="1601788"/>
          <p14:tracePt t="14499" x="1501775" y="1563688"/>
          <p14:tracePt t="14509" x="1427163" y="1514475"/>
          <p14:tracePt t="14515" x="1389063" y="1489075"/>
          <p14:tracePt t="14523" x="1339850" y="1463675"/>
          <p14:tracePt t="14531" x="1314450" y="1450975"/>
          <p14:tracePt t="14539" x="1263650" y="1414463"/>
          <p14:tracePt t="14547" x="1227138" y="1401763"/>
          <p14:tracePt t="14555" x="1214438" y="1389063"/>
          <p14:tracePt t="14563" x="1176338" y="1363663"/>
          <p14:tracePt t="14571" x="1139825" y="1363663"/>
          <p14:tracePt t="14579" x="1076325" y="1339850"/>
          <p14:tracePt t="14595" x="1038225" y="1327150"/>
          <p14:tracePt t="14603" x="1014413" y="1314450"/>
          <p14:tracePt t="14611" x="989013" y="1314450"/>
          <p14:tracePt t="14628" x="976313" y="1301750"/>
          <p14:tracePt t="14644" x="963613" y="1301750"/>
          <p14:tracePt t="15083" x="950913" y="1289050"/>
          <p14:tracePt t="15107" x="950913" y="1276350"/>
          <p14:tracePt t="15155" x="950913" y="1263650"/>
          <p14:tracePt t="15187" x="963613" y="1263650"/>
          <p14:tracePt t="15411" x="963613" y="1250950"/>
          <p14:tracePt t="15419" x="963613" y="1238250"/>
          <p14:tracePt t="15451" x="963613" y="1227138"/>
          <p14:tracePt t="15459" x="976313" y="1227138"/>
          <p14:tracePt t="15467" x="976313" y="1214438"/>
          <p14:tracePt t="15475" x="989013" y="1214438"/>
          <p14:tracePt t="15483" x="989013" y="1201738"/>
          <p14:tracePt t="15499" x="989013" y="1189038"/>
          <p14:tracePt t="15508" x="989013" y="1176338"/>
          <p14:tracePt t="15525" x="989013" y="1150938"/>
          <p14:tracePt t="15541" x="989013" y="1138238"/>
          <p14:tracePt t="15555" x="1001713" y="1125538"/>
          <p14:tracePt t="15659" x="1001713" y="1114425"/>
          <p14:tracePt t="15707" x="989013" y="1114425"/>
          <p14:tracePt t="15747" x="976313" y="1114425"/>
          <p14:tracePt t="15771" x="963613" y="1114425"/>
          <p14:tracePt t="15811" x="950913" y="1114425"/>
          <p14:tracePt t="15843" x="938213" y="1114425"/>
          <p14:tracePt t="15851" x="925513" y="1114425"/>
          <p14:tracePt t="15859" x="914400" y="1114425"/>
          <p14:tracePt t="15867" x="889000" y="1125538"/>
          <p14:tracePt t="15875" x="876300" y="1150938"/>
          <p14:tracePt t="15883" x="850900" y="1189038"/>
          <p14:tracePt t="15891" x="801688" y="1263650"/>
          <p14:tracePt t="15899" x="763588" y="1327150"/>
          <p14:tracePt t="15907" x="688975" y="1401763"/>
          <p14:tracePt t="15915" x="625475" y="1514475"/>
          <p14:tracePt t="15924" x="588963" y="1563688"/>
          <p14:tracePt t="15931" x="538163" y="1663700"/>
          <p14:tracePt t="15941" x="488950" y="1739900"/>
          <p14:tracePt t="15947" x="463550" y="1801813"/>
          <p14:tracePt t="15955" x="425450" y="1876425"/>
          <p14:tracePt t="15963" x="400050" y="1989138"/>
          <p14:tracePt t="15971" x="400050" y="2052638"/>
          <p14:tracePt t="15979" x="400050" y="2165350"/>
          <p14:tracePt t="15987" x="400050" y="2252663"/>
          <p14:tracePt t="15995" x="400050" y="2352675"/>
          <p14:tracePt t="16003" x="400050" y="2439988"/>
          <p14:tracePt t="16011" x="400050" y="2490788"/>
          <p14:tracePt t="16019" x="400050" y="2540000"/>
          <p14:tracePt t="16027" x="438150" y="2603500"/>
          <p14:tracePt t="16035" x="450850" y="2640013"/>
          <p14:tracePt t="16043" x="488950" y="2716213"/>
          <p14:tracePt t="16051" x="500063" y="2740025"/>
          <p14:tracePt t="16059" x="538163" y="2778125"/>
          <p14:tracePt t="16067" x="550863" y="2803525"/>
          <p14:tracePt t="16075" x="588963" y="2840038"/>
          <p14:tracePt t="16083" x="612775" y="2865438"/>
          <p14:tracePt t="16091" x="638175" y="2890838"/>
          <p14:tracePt t="16109" x="688975" y="2916238"/>
          <p14:tracePt t="16115" x="712788" y="2941638"/>
          <p14:tracePt t="16124" x="738188" y="2941638"/>
          <p14:tracePt t="16131" x="763588" y="2952750"/>
          <p14:tracePt t="16141" x="788988" y="2965450"/>
          <p14:tracePt t="16147" x="825500" y="2965450"/>
          <p14:tracePt t="16157" x="863600" y="2965450"/>
          <p14:tracePt t="16163" x="876300" y="2965450"/>
          <p14:tracePt t="16171" x="925513" y="2965450"/>
          <p14:tracePt t="16179" x="950913" y="2965450"/>
          <p14:tracePt t="16187" x="1001713" y="2965450"/>
          <p14:tracePt t="16195" x="1038225" y="2941638"/>
          <p14:tracePt t="16203" x="1089025" y="2928938"/>
          <p14:tracePt t="16211" x="1127125" y="2890838"/>
          <p14:tracePt t="16219" x="1150938" y="2865438"/>
          <p14:tracePt t="16227" x="1176338" y="2840038"/>
          <p14:tracePt t="16235" x="1189038" y="2840038"/>
          <p14:tracePt t="16243" x="1201738" y="2828925"/>
          <p14:tracePt t="16251" x="1201738" y="2816225"/>
          <p14:tracePt t="16259" x="1214438" y="2816225"/>
          <p14:tracePt t="16267" x="1227138" y="2803525"/>
          <p14:tracePt t="16291" x="1227138" y="2790825"/>
          <p14:tracePt t="16315" x="1239838" y="2790825"/>
          <p14:tracePt t="16340" x="1252538" y="2790825"/>
          <p14:tracePt t="16347" x="1263650" y="2790825"/>
          <p14:tracePt t="16356" x="1276350" y="2790825"/>
          <p14:tracePt t="16371" x="1301750" y="2790825"/>
          <p14:tracePt t="16379" x="1314450" y="2790825"/>
          <p14:tracePt t="16387" x="1352550" y="2790825"/>
          <p14:tracePt t="16403" x="1363663" y="2790825"/>
          <p14:tracePt t="16411" x="1389063" y="2790825"/>
          <p14:tracePt t="16419" x="1401763" y="2790825"/>
          <p14:tracePt t="16427" x="1427163" y="2790825"/>
          <p14:tracePt t="16443" x="1439863" y="2790825"/>
          <p14:tracePt t="16451" x="1465263" y="2790825"/>
          <p14:tracePt t="16459" x="1476375" y="2790825"/>
          <p14:tracePt t="16475" x="1501775" y="2790825"/>
          <p14:tracePt t="16483" x="1514475" y="2790825"/>
          <p14:tracePt t="16491" x="1527175" y="2790825"/>
          <p14:tracePt t="16499" x="1539875" y="2790825"/>
          <p14:tracePt t="16507" x="1552575" y="2790825"/>
          <p14:tracePt t="16515" x="1565275" y="2790825"/>
          <p14:tracePt t="16523" x="1577975" y="2790825"/>
          <p14:tracePt t="16531" x="1601788" y="2778125"/>
          <p14:tracePt t="16540" x="1627188" y="2765425"/>
          <p14:tracePt t="16547" x="1665288" y="2740025"/>
          <p14:tracePt t="16557" x="1689100" y="2740025"/>
          <p14:tracePt t="16563" x="1752600" y="2703513"/>
          <p14:tracePt t="16571" x="1790700" y="2690813"/>
          <p14:tracePt t="16579" x="1839913" y="2678113"/>
          <p14:tracePt t="16587" x="1878013" y="2665413"/>
          <p14:tracePt t="16595" x="1914525" y="2652713"/>
          <p14:tracePt t="16603" x="1978025" y="2652713"/>
          <p14:tracePt t="16611" x="2039938" y="2640013"/>
          <p14:tracePt t="16619" x="2116138" y="2640013"/>
          <p14:tracePt t="16627" x="2165350" y="2627313"/>
          <p14:tracePt t="16635" x="2239963" y="2603500"/>
          <p14:tracePt t="16643" x="2278063" y="2603500"/>
          <p14:tracePt t="16651" x="2328863" y="2603500"/>
          <p14:tracePt t="16659" x="2378075" y="2590800"/>
          <p14:tracePt t="16667" x="2416175" y="2590800"/>
          <p14:tracePt t="16675" x="2441575" y="2590800"/>
          <p14:tracePt t="16683" x="2478088" y="2590800"/>
          <p14:tracePt t="16691" x="2516188" y="2590800"/>
          <p14:tracePt t="16699" x="2554288" y="2590800"/>
          <p14:tracePt t="16707" x="2565400" y="2590800"/>
          <p14:tracePt t="16715" x="2603500" y="2578100"/>
          <p14:tracePt t="16723" x="2616200" y="2578100"/>
          <p14:tracePt t="16731" x="2641600" y="2565400"/>
          <p14:tracePt t="16740" x="2654300" y="2565400"/>
          <p14:tracePt t="16747" x="2667000" y="2552700"/>
          <p14:tracePt t="16763" x="2667000" y="2540000"/>
          <p14:tracePt t="16773" x="2690813" y="2540000"/>
          <p14:tracePt t="16787" x="2703513" y="2516188"/>
          <p14:tracePt t="16803" x="2716213" y="2516188"/>
          <p14:tracePt t="16811" x="2716213" y="2503488"/>
          <p14:tracePt t="16819" x="2728913" y="2490788"/>
          <p14:tracePt t="16827" x="2728913" y="2478088"/>
          <p14:tracePt t="16843" x="2741613" y="2465388"/>
          <p14:tracePt t="16851" x="2741613" y="2452688"/>
          <p14:tracePt t="16859" x="2741613" y="2439988"/>
          <p14:tracePt t="16875" x="2754313" y="2427288"/>
          <p14:tracePt t="16883" x="2754313" y="2403475"/>
          <p14:tracePt t="16907" x="2754313" y="2378075"/>
          <p14:tracePt t="16915" x="2754313" y="2365375"/>
          <p14:tracePt t="16923" x="2754313" y="2352675"/>
          <p14:tracePt t="16931" x="2754313" y="2327275"/>
          <p14:tracePt t="16940" x="2728913" y="2303463"/>
          <p14:tracePt t="16947" x="2728913" y="2290763"/>
          <p14:tracePt t="16956" x="2703513" y="2252663"/>
          <p14:tracePt t="16963" x="2703513" y="2239963"/>
          <p14:tracePt t="16973" x="2690813" y="2227263"/>
          <p14:tracePt t="16979" x="2678113" y="2214563"/>
          <p14:tracePt t="16987" x="2667000" y="2190750"/>
          <p14:tracePt t="16995" x="2654300" y="2178050"/>
          <p14:tracePt t="17003" x="2641600" y="2165350"/>
          <p14:tracePt t="17011" x="2628900" y="2152650"/>
          <p14:tracePt t="17019" x="2628900" y="2139950"/>
          <p14:tracePt t="17043" x="2616200" y="2127250"/>
          <p14:tracePt t="17123" x="2616200" y="2114550"/>
          <p14:tracePt t="17131" x="2654300" y="2127250"/>
          <p14:tracePt t="17140" x="2754313" y="2139950"/>
          <p14:tracePt t="17147" x="2841625" y="2139950"/>
          <p14:tracePt t="17156" x="2979738" y="2165350"/>
          <p14:tracePt t="17163" x="3103563" y="2165350"/>
          <p14:tracePt t="17173" x="3254375" y="2165350"/>
          <p14:tracePt t="17179" x="3417888" y="2165350"/>
          <p14:tracePt t="17188" x="3567113" y="2165350"/>
          <p14:tracePt t="17195" x="3717925" y="2165350"/>
          <p14:tracePt t="17203" x="3856038" y="2165350"/>
          <p14:tracePt t="17211" x="3979863" y="2165350"/>
          <p14:tracePt t="17219" x="4117975" y="2165350"/>
          <p14:tracePt t="17227" x="4230688" y="2165350"/>
          <p14:tracePt t="17235" x="4356100" y="2165350"/>
          <p14:tracePt t="17243" x="4456113" y="2165350"/>
          <p14:tracePt t="17251" x="4556125" y="2165350"/>
          <p14:tracePt t="17259" x="4619625" y="2165350"/>
          <p14:tracePt t="17267" x="4706938" y="2165350"/>
          <p14:tracePt t="17275" x="4781550" y="2152650"/>
          <p14:tracePt t="17283" x="4806950" y="2152650"/>
          <p14:tracePt t="17291" x="4856163" y="2152650"/>
          <p14:tracePt t="17299" x="4881563" y="2139950"/>
          <p14:tracePt t="17307" x="4919663" y="2139950"/>
          <p14:tracePt t="17315" x="4932363" y="2139950"/>
          <p14:tracePt t="17323" x="4956175" y="2139950"/>
          <p14:tracePt t="17331" x="4981575" y="2127250"/>
          <p14:tracePt t="17347" x="5019675" y="2127250"/>
          <p14:tracePt t="17356" x="5045075" y="2127250"/>
          <p14:tracePt t="17363" x="5068888" y="2127250"/>
          <p14:tracePt t="17372" x="5106988" y="2127250"/>
          <p14:tracePt t="17379" x="5157788" y="2127250"/>
          <p14:tracePt t="17389" x="5194300" y="2127250"/>
          <p14:tracePt t="17395" x="5257800" y="2127250"/>
          <p14:tracePt t="17403" x="5294313" y="2127250"/>
          <p14:tracePt t="17411" x="5357813" y="2127250"/>
          <p14:tracePt t="17419" x="5419725" y="2127250"/>
          <p14:tracePt t="17427" x="5483225" y="2127250"/>
          <p14:tracePt t="17435" x="5570538" y="2127250"/>
          <p14:tracePt t="17443" x="5632450" y="2127250"/>
          <p14:tracePt t="17451" x="5683250" y="2127250"/>
          <p14:tracePt t="17459" x="5757863" y="2127250"/>
          <p14:tracePt t="17467" x="5821363" y="2127250"/>
          <p14:tracePt t="17475" x="5883275" y="2127250"/>
          <p14:tracePt t="17483" x="5970588" y="2127250"/>
          <p14:tracePt t="17491" x="6021388" y="2127250"/>
          <p14:tracePt t="17499" x="6096000" y="2114550"/>
          <p14:tracePt t="17507" x="6146800" y="2114550"/>
          <p14:tracePt t="17515" x="6183313" y="2114550"/>
          <p14:tracePt t="17523" x="6234113" y="2114550"/>
          <p14:tracePt t="17531" x="6270625" y="2114550"/>
          <p14:tracePt t="17539" x="6308725" y="2114550"/>
          <p14:tracePt t="17547" x="6346825" y="2114550"/>
          <p14:tracePt t="17556" x="6370638" y="2114550"/>
          <p14:tracePt t="17563" x="6408738" y="2114550"/>
          <p14:tracePt t="17572" x="6434138" y="2114550"/>
          <p14:tracePt t="17579" x="6472238" y="2114550"/>
          <p14:tracePt t="17589" x="6521450" y="2114550"/>
          <p14:tracePt t="17595" x="6559550" y="2114550"/>
          <p14:tracePt t="17604" x="6608763" y="2114550"/>
          <p14:tracePt t="17611" x="6659563" y="2114550"/>
          <p14:tracePt t="17619" x="6708775" y="2114550"/>
          <p14:tracePt t="17627" x="6746875" y="2114550"/>
          <p14:tracePt t="17635" x="6821488" y="2114550"/>
          <p14:tracePt t="17643" x="6859588" y="2114550"/>
          <p14:tracePt t="17651" x="6872288" y="2114550"/>
          <p14:tracePt t="17659" x="6910388" y="2114550"/>
          <p14:tracePt t="17667" x="6921500" y="2114550"/>
          <p14:tracePt t="17755" x="6934200" y="2127250"/>
          <p14:tracePt t="17771" x="6921500" y="2127250"/>
          <p14:tracePt t="17779" x="6910388" y="2139950"/>
          <p14:tracePt t="17788" x="6897688" y="2152650"/>
          <p14:tracePt t="17795" x="6872288" y="2165350"/>
          <p14:tracePt t="17805" x="6834188" y="2178050"/>
          <p14:tracePt t="17811" x="6784975" y="2190750"/>
          <p14:tracePt t="17819" x="6759575" y="2201863"/>
          <p14:tracePt t="17827" x="6708775" y="2214563"/>
          <p14:tracePt t="17835" x="6634163" y="2239963"/>
          <p14:tracePt t="17843" x="6572250" y="2265363"/>
          <p14:tracePt t="17851" x="6496050" y="2278063"/>
          <p14:tracePt t="17859" x="6408738" y="2314575"/>
          <p14:tracePt t="17867" x="6334125" y="2327275"/>
          <p14:tracePt t="17875" x="6246813" y="2352675"/>
          <p14:tracePt t="17883" x="6157913" y="2378075"/>
          <p14:tracePt t="17891" x="6057900" y="2390775"/>
          <p14:tracePt t="17899" x="6008688" y="2403475"/>
          <p14:tracePt t="17907" x="5932488" y="2403475"/>
          <p14:tracePt t="17915" x="5832475" y="2414588"/>
          <p14:tracePt t="17923" x="5757863" y="2439988"/>
          <p14:tracePt t="17931" x="5695950" y="2439988"/>
          <p14:tracePt t="17939" x="5595938" y="2439988"/>
          <p14:tracePt t="17947" x="5507038" y="2439988"/>
          <p14:tracePt t="17955" x="5445125" y="2439988"/>
          <p14:tracePt t="17963" x="5345113" y="2439988"/>
          <p14:tracePt t="17971" x="5257800" y="2439988"/>
          <p14:tracePt t="17979" x="5157788" y="2439988"/>
          <p14:tracePt t="17988" x="5068888" y="2439988"/>
          <p14:tracePt t="17995" x="4968875" y="2439988"/>
          <p14:tracePt t="18005" x="4894263" y="2439988"/>
          <p14:tracePt t="18011" x="4806950" y="2439988"/>
          <p14:tracePt t="18019" x="4732338" y="2439988"/>
          <p14:tracePt t="18027" x="4668838" y="2439988"/>
          <p14:tracePt t="18035" x="4606925" y="2439988"/>
          <p14:tracePt t="18043" x="4530725" y="2439988"/>
          <p14:tracePt t="18051" x="4468813" y="2439988"/>
          <p14:tracePt t="18059" x="4381500" y="2439988"/>
          <p14:tracePt t="18067" x="4281488" y="2439988"/>
          <p14:tracePt t="18075" x="4192588" y="2452688"/>
          <p14:tracePt t="18083" x="4143375" y="2452688"/>
          <p14:tracePt t="18091" x="4043363" y="2452688"/>
          <p14:tracePt t="18106" x="3968750" y="2452688"/>
          <p14:tracePt t="18108" x="3892550" y="2452688"/>
          <p14:tracePt t="18115" x="3805238" y="2452688"/>
          <p14:tracePt t="18123" x="3717925" y="2452688"/>
          <p14:tracePt t="18131" x="3654425" y="2465388"/>
          <p14:tracePt t="18139" x="3554413" y="2465388"/>
          <p14:tracePt t="18147" x="3467100" y="2465388"/>
          <p14:tracePt t="18155" x="3367088" y="2465388"/>
          <p14:tracePt t="18163" x="3305175" y="2465388"/>
          <p14:tracePt t="18171" x="3228975" y="2465388"/>
          <p14:tracePt t="18179" x="3128963" y="2478088"/>
          <p14:tracePt t="18188" x="3054350" y="2478088"/>
          <p14:tracePt t="18195" x="3028950" y="2478088"/>
          <p14:tracePt t="18204" x="2954338" y="2478088"/>
          <p14:tracePt t="18211" x="2867025" y="2503488"/>
          <p14:tracePt t="18220" x="2803525" y="2503488"/>
          <p14:tracePt t="18227" x="2728913" y="2516188"/>
          <p14:tracePt t="18235" x="2678113" y="2516188"/>
          <p14:tracePt t="18243" x="2616200" y="2516188"/>
          <p14:tracePt t="18251" x="2565400" y="2516188"/>
          <p14:tracePt t="18259" x="2516188" y="2516188"/>
          <p14:tracePt t="18267" x="2478088" y="2516188"/>
          <p14:tracePt t="18275" x="2441575" y="2516188"/>
          <p14:tracePt t="18283" x="2403475" y="2516188"/>
          <p14:tracePt t="18291" x="2365375" y="2516188"/>
          <p14:tracePt t="18299" x="2328863" y="2516188"/>
          <p14:tracePt t="18307" x="2290763" y="2516188"/>
          <p14:tracePt t="18315" x="2265363" y="2516188"/>
          <p14:tracePt t="18323" x="2228850" y="2516188"/>
          <p14:tracePt t="18331" x="2203450" y="2516188"/>
          <p14:tracePt t="18339" x="2178050" y="2516188"/>
          <p14:tracePt t="18347" x="2139950" y="2516188"/>
          <p14:tracePt t="18355" x="2116138" y="2516188"/>
          <p14:tracePt t="18363" x="2103438" y="2516188"/>
          <p14:tracePt t="18371" x="2078038" y="2516188"/>
          <p14:tracePt t="18379" x="2065338" y="2516188"/>
          <p14:tracePt t="18388" x="2052638" y="2516188"/>
          <p14:tracePt t="18699" x="2039938" y="2516188"/>
          <p14:tracePt t="18731" x="2039938" y="2527300"/>
          <p14:tracePt t="18739" x="2027238" y="2527300"/>
          <p14:tracePt t="18747" x="2003425" y="2540000"/>
          <p14:tracePt t="18755" x="1978025" y="2540000"/>
          <p14:tracePt t="18763" x="1939925" y="2552700"/>
          <p14:tracePt t="18771" x="1890713" y="2552700"/>
          <p14:tracePt t="18779" x="1827213" y="2565400"/>
          <p14:tracePt t="18787" x="1778000" y="2565400"/>
          <p14:tracePt t="18795" x="1727200" y="2565400"/>
          <p14:tracePt t="18804" x="1689100" y="2565400"/>
          <p14:tracePt t="18811" x="1665288" y="2565400"/>
          <p14:tracePt t="18821" x="1627188" y="2565400"/>
          <p14:tracePt t="18827" x="1601788" y="2565400"/>
          <p14:tracePt t="18837" x="1589088" y="2565400"/>
          <p14:tracePt t="18843" x="1577975" y="2565400"/>
          <p14:tracePt t="18851" x="1552575" y="2565400"/>
          <p14:tracePt t="18931" x="1539875" y="2565400"/>
          <p14:tracePt t="18955" x="1539875" y="2578100"/>
          <p14:tracePt t="18971" x="1527175" y="2578100"/>
          <p14:tracePt t="18979" x="1514475" y="2590800"/>
          <p14:tracePt t="19004" x="1501775" y="2603500"/>
          <p14:tracePt t="19011" x="1489075" y="2616200"/>
          <p14:tracePt t="19019" x="1476375" y="2616200"/>
          <p14:tracePt t="19027" x="1476375" y="2627313"/>
          <p14:tracePt t="19037" x="1465263" y="2627313"/>
          <p14:tracePt t="19043" x="1452563" y="2640013"/>
          <p14:tracePt t="19051" x="1439863" y="2652713"/>
          <p14:tracePt t="19059" x="1427163" y="2665413"/>
          <p14:tracePt t="19067" x="1401763" y="2678113"/>
          <p14:tracePt t="19075" x="1376363" y="2690813"/>
          <p14:tracePt t="19083" x="1352550" y="2716213"/>
          <p14:tracePt t="19091" x="1314450" y="2728913"/>
          <p14:tracePt t="19105" x="1301750" y="2752725"/>
          <p14:tracePt t="19107" x="1289050" y="2752725"/>
          <p14:tracePt t="19115" x="1289050" y="2765425"/>
          <p14:tracePt t="19123" x="1263650" y="2790825"/>
          <p14:tracePt t="19163" x="1263650" y="2803525"/>
          <p14:tracePt t="19187" x="1263650" y="2816225"/>
          <p14:tracePt t="19211" x="1263650" y="2828925"/>
          <p14:tracePt t="19379" x="1276350" y="2828925"/>
          <p14:tracePt t="19411" x="1289050" y="2816225"/>
          <p14:tracePt t="19483" x="1276350" y="2816225"/>
          <p14:tracePt t="19499" x="1263650" y="2816225"/>
          <p14:tracePt t="19515" x="1252538" y="2816225"/>
          <p14:tracePt t="19531" x="1227138" y="2816225"/>
          <p14:tracePt t="19539" x="1214438" y="2828925"/>
          <p14:tracePt t="19547" x="1214438" y="2840038"/>
          <p14:tracePt t="19555" x="1214438" y="2865438"/>
          <p14:tracePt t="19563" x="1214438" y="2878138"/>
          <p14:tracePt t="19571" x="1214438" y="2903538"/>
          <p14:tracePt t="19579" x="1201738" y="2928938"/>
          <p14:tracePt t="19587" x="1201738" y="2952750"/>
          <p14:tracePt t="19595" x="1189038" y="3003550"/>
          <p14:tracePt t="19604" x="1176338" y="3054350"/>
          <p14:tracePt t="19611" x="1176338" y="3078163"/>
          <p14:tracePt t="19620" x="1150938" y="3116263"/>
          <p14:tracePt t="19627" x="1150938" y="3165475"/>
          <p14:tracePt t="19636" x="1127125" y="3190875"/>
          <p14:tracePt t="19643" x="1114425" y="3216275"/>
          <p14:tracePt t="19653" x="1089025" y="3241675"/>
          <p14:tracePt t="19659" x="1089025" y="3254375"/>
          <p14:tracePt t="19667" x="1076325" y="3267075"/>
          <p14:tracePt t="19683" x="1063625" y="3290888"/>
          <p14:tracePt t="19899" x="1076325" y="3278188"/>
          <p14:tracePt t="19915" x="1076325" y="3267075"/>
          <p14:tracePt t="19939" x="1076325" y="3241675"/>
          <p14:tracePt t="19947" x="1076325" y="3216275"/>
          <p14:tracePt t="19955" x="1089025" y="3216275"/>
          <p14:tracePt t="19963" x="1101725" y="3190875"/>
          <p14:tracePt t="19971" x="1114425" y="3165475"/>
          <p14:tracePt t="19979" x="1127125" y="3154363"/>
          <p14:tracePt t="19987" x="1127125" y="3141663"/>
          <p14:tracePt t="20003" x="1139825" y="3128963"/>
          <p14:tracePt t="20011" x="1139825" y="3116263"/>
          <p14:tracePt t="20027" x="1150938" y="3103563"/>
          <p14:tracePt t="20036" x="1163638" y="3090863"/>
          <p14:tracePt t="20068" x="1163638" y="3078163"/>
          <p14:tracePt t="20371" x="1163638" y="3065463"/>
          <p14:tracePt t="20451" x="1163638" y="3054350"/>
          <p14:tracePt t="21595" x="1163638" y="3041650"/>
          <p14:tracePt t="21699" x="1163638" y="3028950"/>
          <p14:tracePt t="21755" x="1163638" y="3016250"/>
          <p14:tracePt t="21763" x="1163638" y="3003550"/>
          <p14:tracePt t="21771" x="1163638" y="2990850"/>
          <p14:tracePt t="21787" x="1189038" y="2965450"/>
          <p14:tracePt t="21795" x="1201738" y="2941638"/>
          <p14:tracePt t="21811" x="1227138" y="2903538"/>
          <p14:tracePt t="21819" x="1239838" y="2890838"/>
          <p14:tracePt t="21827" x="1263650" y="2852738"/>
          <p14:tracePt t="21835" x="1314450" y="2778125"/>
          <p14:tracePt t="21843" x="1352550" y="2716213"/>
          <p14:tracePt t="21851" x="1389063" y="2652713"/>
          <p14:tracePt t="21859" x="1439863" y="2616200"/>
          <p14:tracePt t="21867" x="1501775" y="2527300"/>
          <p14:tracePt t="21875" x="1565275" y="2452688"/>
          <p14:tracePt t="21883" x="1627188" y="2390775"/>
          <p14:tracePt t="21891" x="1714500" y="2327275"/>
          <p14:tracePt t="21901" x="1790700" y="2278063"/>
          <p14:tracePt t="21907" x="1852613" y="2227263"/>
          <p14:tracePt t="21917" x="1914525" y="2214563"/>
          <p14:tracePt t="21923" x="1939925" y="2178050"/>
          <p14:tracePt t="21931" x="1978025" y="2165350"/>
          <p14:tracePt t="21939" x="1990725" y="2152650"/>
          <p14:tracePt t="21947" x="2014538" y="2139950"/>
          <p14:tracePt t="22051" x="2027238" y="2139950"/>
          <p14:tracePt t="22059" x="2065338" y="2165350"/>
          <p14:tracePt t="22067" x="2078038" y="2201863"/>
          <p14:tracePt t="22075" x="2103438" y="2227263"/>
          <p14:tracePt t="22083" x="2152650" y="2278063"/>
          <p14:tracePt t="22091" x="2165350" y="2290763"/>
          <p14:tracePt t="22101" x="2216150" y="2314575"/>
          <p14:tracePt t="22107" x="2252663" y="2352675"/>
          <p14:tracePt t="22116" x="2290763" y="2365375"/>
          <p14:tracePt t="22123" x="2352675" y="2390775"/>
          <p14:tracePt t="22133" x="2441575" y="2414588"/>
          <p14:tracePt t="22139" x="2528888" y="2414588"/>
          <p14:tracePt t="22148" x="2628900" y="2427288"/>
          <p14:tracePt t="22155" x="2741613" y="2427288"/>
          <p14:tracePt t="22163" x="2854325" y="2427288"/>
          <p14:tracePt t="22171" x="3003550" y="2427288"/>
          <p14:tracePt t="22179" x="3141663" y="2427288"/>
          <p14:tracePt t="22187" x="3279775" y="2427288"/>
          <p14:tracePt t="22195" x="3354388" y="2427288"/>
          <p14:tracePt t="22203" x="3517900" y="2427288"/>
          <p14:tracePt t="22211" x="3654425" y="2427288"/>
          <p14:tracePt t="22219" x="3805238" y="2427288"/>
          <p14:tracePt t="22227" x="3917950" y="2427288"/>
          <p14:tracePt t="22235" x="4043363" y="2390775"/>
          <p14:tracePt t="22243" x="4130675" y="2390775"/>
          <p14:tracePt t="22251" x="4192588" y="2390775"/>
          <p14:tracePt t="22259" x="4268788" y="2378075"/>
          <p14:tracePt t="22268" x="4318000" y="2378075"/>
          <p14:tracePt t="22275" x="4356100" y="2378075"/>
          <p14:tracePt t="22283" x="4381500" y="2378075"/>
          <p14:tracePt t="22291" x="4394200" y="2378075"/>
          <p14:tracePt t="22371" x="4368800" y="2378075"/>
          <p14:tracePt t="22379" x="4343400" y="2378075"/>
          <p14:tracePt t="22387" x="4268788" y="2378075"/>
          <p14:tracePt t="22395" x="4192588" y="2378075"/>
          <p14:tracePt t="22403" x="4130675" y="2378075"/>
          <p14:tracePt t="22411" x="4030663" y="2378075"/>
          <p14:tracePt t="22419" x="3917950" y="2365375"/>
          <p14:tracePt t="22427" x="3779838" y="2314575"/>
          <p14:tracePt t="22435" x="3630613" y="2303463"/>
          <p14:tracePt t="22443" x="3517900" y="2252663"/>
          <p14:tracePt t="22451" x="3379788" y="2201863"/>
          <p14:tracePt t="22459" x="3279775" y="2127250"/>
          <p14:tracePt t="22467" x="3167063" y="2052638"/>
          <p14:tracePt t="22475" x="3067050" y="1965325"/>
          <p14:tracePt t="22483" x="3003550" y="1889125"/>
          <p14:tracePt t="22491" x="2967038" y="1814513"/>
          <p14:tracePt t="22499" x="2916238" y="1727200"/>
          <p14:tracePt t="22507" x="2903538" y="1676400"/>
          <p14:tracePt t="22516" x="2879725" y="1563688"/>
          <p14:tracePt t="22523" x="2867025" y="1514475"/>
          <p14:tracePt t="22533" x="2867025" y="1489075"/>
          <p14:tracePt t="22539" x="2879725" y="1439863"/>
          <p14:tracePt t="22547" x="2954338" y="1350963"/>
          <p14:tracePt t="22555" x="3016250" y="1314450"/>
          <p14:tracePt t="22563" x="3141663" y="1238250"/>
          <p14:tracePt t="22571" x="3279775" y="1201738"/>
          <p14:tracePt t="22579" x="3429000" y="1176338"/>
          <p14:tracePt t="22587" x="3567113" y="1114425"/>
          <p14:tracePt t="22595" x="3756025" y="1089025"/>
          <p14:tracePt t="22603" x="3917950" y="1063625"/>
          <p14:tracePt t="22611" x="4130675" y="1050925"/>
          <p14:tracePt t="22619" x="4281488" y="1014413"/>
          <p14:tracePt t="22627" x="4481513" y="1014413"/>
          <p14:tracePt t="22635" x="4719638" y="1014413"/>
          <p14:tracePt t="22643" x="4932363" y="1014413"/>
          <p14:tracePt t="22651" x="5119688" y="1014413"/>
          <p14:tracePt t="22659" x="5319713" y="1014413"/>
          <p14:tracePt t="22667" x="5495925" y="1014413"/>
          <p14:tracePt t="22675" x="5657850" y="1014413"/>
          <p14:tracePt t="22683" x="5870575" y="1014413"/>
          <p14:tracePt t="22691" x="6021388" y="1014413"/>
          <p14:tracePt t="22699" x="6157913" y="1014413"/>
          <p14:tracePt t="22707" x="6334125" y="1063625"/>
          <p14:tracePt t="22716" x="6472238" y="1089025"/>
          <p14:tracePt t="22723" x="6621463" y="1150938"/>
          <p14:tracePt t="22733" x="6696075" y="1163638"/>
          <p14:tracePt t="22739" x="6808788" y="1214438"/>
          <p14:tracePt t="22747" x="6859588" y="1250950"/>
          <p14:tracePt t="22755" x="6934200" y="1301750"/>
          <p14:tracePt t="22763" x="6985000" y="1327150"/>
          <p14:tracePt t="22771" x="7010400" y="1363663"/>
          <p14:tracePt t="22779" x="7046913" y="1414463"/>
          <p14:tracePt t="22787" x="7072313" y="1501775"/>
          <p14:tracePt t="22795" x="7110413" y="1589088"/>
          <p14:tracePt t="22803" x="7123113" y="1663700"/>
          <p14:tracePt t="22811" x="7134225" y="1752600"/>
          <p14:tracePt t="22819" x="7159625" y="1839913"/>
          <p14:tracePt t="22827" x="7159625" y="1927225"/>
          <p14:tracePt t="22835" x="7159625" y="2001838"/>
          <p14:tracePt t="22843" x="7159625" y="2089150"/>
          <p14:tracePt t="22851" x="7159625" y="2178050"/>
          <p14:tracePt t="22859" x="7159625" y="2239963"/>
          <p14:tracePt t="22867" x="7134225" y="2327275"/>
          <p14:tracePt t="22875" x="7110413" y="2414588"/>
          <p14:tracePt t="22883" x="7072313" y="2490788"/>
          <p14:tracePt t="22891" x="7034213" y="2578100"/>
          <p14:tracePt t="22899" x="6985000" y="2652713"/>
          <p14:tracePt t="22907" x="6934200" y="2703513"/>
          <p14:tracePt t="22915" x="6859588" y="2740025"/>
          <p14:tracePt t="22923" x="6808788" y="2790825"/>
          <p14:tracePt t="22932" x="6708775" y="2852738"/>
          <p14:tracePt t="22939" x="6596063" y="2890838"/>
          <p14:tracePt t="22949" x="6472238" y="2916238"/>
          <p14:tracePt t="22955" x="6334125" y="2965450"/>
          <p14:tracePt t="22963" x="6183313" y="2978150"/>
          <p14:tracePt t="22971" x="6034088" y="2990850"/>
          <p14:tracePt t="22979" x="5883275" y="3003550"/>
          <p14:tracePt t="22987" x="5695950" y="3003550"/>
          <p14:tracePt t="22995" x="5519738" y="3003550"/>
          <p14:tracePt t="23003" x="5332413" y="3003550"/>
          <p14:tracePt t="23011" x="5057775" y="3003550"/>
          <p14:tracePt t="23019" x="4756150" y="3003550"/>
          <p14:tracePt t="23027" x="4406900" y="3003550"/>
          <p14:tracePt t="23035" x="3968750" y="3003550"/>
          <p14:tracePt t="23043" x="3554413" y="3003550"/>
          <p14:tracePt t="23051" x="3154363" y="3003550"/>
          <p14:tracePt t="23059" x="2703513" y="2990850"/>
          <p14:tracePt t="23067" x="2278063" y="2928938"/>
          <p14:tracePt t="23075" x="1852613" y="2890838"/>
          <p14:tracePt t="23083" x="1527175" y="2816225"/>
          <p14:tracePt t="23091" x="1276350" y="2728913"/>
          <p14:tracePt t="23099" x="1027113" y="2627313"/>
          <p14:tracePt t="23107" x="876300" y="2565400"/>
          <p14:tracePt t="23115" x="712788" y="2478088"/>
          <p14:tracePt t="23123" x="576263" y="2378075"/>
          <p14:tracePt t="23132" x="463550" y="2303463"/>
          <p14:tracePt t="23139" x="350838" y="2214563"/>
          <p14:tracePt t="23149" x="274638" y="2139950"/>
          <p14:tracePt t="23155" x="187325" y="2039938"/>
          <p14:tracePt t="23164" x="150813" y="1965325"/>
          <p14:tracePt t="23171" x="125413" y="1914525"/>
          <p14:tracePt t="23179" x="125413" y="1839913"/>
          <p14:tracePt t="23187" x="125413" y="1801813"/>
          <p14:tracePt t="23195" x="125413" y="1765300"/>
          <p14:tracePt t="23203" x="125413" y="1701800"/>
          <p14:tracePt t="23211" x="163513" y="1652588"/>
          <p14:tracePt t="23219" x="200025" y="1589088"/>
          <p14:tracePt t="23227" x="274638" y="1514475"/>
          <p14:tracePt t="23235" x="363538" y="1463675"/>
          <p14:tracePt t="23243" x="488950" y="1401763"/>
          <p14:tracePt t="23251" x="588963" y="1376363"/>
          <p14:tracePt t="23267" x="863600" y="1327150"/>
          <p14:tracePt t="23275" x="1014413" y="1314450"/>
          <p14:tracePt t="23283" x="1150938" y="1263650"/>
          <p14:tracePt t="23291" x="1301750" y="1250950"/>
          <p14:tracePt t="23299" x="1476375" y="1238250"/>
          <p14:tracePt t="23307" x="1627188" y="1238250"/>
          <p14:tracePt t="23316" x="1801813" y="1201738"/>
          <p14:tracePt t="23323" x="1965325" y="1189038"/>
          <p14:tracePt t="23332" x="2152650" y="1189038"/>
          <p14:tracePt t="23339" x="2352675" y="1176338"/>
          <p14:tracePt t="23349" x="2565400" y="1176338"/>
          <p14:tracePt t="23355" x="2803525" y="1176338"/>
          <p14:tracePt t="23364" x="3041650" y="1176338"/>
          <p14:tracePt t="23371" x="3254375" y="1176338"/>
          <p14:tracePt t="23379" x="3429000" y="1176338"/>
          <p14:tracePt t="23387" x="3592513" y="1176338"/>
          <p14:tracePt t="23395" x="3756025" y="1201738"/>
          <p14:tracePt t="23403" x="3905250" y="1227138"/>
          <p14:tracePt t="23411" x="4056063" y="1250950"/>
          <p14:tracePt t="23419" x="4205288" y="1263650"/>
          <p14:tracePt t="23427" x="4305300" y="1276350"/>
          <p14:tracePt t="23435" x="4418013" y="1289050"/>
          <p14:tracePt t="23443" x="4543425" y="1327150"/>
          <p14:tracePt t="23451" x="4643438" y="1350963"/>
          <p14:tracePt t="23459" x="4743450" y="1350963"/>
          <p14:tracePt t="23467" x="4881563" y="1389063"/>
          <p14:tracePt t="23475" x="4956175" y="1389063"/>
          <p14:tracePt t="23483" x="5045075" y="1401763"/>
          <p14:tracePt t="23491" x="5132388" y="1427163"/>
          <p14:tracePt t="23500" x="5181600" y="1427163"/>
          <p14:tracePt t="23507" x="5257800" y="1450975"/>
          <p14:tracePt t="23515" x="5332413" y="1463675"/>
          <p14:tracePt t="23523" x="5394325" y="1463675"/>
          <p14:tracePt t="23532" x="5457825" y="1476375"/>
          <p14:tracePt t="23539" x="5532438" y="1489075"/>
          <p14:tracePt t="23548" x="5583238" y="1489075"/>
          <p14:tracePt t="23555" x="5645150" y="1501775"/>
          <p14:tracePt t="23565" x="5695950" y="1501775"/>
          <p14:tracePt t="23571" x="5745163" y="1514475"/>
          <p14:tracePt t="23579" x="5783263" y="1514475"/>
          <p14:tracePt t="23587" x="5821363" y="1514475"/>
          <p14:tracePt t="23595" x="5845175" y="1514475"/>
          <p14:tracePt t="23603" x="5883275" y="1527175"/>
          <p14:tracePt t="23611" x="5921375" y="1539875"/>
          <p14:tracePt t="23619" x="5945188" y="1552575"/>
          <p14:tracePt t="23627" x="5970588" y="1552575"/>
          <p14:tracePt t="23635" x="6021388" y="1563688"/>
          <p14:tracePt t="23643" x="6034088" y="1576388"/>
          <p14:tracePt t="23651" x="6083300" y="1589088"/>
          <p14:tracePt t="23659" x="6146800" y="1614488"/>
          <p14:tracePt t="23667" x="6221413" y="1627188"/>
          <p14:tracePt t="23675" x="6259513" y="1639888"/>
          <p14:tracePt t="23683" x="6321425" y="1663700"/>
          <p14:tracePt t="23691" x="6370638" y="1676400"/>
          <p14:tracePt t="23700" x="6421438" y="1701800"/>
          <p14:tracePt t="23707" x="6472238" y="1701800"/>
          <p14:tracePt t="23715" x="6534150" y="1714500"/>
          <p14:tracePt t="23723" x="6559550" y="1727200"/>
          <p14:tracePt t="23731" x="6608763" y="1752600"/>
          <p14:tracePt t="23739" x="6646863" y="1765300"/>
          <p14:tracePt t="23748" x="6708775" y="1776413"/>
          <p14:tracePt t="23755" x="6759575" y="1789113"/>
          <p14:tracePt t="23764" x="6808788" y="1801813"/>
          <p14:tracePt t="23771" x="6872288" y="1839913"/>
          <p14:tracePt t="23779" x="6921500" y="1839913"/>
          <p14:tracePt t="23787" x="6946900" y="1852613"/>
          <p14:tracePt t="23795" x="7010400" y="1876425"/>
          <p14:tracePt t="23803" x="7034213" y="1889125"/>
          <p14:tracePt t="23811" x="7072313" y="1901825"/>
          <p14:tracePt t="23819" x="7097713" y="1927225"/>
          <p14:tracePt t="23827" x="7110413" y="1927225"/>
          <p14:tracePt t="23835" x="7123113" y="1939925"/>
          <p14:tracePt t="23843" x="7134225" y="1952625"/>
          <p14:tracePt t="23851" x="7134225" y="1965325"/>
          <p14:tracePt t="23859" x="7172325" y="1989138"/>
          <p14:tracePt t="23868" x="7172325" y="2014538"/>
          <p14:tracePt t="23883" x="7185025" y="2039938"/>
          <p14:tracePt t="23891" x="7197725" y="2065338"/>
          <p14:tracePt t="23899" x="7210425" y="2089150"/>
          <p14:tracePt t="23916" x="7210425" y="2127250"/>
          <p14:tracePt t="23923" x="7210425" y="2152650"/>
          <p14:tracePt t="23931" x="7210425" y="2178050"/>
          <p14:tracePt t="23939" x="7197725" y="2214563"/>
          <p14:tracePt t="23947" x="7185025" y="2239963"/>
          <p14:tracePt t="23955" x="7159625" y="2252663"/>
          <p14:tracePt t="23964" x="7146925" y="2278063"/>
          <p14:tracePt t="23971" x="7123113" y="2290763"/>
          <p14:tracePt t="23981" x="7072313" y="2303463"/>
          <p14:tracePt t="23987" x="7034213" y="2339975"/>
          <p14:tracePt t="23995" x="6972300" y="2339975"/>
          <p14:tracePt t="24003" x="6910388" y="2352675"/>
          <p14:tracePt t="24011" x="6834188" y="2390775"/>
          <p14:tracePt t="24019" x="6746875" y="2403475"/>
          <p14:tracePt t="24027" x="6621463" y="2452688"/>
          <p14:tracePt t="24035" x="6508750" y="2465388"/>
          <p14:tracePt t="24043" x="6370638" y="2478088"/>
          <p14:tracePt t="24051" x="6196013" y="2490788"/>
          <p14:tracePt t="24059" x="6034088" y="2527300"/>
          <p14:tracePt t="24067" x="5883275" y="2540000"/>
          <p14:tracePt t="24075" x="5732463" y="2552700"/>
          <p14:tracePt t="24083" x="5570538" y="2590800"/>
          <p14:tracePt t="24091" x="5394325" y="2616200"/>
          <p14:tracePt t="24099" x="5219700" y="2627313"/>
          <p14:tracePt t="24115" x="4868863" y="2678113"/>
          <p14:tracePt t="24123" x="4681538" y="2716213"/>
          <p14:tracePt t="24131" x="4481513" y="2740025"/>
          <p14:tracePt t="24139" x="4256088" y="2778125"/>
          <p14:tracePt t="24147" x="4068763" y="2803525"/>
          <p14:tracePt t="24155" x="3843338" y="2840038"/>
          <p14:tracePt t="24164" x="3630613" y="2852738"/>
          <p14:tracePt t="24171" x="3479800" y="2890838"/>
          <p14:tracePt t="24180" x="3292475" y="2903538"/>
          <p14:tracePt t="24187" x="3154363" y="2916238"/>
          <p14:tracePt t="24195" x="3003550" y="2965450"/>
          <p14:tracePt t="24203" x="2879725" y="2978150"/>
          <p14:tracePt t="24212" x="2716213" y="2990850"/>
          <p14:tracePt t="24219" x="2554288" y="3016250"/>
          <p14:tracePt t="24227" x="2416175" y="3041650"/>
          <p14:tracePt t="24235" x="2316163" y="3054350"/>
          <p14:tracePt t="24243" x="2165350" y="3078163"/>
          <p14:tracePt t="24251" x="2065338" y="3090863"/>
          <p14:tracePt t="24259" x="1927225" y="3116263"/>
          <p14:tracePt t="24267" x="1814513" y="3128963"/>
          <p14:tracePt t="24275" x="1689100" y="3128963"/>
          <p14:tracePt t="24283" x="1577975" y="3128963"/>
          <p14:tracePt t="24291" x="1465263" y="3128963"/>
          <p14:tracePt t="24299" x="1363663" y="3128963"/>
          <p14:tracePt t="24307" x="1276350" y="3128963"/>
          <p14:tracePt t="24315" x="1201738" y="3128963"/>
          <p14:tracePt t="24323" x="1139825" y="3141663"/>
          <p14:tracePt t="24331" x="1114425" y="3141663"/>
          <p14:tracePt t="24339" x="1076325" y="3141663"/>
          <p14:tracePt t="24355" x="1063625" y="3154363"/>
          <p14:tracePt t="24611" x="1063625" y="3165475"/>
          <p14:tracePt t="24619" x="1038225" y="3178175"/>
          <p14:tracePt t="24803" x="1050925" y="3178175"/>
          <p14:tracePt t="24827" x="1063625" y="3178175"/>
          <p14:tracePt t="24835" x="1063625" y="3165475"/>
          <p14:tracePt t="24843" x="1076325" y="3165475"/>
          <p14:tracePt t="24851" x="1089025" y="3154363"/>
          <p14:tracePt t="24875" x="1089025" y="3141663"/>
          <p14:tracePt t="24891" x="1101725" y="3128963"/>
          <p14:tracePt t="25091" x="1114425" y="3116263"/>
          <p14:tracePt t="25115" x="1127125" y="3116263"/>
          <p14:tracePt t="25163" x="1139825" y="3116263"/>
          <p14:tracePt t="25395" x="1150938" y="3116263"/>
          <p14:tracePt t="25403" x="1176338" y="3116263"/>
          <p14:tracePt t="25419" x="1189038" y="3116263"/>
          <p14:tracePt t="25428" x="1201738" y="3116263"/>
          <p14:tracePt t="25435" x="1214438" y="3116263"/>
          <p14:tracePt t="25443" x="1239838" y="3116263"/>
          <p14:tracePt t="25451" x="1263650" y="3128963"/>
          <p14:tracePt t="25459" x="1301750" y="3141663"/>
          <p14:tracePt t="25467" x="1339850" y="3154363"/>
          <p14:tracePt t="25475" x="1363663" y="3165475"/>
          <p14:tracePt t="25483" x="1401763" y="3165475"/>
          <p14:tracePt t="25491" x="1465263" y="3190875"/>
          <p14:tracePt t="25499" x="1501775" y="3190875"/>
          <p14:tracePt t="25507" x="1552575" y="3203575"/>
          <p14:tracePt t="25515" x="1601788" y="3203575"/>
          <p14:tracePt t="25523" x="1627188" y="3216275"/>
          <p14:tracePt t="25531" x="1677988" y="3216275"/>
          <p14:tracePt t="25539" x="1714500" y="3228975"/>
          <p14:tracePt t="25547" x="1765300" y="3228975"/>
          <p14:tracePt t="25555" x="1827213" y="3241675"/>
          <p14:tracePt t="25563" x="1914525" y="3267075"/>
          <p14:tracePt t="25571" x="1965325" y="3267075"/>
          <p14:tracePt t="25579" x="2065338" y="3290888"/>
          <p14:tracePt t="25587" x="2139950" y="3303588"/>
          <p14:tracePt t="25596" x="2239963" y="3341688"/>
          <p14:tracePt t="25603" x="2316163" y="3354388"/>
          <p14:tracePt t="25613" x="2416175" y="3354388"/>
          <p14:tracePt t="25619" x="2503488" y="3390900"/>
          <p14:tracePt t="25630" x="2554288" y="3403600"/>
          <p14:tracePt t="25635" x="2590800" y="3403600"/>
          <p14:tracePt t="25643" x="2641600" y="3416300"/>
          <p14:tracePt t="25651" x="2678113" y="3416300"/>
          <p14:tracePt t="25659" x="2703513" y="3416300"/>
          <p14:tracePt t="25667" x="2728913" y="3416300"/>
          <p14:tracePt t="25891" x="2741613" y="3416300"/>
          <p14:tracePt t="25899" x="2754313" y="3416300"/>
          <p14:tracePt t="25907" x="2767013" y="3416300"/>
          <p14:tracePt t="25931" x="2778125" y="3416300"/>
          <p14:tracePt t="25939" x="2803525" y="3416300"/>
          <p14:tracePt t="25947" x="2816225" y="3416300"/>
          <p14:tracePt t="25955" x="2841625" y="3416300"/>
          <p14:tracePt t="25963" x="2867025" y="3416300"/>
          <p14:tracePt t="25971" x="2903538" y="3416300"/>
          <p14:tracePt t="25979" x="2979738" y="3416300"/>
          <p14:tracePt t="25987" x="3028950" y="3416300"/>
          <p14:tracePt t="25995" x="3079750" y="3416300"/>
          <p14:tracePt t="26003" x="3179763" y="3416300"/>
          <p14:tracePt t="26012" x="3241675" y="3416300"/>
          <p14:tracePt t="26019" x="3317875" y="3416300"/>
          <p14:tracePt t="26028" x="3417888" y="3416300"/>
          <p14:tracePt t="26035" x="3492500" y="3416300"/>
          <p14:tracePt t="26045" x="3579813" y="3416300"/>
          <p14:tracePt t="26051" x="3654425" y="3416300"/>
          <p14:tracePt t="26059" x="3717925" y="3416300"/>
          <p14:tracePt t="26067" x="3767138" y="3416300"/>
          <p14:tracePt t="26075" x="3805238" y="3416300"/>
          <p14:tracePt t="26083" x="3843338" y="3416300"/>
          <p14:tracePt t="26091" x="3867150" y="3441700"/>
          <p14:tracePt t="26112" x="3892550" y="3441700"/>
          <p14:tracePt t="26163" x="3905250" y="3441700"/>
          <p14:tracePt t="26187" x="3930650" y="3441700"/>
          <p14:tracePt t="26219" x="3943350" y="3441700"/>
          <p14:tracePt t="26243" x="3968750" y="3441700"/>
          <p14:tracePt t="26259" x="3979863" y="3441700"/>
          <p14:tracePt t="26587" x="3968750" y="3441700"/>
          <p14:tracePt t="26595" x="3943350" y="3441700"/>
          <p14:tracePt t="26603" x="3930650" y="3441700"/>
          <p14:tracePt t="26611" x="3905250" y="3441700"/>
          <p14:tracePt t="26619" x="3867150" y="3441700"/>
          <p14:tracePt t="26628" x="3856038" y="3441700"/>
          <p14:tracePt t="26651" x="3830638" y="3441700"/>
          <p14:tracePt t="26707" x="3830638" y="3416300"/>
          <p14:tracePt t="26899" x="3830638" y="3403600"/>
          <p14:tracePt t="26907" x="3856038" y="3390900"/>
          <p14:tracePt t="26923" x="3879850" y="3390900"/>
          <p14:tracePt t="26931" x="3892550" y="3390900"/>
          <p14:tracePt t="26939" x="3917950" y="3390900"/>
          <p14:tracePt t="26947" x="3943350" y="3390900"/>
          <p14:tracePt t="26955" x="3979863" y="3390900"/>
          <p14:tracePt t="26963" x="3992563" y="3367088"/>
          <p14:tracePt t="26971" x="4017963" y="3367088"/>
          <p14:tracePt t="26980" x="4056063" y="3367088"/>
          <p14:tracePt t="26995" x="4068763" y="3367088"/>
          <p14:tracePt t="27003" x="4092575" y="3367088"/>
          <p14:tracePt t="27011" x="4105275" y="3367088"/>
          <p14:tracePt t="27027" x="4130675" y="3367088"/>
          <p14:tracePt t="27044" x="4143375" y="3367088"/>
          <p14:tracePt t="27051" x="4181475" y="3367088"/>
          <p14:tracePt t="27067" x="4217988" y="3367088"/>
          <p14:tracePt t="27075" x="4230688" y="3367088"/>
          <p14:tracePt t="27083" x="4268788" y="3367088"/>
          <p14:tracePt t="27091" x="4281488" y="3367088"/>
          <p14:tracePt t="27099" x="4305300" y="3367088"/>
          <p14:tracePt t="27112" x="4318000" y="3367088"/>
          <p14:tracePt t="27115" x="4343400" y="3367088"/>
          <p14:tracePt t="27123" x="4356100" y="3367088"/>
          <p14:tracePt t="27131" x="4368800" y="3367088"/>
          <p14:tracePt t="27139" x="4394200" y="3367088"/>
          <p14:tracePt t="27155" x="4418013" y="3367088"/>
          <p14:tracePt t="27163" x="4443413" y="3367088"/>
          <p14:tracePt t="27171" x="4468813" y="3367088"/>
          <p14:tracePt t="27179" x="4481513" y="3367088"/>
          <p14:tracePt t="27187" x="4506913" y="3367088"/>
          <p14:tracePt t="27195" x="4518025" y="3367088"/>
          <p14:tracePt t="27203" x="4543425" y="3367088"/>
          <p14:tracePt t="27211" x="4568825" y="3367088"/>
          <p14:tracePt t="27219" x="4594225" y="3367088"/>
          <p14:tracePt t="27227" x="4606925" y="3367088"/>
          <p14:tracePt t="27235" x="4619625" y="3367088"/>
          <p14:tracePt t="27244" x="4630738" y="3367088"/>
          <p14:tracePt t="27260" x="4643438" y="3367088"/>
          <p14:tracePt t="27267" x="4656138" y="3367088"/>
          <p14:tracePt t="27355" x="4656138" y="3378200"/>
          <p14:tracePt t="27371" x="4656138" y="3390900"/>
          <p14:tracePt t="27387" x="4643438" y="3416300"/>
          <p14:tracePt t="27395" x="4630738" y="3416300"/>
          <p14:tracePt t="27403" x="4594225" y="3441700"/>
          <p14:tracePt t="27411" x="4518025" y="3441700"/>
          <p14:tracePt t="27419" x="4481513" y="3441700"/>
          <p14:tracePt t="27867" x="4518025" y="3441700"/>
          <p14:tracePt t="27876" x="4530725" y="3441700"/>
          <p14:tracePt t="27883" x="4556125" y="3441700"/>
          <p14:tracePt t="27892" x="4581525" y="3441700"/>
          <p14:tracePt t="27899" x="4619625" y="3441700"/>
          <p14:tracePt t="27907" x="4656138" y="3441700"/>
          <p14:tracePt t="27915" x="4668838" y="3441700"/>
          <p14:tracePt t="27923" x="4706938" y="3441700"/>
          <p14:tracePt t="27931" x="4719638" y="3454400"/>
          <p14:tracePt t="27939" x="4743450" y="3454400"/>
          <p14:tracePt t="27955" x="4768850" y="3454400"/>
          <p14:tracePt t="27963" x="4781550" y="3454400"/>
          <p14:tracePt t="27971" x="4794250" y="3454400"/>
          <p14:tracePt t="27979" x="4806950" y="3454400"/>
          <p14:tracePt t="27987" x="4819650" y="3454400"/>
          <p14:tracePt t="27995" x="4832350" y="3454400"/>
          <p14:tracePt t="28003" x="4843463" y="3454400"/>
          <p14:tracePt t="28011" x="4856163" y="3454400"/>
          <p14:tracePt t="28019" x="4868863" y="3454400"/>
          <p14:tracePt t="28027" x="4906963" y="3454400"/>
          <p14:tracePt t="28035" x="4932363" y="3454400"/>
          <p14:tracePt t="28043" x="4945063" y="3454400"/>
          <p14:tracePt t="28051" x="4956175" y="3454400"/>
          <p14:tracePt t="28060" x="4994275" y="3454400"/>
          <p14:tracePt t="28077" x="5032375" y="3454400"/>
          <p14:tracePt t="28083" x="5057775" y="3454400"/>
          <p14:tracePt t="28093" x="5081588" y="3454400"/>
          <p14:tracePt t="28099" x="5119688" y="3454400"/>
          <p14:tracePt t="28111" x="5132388" y="3454400"/>
          <p14:tracePt t="28115" x="5170488" y="3454400"/>
          <p14:tracePt t="28123" x="5207000" y="3454400"/>
          <p14:tracePt t="28131" x="5245100" y="3454400"/>
          <p14:tracePt t="28139" x="5257800" y="3454400"/>
          <p14:tracePt t="28147" x="5294313" y="3454400"/>
          <p14:tracePt t="28155" x="5332413" y="3454400"/>
          <p14:tracePt t="28163" x="5345113" y="3454400"/>
          <p14:tracePt t="28171" x="5383213" y="3454400"/>
          <p14:tracePt t="28179" x="5407025" y="3454400"/>
          <p14:tracePt t="28187" x="5432425" y="3454400"/>
          <p14:tracePt t="28195" x="5470525" y="3454400"/>
          <p14:tracePt t="28203" x="5483225" y="3454400"/>
          <p14:tracePt t="28211" x="5507038" y="3454400"/>
          <p14:tracePt t="28219" x="5519738" y="3454400"/>
          <p14:tracePt t="28227" x="5557838" y="3454400"/>
          <p14:tracePt t="28235" x="5595938" y="3454400"/>
          <p14:tracePt t="28243" x="5632450" y="3441700"/>
          <p14:tracePt t="28251" x="5670550" y="3441700"/>
          <p14:tracePt t="28259" x="5695950" y="3441700"/>
          <p14:tracePt t="28267" x="5719763" y="3441700"/>
          <p14:tracePt t="28276" x="5757863" y="3441700"/>
          <p14:tracePt t="28283" x="5783263" y="3441700"/>
          <p14:tracePt t="28293" x="5795963" y="3441700"/>
          <p14:tracePt t="28299" x="5821363" y="3441700"/>
          <p14:tracePt t="28307" x="5832475" y="3441700"/>
          <p14:tracePt t="28323" x="5845175" y="3441700"/>
          <p14:tracePt t="28531" x="5857875" y="3441700"/>
          <p14:tracePt t="28555" x="5870575" y="3441700"/>
          <p14:tracePt t="28579" x="5883275" y="3441700"/>
          <p14:tracePt t="28699" x="5883275" y="3429000"/>
          <p14:tracePt t="28723" x="5883275" y="3403600"/>
          <p14:tracePt t="28739" x="5857875" y="3403600"/>
          <p14:tracePt t="28747" x="5845175" y="3403600"/>
          <p14:tracePt t="28755" x="5821363" y="3378200"/>
          <p14:tracePt t="28763" x="5795963" y="3367088"/>
          <p14:tracePt t="28771" x="5783263" y="3354388"/>
          <p14:tracePt t="28787" x="5757863" y="3341688"/>
          <p14:tracePt t="28795" x="5745163" y="3341688"/>
          <p14:tracePt t="28803" x="5732463" y="3341688"/>
          <p14:tracePt t="28811" x="5719763" y="3328988"/>
          <p14:tracePt t="28995" x="5708650" y="3316288"/>
          <p14:tracePt t="29027" x="5708650" y="3303588"/>
          <p14:tracePt t="29035" x="5719763" y="3290888"/>
          <p14:tracePt t="29043" x="5757863" y="3290888"/>
          <p14:tracePt t="29051" x="5795963" y="3290888"/>
          <p14:tracePt t="29059" x="5832475" y="3290888"/>
          <p14:tracePt t="29067" x="5870575" y="3290888"/>
          <p14:tracePt t="29075" x="5908675" y="3290888"/>
          <p14:tracePt t="29083" x="5945188" y="3290888"/>
          <p14:tracePt t="29092" x="5983288" y="3290888"/>
          <p14:tracePt t="29110" x="6045200" y="3290888"/>
          <p14:tracePt t="29115" x="6083300" y="3316288"/>
          <p14:tracePt t="29125" x="6108700" y="3316288"/>
          <p14:tracePt t="29131" x="6146800" y="3328988"/>
          <p14:tracePt t="29139" x="6157913" y="3328988"/>
          <p14:tracePt t="29147" x="6170613" y="3341688"/>
          <p14:tracePt t="29155" x="6183313" y="3341688"/>
          <p14:tracePt t="29163" x="6196013" y="3341688"/>
          <p14:tracePt t="29171" x="6221413" y="3341688"/>
          <p14:tracePt t="29179" x="6246813" y="3341688"/>
          <p14:tracePt t="29187" x="6259513" y="3354388"/>
          <p14:tracePt t="29195" x="6283325" y="3354388"/>
          <p14:tracePt t="29203" x="6308725" y="3354388"/>
          <p14:tracePt t="29211" x="6334125" y="3354388"/>
          <p14:tracePt t="29219" x="6359525" y="3354388"/>
          <p14:tracePt t="29227" x="6396038" y="3354388"/>
          <p14:tracePt t="29235" x="6421438" y="3354388"/>
          <p14:tracePt t="29243" x="6434138" y="3354388"/>
          <p14:tracePt t="29251" x="6472238" y="3354388"/>
          <p14:tracePt t="29259" x="6508750" y="3354388"/>
          <p14:tracePt t="29267" x="6559550" y="3354388"/>
          <p14:tracePt t="29275" x="6608763" y="3354388"/>
          <p14:tracePt t="29283" x="6672263" y="3354388"/>
          <p14:tracePt t="29291" x="6759575" y="3354388"/>
          <p14:tracePt t="29299" x="6859588" y="3354388"/>
          <p14:tracePt t="29308" x="6946900" y="3354388"/>
          <p14:tracePt t="29315" x="7034213" y="3354388"/>
          <p14:tracePt t="29325" x="7110413" y="3354388"/>
          <p14:tracePt t="29331" x="7210425" y="3354388"/>
          <p14:tracePt t="29339" x="7297738" y="3354388"/>
          <p14:tracePt t="29347" x="7372350" y="3354388"/>
          <p14:tracePt t="29355" x="7423150" y="3354388"/>
          <p14:tracePt t="29363" x="7472363" y="3354388"/>
          <p14:tracePt t="29371" x="7510463" y="3354388"/>
          <p14:tracePt t="29379" x="7548563" y="3354388"/>
          <p14:tracePt t="29387" x="7585075" y="3378200"/>
          <p14:tracePt t="29395" x="7597775" y="3378200"/>
          <p14:tracePt t="29411" x="7610475" y="3378200"/>
          <p14:tracePt t="29499" x="7610475" y="3390900"/>
          <p14:tracePt t="29515" x="7610475" y="3403600"/>
          <p14:tracePt t="29523" x="7610475" y="3416300"/>
          <p14:tracePt t="29540" x="7610475" y="3429000"/>
          <p14:tracePt t="29547" x="7597775" y="3429000"/>
          <p14:tracePt t="29555" x="7585075" y="3429000"/>
          <p14:tracePt t="29563" x="7561263" y="3454400"/>
          <p14:tracePt t="29571" x="7535863" y="3467100"/>
          <p14:tracePt t="29579" x="7523163" y="3467100"/>
          <p14:tracePt t="29587" x="7510463" y="3467100"/>
          <p14:tracePt t="29595" x="7485063" y="3467100"/>
          <p14:tracePt t="29603" x="7459663" y="3467100"/>
          <p14:tracePt t="29611" x="7423150" y="3479800"/>
          <p14:tracePt t="29619" x="7372350" y="3479800"/>
          <p14:tracePt t="29627" x="7335838" y="3479800"/>
          <p14:tracePt t="29635" x="7285038" y="3479800"/>
          <p14:tracePt t="29643" x="7235825" y="3479800"/>
          <p14:tracePt t="29651" x="7210425" y="3479800"/>
          <p14:tracePt t="29659" x="7159625" y="3479800"/>
          <p14:tracePt t="29667" x="7123113" y="3479800"/>
          <p14:tracePt t="29675" x="7085013" y="3479800"/>
          <p14:tracePt t="29683" x="7072313" y="3479800"/>
          <p14:tracePt t="29691" x="7046913" y="3479800"/>
          <p14:tracePt t="29699" x="7021513" y="3479800"/>
          <p14:tracePt t="29707" x="6997700" y="3479800"/>
          <p14:tracePt t="29724" x="6985000" y="3479800"/>
          <p14:tracePt t="29771" x="6972300" y="3479800"/>
          <p14:tracePt t="29803" x="6959600" y="3479800"/>
          <p14:tracePt t="29819" x="6946900" y="3467100"/>
          <p14:tracePt t="29883" x="6946900" y="3454400"/>
          <p14:tracePt t="29899" x="6946900" y="3441700"/>
          <p14:tracePt t="29915" x="6946900" y="3429000"/>
          <p14:tracePt t="29931" x="6946900" y="3416300"/>
          <p14:tracePt t="29947" x="6946900" y="3390900"/>
          <p14:tracePt t="29956" x="6959600" y="3378200"/>
          <p14:tracePt t="29963" x="7021513" y="3378200"/>
          <p14:tracePt t="29971" x="7072313" y="3367088"/>
          <p14:tracePt t="29979" x="7159625" y="3367088"/>
          <p14:tracePt t="29987" x="7223125" y="3341688"/>
          <p14:tracePt t="29995" x="7310438" y="3341688"/>
          <p14:tracePt t="30003" x="7410450" y="3328988"/>
          <p14:tracePt t="30011" x="7548563" y="3328988"/>
          <p14:tracePt t="30019" x="7661275" y="3328988"/>
          <p14:tracePt t="30027" x="7761288" y="3328988"/>
          <p14:tracePt t="30035" x="7886700" y="3328988"/>
          <p14:tracePt t="30043" x="8010525" y="3328988"/>
          <p14:tracePt t="30051" x="8110538" y="3328988"/>
          <p14:tracePt t="30059" x="8199438" y="3328988"/>
          <p14:tracePt t="30067" x="8299450" y="3328988"/>
          <p14:tracePt t="30075" x="8361363" y="3328988"/>
          <p14:tracePt t="30083" x="8435975" y="3328988"/>
          <p14:tracePt t="30092" x="8486775" y="3328988"/>
          <p14:tracePt t="30109" x="8574088" y="3328988"/>
          <p14:tracePt t="30115" x="8637588" y="3328988"/>
          <p14:tracePt t="30124" x="8674100" y="3328988"/>
          <p14:tracePt t="30131" x="8712200" y="3328988"/>
          <p14:tracePt t="30140" x="8724900" y="3328988"/>
          <p14:tracePt t="30147" x="8737600" y="3328988"/>
          <p14:tracePt t="30157" x="8750300" y="3328988"/>
          <p14:tracePt t="30163" x="8763000" y="3328988"/>
          <p14:tracePt t="30435" x="8763000" y="3341688"/>
          <p14:tracePt t="30443" x="8712200" y="3354388"/>
          <p14:tracePt t="30451" x="8637588" y="3390900"/>
          <p14:tracePt t="30459" x="8524875" y="3403600"/>
          <p14:tracePt t="30467" x="8399463" y="3416300"/>
          <p14:tracePt t="30475" x="8248650" y="3467100"/>
          <p14:tracePt t="30483" x="8074025" y="3529013"/>
          <p14:tracePt t="30491" x="7886700" y="3541713"/>
          <p14:tracePt t="30499" x="7648575" y="3590925"/>
          <p14:tracePt t="30507" x="7323138" y="3641725"/>
          <p14:tracePt t="30515" x="6921500" y="3703638"/>
          <p14:tracePt t="30523" x="6370638" y="3754438"/>
          <p14:tracePt t="30531" x="5945188" y="3841750"/>
          <p14:tracePt t="30540" x="5483225" y="3905250"/>
          <p14:tracePt t="30547" x="5294313" y="3941763"/>
          <p14:tracePt t="30556" x="5006975" y="3954463"/>
          <p14:tracePt t="30563" x="4581525" y="4041775"/>
          <p14:tracePt t="30573" x="4181475" y="4129088"/>
          <p14:tracePt t="30579" x="3756025" y="4141788"/>
          <p14:tracePt t="30587" x="3405188" y="4205288"/>
          <p14:tracePt t="30595" x="3041650" y="4241800"/>
          <p14:tracePt t="30603" x="2654300" y="4305300"/>
          <p14:tracePt t="30611" x="2316163" y="4367213"/>
          <p14:tracePt t="30619" x="2103438" y="4392613"/>
          <p14:tracePt t="30627" x="1852613" y="4418013"/>
          <p14:tracePt t="30635" x="1665288" y="4430713"/>
          <p14:tracePt t="30643" x="1501775" y="4443413"/>
          <p14:tracePt t="30651" x="1363663" y="4443413"/>
          <p14:tracePt t="30659" x="1252538" y="4467225"/>
          <p14:tracePt t="30667" x="1127125" y="4479925"/>
          <p14:tracePt t="30675" x="1038225" y="4479925"/>
          <p14:tracePt t="30683" x="976313" y="4479925"/>
          <p14:tracePt t="30691" x="925513" y="4479925"/>
          <p14:tracePt t="30699" x="863600" y="4492625"/>
          <p14:tracePt t="30707" x="838200" y="4492625"/>
          <p14:tracePt t="30715" x="814388" y="4505325"/>
          <p14:tracePt t="30835" x="814388" y="4492625"/>
          <p14:tracePt t="30843" x="825500" y="4467225"/>
          <p14:tracePt t="30851" x="863600" y="4418013"/>
          <p14:tracePt t="30859" x="863600" y="4392613"/>
          <p14:tracePt t="30867" x="889000" y="4341813"/>
          <p14:tracePt t="30875" x="914400" y="4305300"/>
          <p14:tracePt t="30883" x="938213" y="4267200"/>
          <p14:tracePt t="30891" x="950913" y="4217988"/>
          <p14:tracePt t="30899" x="1001713" y="4141788"/>
          <p14:tracePt t="30907" x="1038225" y="4092575"/>
          <p14:tracePt t="30915" x="1076325" y="4041775"/>
          <p14:tracePt t="30923" x="1114425" y="4005263"/>
          <p14:tracePt t="30931" x="1150938" y="3941763"/>
          <p14:tracePt t="30940" x="1176338" y="3916363"/>
          <p14:tracePt t="30947" x="1227138" y="3879850"/>
          <p14:tracePt t="30956" x="1263650" y="3854450"/>
          <p14:tracePt t="30963" x="1301750" y="3829050"/>
          <p14:tracePt t="30973" x="1352550" y="3779838"/>
          <p14:tracePt t="30979" x="1389063" y="3767138"/>
          <p14:tracePt t="30987" x="1414463" y="3754438"/>
          <p14:tracePt t="30995" x="1439863" y="3741738"/>
          <p14:tracePt t="31003" x="1452563" y="3729038"/>
          <p14:tracePt t="31011" x="1465263" y="3729038"/>
          <p14:tracePt t="31019" x="1476375" y="3716338"/>
          <p14:tracePt t="31163" x="1476375" y="3729038"/>
          <p14:tracePt t="31171" x="1476375" y="3741738"/>
          <p14:tracePt t="31179" x="1501775" y="3754438"/>
          <p14:tracePt t="31188" x="1527175" y="3767138"/>
          <p14:tracePt t="31195" x="1552575" y="3779838"/>
          <p14:tracePt t="31203" x="1565275" y="3792538"/>
          <p14:tracePt t="31211" x="1614488" y="3803650"/>
          <p14:tracePt t="31219" x="1701800" y="3816350"/>
          <p14:tracePt t="31227" x="1778000" y="3829050"/>
          <p14:tracePt t="31235" x="1839913" y="3841750"/>
          <p14:tracePt t="31243" x="1965325" y="3854450"/>
          <p14:tracePt t="31251" x="2039938" y="3867150"/>
          <p14:tracePt t="31259" x="2152650" y="3879850"/>
          <p14:tracePt t="31267" x="2265363" y="3879850"/>
          <p14:tracePt t="31275" x="2390775" y="3879850"/>
          <p14:tracePt t="31283" x="2503488" y="3879850"/>
          <p14:tracePt t="31291" x="2641600" y="3879850"/>
          <p14:tracePt t="31299" x="2741613" y="3879850"/>
          <p14:tracePt t="31307" x="2854325" y="3879850"/>
          <p14:tracePt t="31315" x="2941638" y="3879850"/>
          <p14:tracePt t="31323" x="3041650" y="3879850"/>
          <p14:tracePt t="31331" x="3092450" y="3879850"/>
          <p14:tracePt t="31339" x="3154363" y="3879850"/>
          <p14:tracePt t="31347" x="3192463" y="3879850"/>
          <p14:tracePt t="31356" x="3216275" y="3879850"/>
          <p14:tracePt t="31363" x="3254375" y="3879850"/>
          <p14:tracePt t="31372" x="3279775" y="3879850"/>
          <p14:tracePt t="31379" x="3305175" y="3879850"/>
          <p14:tracePt t="31403" x="3317875" y="3879850"/>
          <p14:tracePt t="31427" x="3328988" y="3879850"/>
          <p14:tracePt t="31435" x="3341688" y="3879850"/>
          <p14:tracePt t="31451" x="3367088" y="3879850"/>
          <p14:tracePt t="31459" x="3379788" y="3879850"/>
          <p14:tracePt t="31467" x="3392488" y="3879850"/>
          <p14:tracePt t="31475" x="3405188" y="3879850"/>
          <p14:tracePt t="31483" x="3429000" y="3879850"/>
          <p14:tracePt t="31499" x="3454400" y="3879850"/>
          <p14:tracePt t="31643" x="3441700" y="3879850"/>
          <p14:tracePt t="31651" x="3405188" y="3892550"/>
          <p14:tracePt t="31659" x="3379788" y="3892550"/>
          <p14:tracePt t="31667" x="3341688" y="3929063"/>
          <p14:tracePt t="31675" x="3279775" y="3954463"/>
          <p14:tracePt t="31683" x="3254375" y="3954463"/>
          <p14:tracePt t="31691" x="3205163" y="3954463"/>
          <p14:tracePt t="31699" x="3167063" y="3979863"/>
          <p14:tracePt t="31707" x="3116263" y="3979863"/>
          <p14:tracePt t="31715" x="3092450" y="3992563"/>
          <p14:tracePt t="31723" x="3054350" y="3992563"/>
          <p14:tracePt t="31740" x="3028950" y="4005263"/>
          <p14:tracePt t="31747" x="3003550" y="4029075"/>
          <p14:tracePt t="31755" x="2979738" y="4041775"/>
          <p14:tracePt t="31763" x="2967038" y="4054475"/>
          <p14:tracePt t="31771" x="2954338" y="4079875"/>
          <p14:tracePt t="31779" x="2928938" y="4141788"/>
          <p14:tracePt t="31788" x="2928938" y="4192588"/>
          <p14:tracePt t="31795" x="2928938" y="4267200"/>
          <p14:tracePt t="31805" x="2928938" y="4341813"/>
          <p14:tracePt t="31811" x="2928938" y="4418013"/>
          <p14:tracePt t="31819" x="2954338" y="4518025"/>
          <p14:tracePt t="31827" x="3003550" y="4618038"/>
          <p14:tracePt t="31835" x="3067050" y="4730750"/>
          <p14:tracePt t="31843" x="3116263" y="4830763"/>
          <p14:tracePt t="31851" x="3205163" y="4968875"/>
          <p14:tracePt t="31859" x="3279775" y="5068888"/>
          <p14:tracePt t="31867" x="3341688" y="5168900"/>
          <p14:tracePt t="31875" x="3405188" y="5268913"/>
          <p14:tracePt t="31883" x="3467100" y="5368925"/>
          <p14:tracePt t="31891" x="3530600" y="5456238"/>
          <p14:tracePt t="31899" x="3592513" y="5543550"/>
          <p14:tracePt t="31907" x="3667125" y="5681663"/>
          <p14:tracePt t="31915" x="3717925" y="5756275"/>
          <p14:tracePt t="31923" x="3767138" y="5868988"/>
          <p14:tracePt t="31931" x="3805238" y="5956300"/>
          <p14:tracePt t="31940" x="3843338" y="6019800"/>
          <p14:tracePt t="31947" x="3867150" y="6094413"/>
          <p14:tracePt t="31955" x="3905250" y="6181725"/>
          <p14:tracePt t="31963" x="3930650" y="6232525"/>
          <p14:tracePt t="31971" x="3943350" y="6307138"/>
          <p14:tracePt t="31979" x="3968750" y="6357938"/>
          <p14:tracePt t="31988" x="3968750" y="6419850"/>
          <p14:tracePt t="31995" x="3968750" y="6457950"/>
          <p14:tracePt t="32005" x="3968750" y="6494463"/>
          <p14:tracePt t="32011" x="3968750" y="6519863"/>
          <p14:tracePt t="32019" x="3968750" y="6557963"/>
          <p14:tracePt t="32027" x="3968750" y="6583363"/>
          <p14:tracePt t="32035" x="3968750" y="6607175"/>
          <p14:tracePt t="32043" x="3968750" y="6632575"/>
          <p14:tracePt t="32051" x="3968750" y="6657975"/>
          <p14:tracePt t="32059" x="3956050" y="6683375"/>
          <p14:tracePt t="32067" x="3930650" y="6696075"/>
          <p14:tracePt t="32075" x="3917950" y="6707188"/>
          <p14:tracePt t="32083" x="3892550" y="6707188"/>
          <p14:tracePt t="32091" x="3867150" y="6719888"/>
          <p14:tracePt t="32107" x="3830638" y="6719888"/>
          <p14:tracePt t="32115" x="3792538" y="6719888"/>
          <p14:tracePt t="32123" x="3756025" y="6719888"/>
          <p14:tracePt t="32131" x="3705225" y="6719888"/>
          <p14:tracePt t="32139" x="3667125" y="6719888"/>
          <p14:tracePt t="32147" x="3592513" y="6683375"/>
          <p14:tracePt t="32156" x="3517900" y="6645275"/>
          <p14:tracePt t="32163" x="3441700" y="6594475"/>
          <p14:tracePt t="32172" x="3341688" y="6545263"/>
          <p14:tracePt t="32179" x="3254375" y="6494463"/>
          <p14:tracePt t="32188" x="3205163" y="6457950"/>
          <p14:tracePt t="32195" x="3092450" y="6381750"/>
          <p14:tracePt t="32205" x="2979738" y="6319838"/>
          <p14:tracePt t="32211" x="2879725" y="6257925"/>
          <p14:tracePt t="32219" x="2778125" y="6181725"/>
          <p14:tracePt t="32227" x="2678113" y="6119813"/>
          <p14:tracePt t="32235" x="2578100" y="6032500"/>
          <p14:tracePt t="32243" x="2490788" y="5945188"/>
          <p14:tracePt t="32251" x="2416175" y="5881688"/>
          <p14:tracePt t="32259" x="2352675" y="5832475"/>
          <p14:tracePt t="32267" x="2328863" y="5807075"/>
          <p14:tracePt t="32275" x="2290763" y="5756275"/>
          <p14:tracePt t="32283" x="2278063" y="5743575"/>
          <p14:tracePt t="32291" x="2252663" y="5732463"/>
          <p14:tracePt t="32299" x="2252663" y="5719763"/>
          <p14:tracePt t="32307" x="2239963" y="5707063"/>
          <p14:tracePt t="32323" x="2228850" y="5707063"/>
          <p14:tracePt t="32331" x="2228850" y="5694363"/>
          <p14:tracePt t="32347" x="2228850" y="5681663"/>
          <p14:tracePt t="32395" x="2216150" y="5668963"/>
          <p14:tracePt t="32419" x="2203450" y="5656263"/>
          <p14:tracePt t="32443" x="2190750" y="5656263"/>
          <p14:tracePt t="32459" x="2190750" y="5643563"/>
          <p14:tracePt t="32467" x="2178050" y="5630863"/>
          <p14:tracePt t="32475" x="2165350" y="5630863"/>
          <p14:tracePt t="32483" x="2139950" y="5619750"/>
          <p14:tracePt t="32491" x="2139950" y="5607050"/>
          <p14:tracePt t="32499" x="2127250" y="5594350"/>
          <p14:tracePt t="32507" x="2116138" y="5581650"/>
          <p14:tracePt t="32515" x="2090738" y="5568950"/>
          <p14:tracePt t="32523" x="2065338" y="5530850"/>
          <p14:tracePt t="32531" x="2039938" y="5518150"/>
          <p14:tracePt t="32539" x="1978025" y="5468938"/>
          <p14:tracePt t="32547" x="1952625" y="5456238"/>
          <p14:tracePt t="32555" x="1914525" y="5418138"/>
          <p14:tracePt t="32563" x="1852613" y="5381625"/>
          <p14:tracePt t="32571" x="1827213" y="5343525"/>
          <p14:tracePt t="32579" x="1765300" y="5294313"/>
          <p14:tracePt t="32587" x="1701800" y="5256213"/>
          <p14:tracePt t="32595" x="1639888" y="5205413"/>
          <p14:tracePt t="32604" x="1614488" y="5168900"/>
          <p14:tracePt t="32611" x="1565275" y="5130800"/>
          <p14:tracePt t="32621" x="1514475" y="5068888"/>
          <p14:tracePt t="32627" x="1476375" y="5018088"/>
          <p14:tracePt t="32635" x="1427163" y="4981575"/>
          <p14:tracePt t="32643" x="1376363" y="4905375"/>
          <p14:tracePt t="32651" x="1363663" y="4856163"/>
          <p14:tracePt t="32659" x="1314450" y="4779963"/>
          <p14:tracePt t="32667" x="1252538" y="4692650"/>
          <p14:tracePt t="32675" x="1214438" y="4618038"/>
          <p14:tracePt t="32683" x="1189038" y="4543425"/>
          <p14:tracePt t="32691" x="1114425" y="4454525"/>
          <p14:tracePt t="32699" x="1089025" y="4354513"/>
          <p14:tracePt t="32707" x="1027113" y="4241800"/>
          <p14:tracePt t="32715" x="989013" y="4154488"/>
          <p14:tracePt t="32723" x="925513" y="4029075"/>
          <p14:tracePt t="32731" x="889000" y="3929063"/>
          <p14:tracePt t="32739" x="838200" y="3816350"/>
          <p14:tracePt t="32747" x="763588" y="3679825"/>
          <p14:tracePt t="32756" x="701675" y="3529013"/>
          <p14:tracePt t="32763" x="625475" y="3390900"/>
          <p14:tracePt t="32771" x="563563" y="3278188"/>
          <p14:tracePt t="32779" x="488950" y="3141663"/>
          <p14:tracePt t="32787" x="412750" y="3016250"/>
          <p14:tracePt t="32795" x="338138" y="2878138"/>
          <p14:tracePt t="32804" x="287338" y="2752725"/>
          <p14:tracePt t="32811" x="200025" y="2616200"/>
          <p14:tracePt t="32821" x="150813" y="2490788"/>
          <p14:tracePt t="32827" x="100013" y="2378075"/>
          <p14:tracePt t="32837" x="38100" y="2252663"/>
          <p14:tracePt t="32843" x="0" y="21399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39" y="893587"/>
            <a:ext cx="6867525" cy="2771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939" y="524255"/>
            <a:ext cx="77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</a:t>
            </a:r>
            <a:r>
              <a:rPr lang="ko-KR" altLang="en-US" dirty="0" err="1"/>
              <a:t>행렬간의</a:t>
            </a:r>
            <a:r>
              <a:rPr lang="ko-KR" altLang="en-US" dirty="0"/>
              <a:t> </a:t>
            </a:r>
            <a:r>
              <a:rPr lang="ko-KR" altLang="en-US" dirty="0" err="1"/>
              <a:t>점곱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939" y="3933088"/>
            <a:ext cx="8593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x = </a:t>
            </a:r>
            <a:r>
              <a:rPr lang="en-US" altLang="ko-KR" dirty="0" err="1"/>
              <a:t>np.array</a:t>
            </a:r>
            <a:r>
              <a:rPr lang="en-US" altLang="ko-KR" dirty="0"/>
              <a:t>([[1,2],[2,3]])</a:t>
            </a:r>
          </a:p>
          <a:p>
            <a:r>
              <a:rPr lang="en-US" altLang="ko-KR" dirty="0"/>
              <a:t>     y= </a:t>
            </a:r>
            <a:r>
              <a:rPr lang="en-US" altLang="ko-KR" dirty="0" err="1"/>
              <a:t>np.array</a:t>
            </a:r>
            <a:r>
              <a:rPr lang="en-US" altLang="ko-KR" dirty="0"/>
              <a:t>([[3,4],[4,5]])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naïve_vector_dot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= </a:t>
            </a:r>
          </a:p>
          <a:p>
            <a:r>
              <a:rPr lang="en-US" altLang="ko-KR" dirty="0"/>
              <a:t>1*3 + 2*4 , 1*4 + 2*5</a:t>
            </a:r>
          </a:p>
          <a:p>
            <a:r>
              <a:rPr lang="en-US" altLang="ko-KR" dirty="0"/>
              <a:t>2*3 + 3*4 , 2*4 + 3*5</a:t>
            </a:r>
          </a:p>
          <a:p>
            <a:r>
              <a:rPr lang="en-US" altLang="ko-KR" dirty="0"/>
              <a:t>= [[11 , 14],</a:t>
            </a:r>
          </a:p>
          <a:p>
            <a:r>
              <a:rPr lang="en-US" altLang="ko-KR" dirty="0"/>
              <a:t>    [18 , 23]]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474820B-E00E-4C31-A2CB-25827D1D6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52"/>
    </mc:Choice>
    <mc:Fallback>
      <p:transition spd="slow" advTm="10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49" x="50800" y="825500"/>
          <p14:tracePt t="6556" x="100013" y="825500"/>
          <p14:tracePt t="6564" x="138113" y="825500"/>
          <p14:tracePt t="6572" x="163513" y="825500"/>
          <p14:tracePt t="6580" x="200025" y="825500"/>
          <p14:tracePt t="6589" x="238125" y="825500"/>
          <p14:tracePt t="6596" x="274638" y="825500"/>
          <p14:tracePt t="6604" x="300038" y="825500"/>
          <p14:tracePt t="6613" x="338138" y="825500"/>
          <p14:tracePt t="6621" x="350838" y="825500"/>
          <p14:tracePt t="6628" x="376238" y="825500"/>
          <p14:tracePt t="6638" x="387350" y="825500"/>
          <p14:tracePt t="6654" x="425450" y="825500"/>
          <p14:tracePt t="6668" x="438150" y="825500"/>
          <p14:tracePt t="6677" x="450850" y="825500"/>
          <p14:tracePt t="6692" x="463550" y="838200"/>
          <p14:tracePt t="6700" x="476250" y="838200"/>
          <p14:tracePt t="6708" x="500063" y="850900"/>
          <p14:tracePt t="6716" x="512763" y="850900"/>
          <p14:tracePt t="6749" x="525463" y="863600"/>
          <p14:tracePt t="6765" x="538163" y="876300"/>
          <p14:tracePt t="6772" x="550863" y="901700"/>
          <p14:tracePt t="6788" x="550863" y="912813"/>
          <p14:tracePt t="6796" x="563563" y="938213"/>
          <p14:tracePt t="6805" x="563563" y="950913"/>
          <p14:tracePt t="6812" x="563563" y="976313"/>
          <p14:tracePt t="6821" x="588963" y="1001713"/>
          <p14:tracePt t="6838" x="600075" y="1014413"/>
          <p14:tracePt t="6844" x="600075" y="1025525"/>
          <p14:tracePt t="6854" x="625475" y="1050925"/>
          <p14:tracePt t="6868" x="638175" y="1063625"/>
          <p14:tracePt t="6892" x="650875" y="1076325"/>
          <p14:tracePt t="6916" x="663575" y="1076325"/>
          <p14:tracePt t="7021" x="650875" y="1076325"/>
          <p14:tracePt t="7029" x="612775" y="1076325"/>
          <p14:tracePt t="7037" x="588963" y="1076325"/>
          <p14:tracePt t="7044" x="576263" y="1076325"/>
          <p14:tracePt t="7054" x="538163" y="1089025"/>
          <p14:tracePt t="7060" x="500063" y="1089025"/>
          <p14:tracePt t="7069" x="463550" y="1101725"/>
          <p14:tracePt t="7077" x="425450" y="1114425"/>
          <p14:tracePt t="7085" x="363538" y="1125538"/>
          <p14:tracePt t="7093" x="325438" y="1125538"/>
          <p14:tracePt t="7100" x="287338" y="1125538"/>
          <p14:tracePt t="7108" x="274638" y="1138238"/>
          <p14:tracePt t="7117" x="238125" y="1138238"/>
          <p14:tracePt t="7124" x="225425" y="1138238"/>
          <p14:tracePt t="7165" x="225425" y="1150938"/>
          <p14:tracePt t="7181" x="225425" y="1163638"/>
          <p14:tracePt t="7188" x="225425" y="1176338"/>
          <p14:tracePt t="7197" x="225425" y="1189038"/>
          <p14:tracePt t="7205" x="225425" y="1201738"/>
          <p14:tracePt t="7212" x="225425" y="1227138"/>
          <p14:tracePt t="7221" x="225425" y="1238250"/>
          <p14:tracePt t="7228" x="225425" y="1263650"/>
          <p14:tracePt t="7253" x="225425" y="1276350"/>
          <p14:tracePt t="7261" x="225425" y="1327150"/>
          <p14:tracePt t="7270" x="238125" y="1389063"/>
          <p14:tracePt t="7276" x="250825" y="1439863"/>
          <p14:tracePt t="7285" x="274638" y="1552575"/>
          <p14:tracePt t="7293" x="312738" y="1639888"/>
          <p14:tracePt t="7300" x="325438" y="1739900"/>
          <p14:tracePt t="7309" x="363538" y="1827213"/>
          <p14:tracePt t="7317" x="376238" y="1927225"/>
          <p14:tracePt t="7324" x="387350" y="2014538"/>
          <p14:tracePt t="7333" x="387350" y="2114550"/>
          <p14:tracePt t="7340" x="387350" y="2201863"/>
          <p14:tracePt t="7348" x="387350" y="2290763"/>
          <p14:tracePt t="7356" x="387350" y="2352675"/>
          <p14:tracePt t="7365" x="400050" y="2427288"/>
          <p14:tracePt t="7372" x="400050" y="2478088"/>
          <p14:tracePt t="7381" x="425450" y="2552700"/>
          <p14:tracePt t="7388" x="438150" y="2590800"/>
          <p14:tracePt t="7397" x="438150" y="2627313"/>
          <p14:tracePt t="7405" x="463550" y="2665413"/>
          <p14:tracePt t="7413" x="476250" y="2716213"/>
          <p14:tracePt t="7421" x="488950" y="2752725"/>
          <p14:tracePt t="7429" x="500063" y="2790825"/>
          <p14:tracePt t="7437" x="512763" y="2828925"/>
          <p14:tracePt t="7445" x="550863" y="2878138"/>
          <p14:tracePt t="7454" x="563563" y="2941638"/>
          <p14:tracePt t="7461" x="600075" y="2978150"/>
          <p14:tracePt t="7470" x="625475" y="3028950"/>
          <p14:tracePt t="7476" x="650875" y="3065463"/>
          <p14:tracePt t="7484" x="676275" y="3090863"/>
          <p14:tracePt t="7492" x="712788" y="3141663"/>
          <p14:tracePt t="7500" x="738188" y="3165475"/>
          <p14:tracePt t="7508" x="750888" y="3178175"/>
          <p14:tracePt t="7516" x="763588" y="3178175"/>
          <p14:tracePt t="7524" x="776288" y="3190875"/>
          <p14:tracePt t="7741" x="788988" y="3203575"/>
          <p14:tracePt t="7757" x="801688" y="3228975"/>
          <p14:tracePt t="7764" x="814388" y="3228975"/>
          <p14:tracePt t="7772" x="825500" y="3241675"/>
          <p14:tracePt t="7780" x="850900" y="3254375"/>
          <p14:tracePt t="7788" x="876300" y="3267075"/>
          <p14:tracePt t="7796" x="901700" y="3267075"/>
          <p14:tracePt t="7805" x="925513" y="3278188"/>
          <p14:tracePt t="7812" x="963613" y="3290888"/>
          <p14:tracePt t="7821" x="1001713" y="3290888"/>
          <p14:tracePt t="7828" x="1038225" y="3290888"/>
          <p14:tracePt t="7837" x="1089025" y="3290888"/>
          <p14:tracePt t="7844" x="1114425" y="3303588"/>
          <p14:tracePt t="7853" x="1127125" y="3316288"/>
          <p14:tracePt t="7861" x="1150938" y="3316288"/>
          <p14:tracePt t="7980" x="1163638" y="3316288"/>
          <p14:tracePt t="7988" x="1163638" y="3290888"/>
          <p14:tracePt t="7996" x="1163638" y="3267075"/>
          <p14:tracePt t="8004" x="1163638" y="3228975"/>
          <p14:tracePt t="8012" x="1139825" y="3178175"/>
          <p14:tracePt t="8020" x="1114425" y="3090863"/>
          <p14:tracePt t="8028" x="1101725" y="3016250"/>
          <p14:tracePt t="8037" x="1076325" y="2941638"/>
          <p14:tracePt t="8044" x="1050925" y="2852738"/>
          <p14:tracePt t="8053" x="1027113" y="2740025"/>
          <p14:tracePt t="8060" x="1001713" y="2665413"/>
          <p14:tracePt t="8070" x="1001713" y="2578100"/>
          <p14:tracePt t="8077" x="989013" y="2516188"/>
          <p14:tracePt t="8086" x="989013" y="2427288"/>
          <p14:tracePt t="8092" x="989013" y="2327275"/>
          <p14:tracePt t="8101" x="989013" y="2252663"/>
          <p14:tracePt t="8108" x="989013" y="2190750"/>
          <p14:tracePt t="8116" x="989013" y="2089150"/>
          <p14:tracePt t="8124" x="989013" y="2039938"/>
          <p14:tracePt t="8132" x="989013" y="1989138"/>
          <p14:tracePt t="8141" x="989013" y="1939925"/>
          <p14:tracePt t="8148" x="989013" y="1901825"/>
          <p14:tracePt t="8156" x="989013" y="1865313"/>
          <p14:tracePt t="8164" x="989013" y="1839913"/>
          <p14:tracePt t="8172" x="989013" y="1827213"/>
          <p14:tracePt t="8180" x="989013" y="1801813"/>
          <p14:tracePt t="8189" x="989013" y="1789113"/>
          <p14:tracePt t="8197" x="989013" y="1752600"/>
          <p14:tracePt t="8204" x="989013" y="1739900"/>
          <p14:tracePt t="8213" x="989013" y="1714500"/>
          <p14:tracePt t="8220" x="989013" y="1701800"/>
          <p14:tracePt t="8229" x="989013" y="1663700"/>
          <p14:tracePt t="8237" x="989013" y="1639888"/>
          <p14:tracePt t="8244" x="989013" y="1601788"/>
          <p14:tracePt t="8253" x="963613" y="1563688"/>
          <p14:tracePt t="8260" x="963613" y="1539875"/>
          <p14:tracePt t="8269" x="963613" y="1527175"/>
          <p14:tracePt t="8276" x="963613" y="1489075"/>
          <p14:tracePt t="8286" x="963613" y="1476375"/>
          <p14:tracePt t="8293" x="963613" y="1439863"/>
          <p14:tracePt t="8303" x="963613" y="1427163"/>
          <p14:tracePt t="8308" x="963613" y="1401763"/>
          <p14:tracePt t="8316" x="963613" y="1389063"/>
          <p14:tracePt t="8324" x="963613" y="1363663"/>
          <p14:tracePt t="8332" x="963613" y="1339850"/>
          <p14:tracePt t="8340" x="963613" y="1314450"/>
          <p14:tracePt t="8348" x="963613" y="1301750"/>
          <p14:tracePt t="8356" x="963613" y="1289050"/>
          <p14:tracePt t="8364" x="963613" y="1276350"/>
          <p14:tracePt t="8372" x="963613" y="1263650"/>
          <p14:tracePt t="8388" x="963613" y="1238250"/>
          <p14:tracePt t="8396" x="963613" y="1227138"/>
          <p14:tracePt t="8404" x="976313" y="1227138"/>
          <p14:tracePt t="8412" x="976313" y="1214438"/>
          <p14:tracePt t="8420" x="976313" y="1189038"/>
          <p14:tracePt t="8428" x="989013" y="1176338"/>
          <p14:tracePt t="8437" x="989013" y="1163638"/>
          <p14:tracePt t="8444" x="1001713" y="1150938"/>
          <p14:tracePt t="8461" x="1001713" y="1138238"/>
          <p14:tracePt t="8476" x="1027113" y="1138238"/>
          <p14:tracePt t="8486" x="1027113" y="1125538"/>
          <p14:tracePt t="8503" x="1038225" y="1125538"/>
          <p14:tracePt t="8524" x="1038225" y="1114425"/>
          <p14:tracePt t="8541" x="1063625" y="1114425"/>
          <p14:tracePt t="8556" x="1076325" y="1114425"/>
          <p14:tracePt t="8564" x="1101725" y="1114425"/>
          <p14:tracePt t="8580" x="1114425" y="1114425"/>
          <p14:tracePt t="8588" x="1139825" y="1114425"/>
          <p14:tracePt t="8596" x="1163638" y="1114425"/>
          <p14:tracePt t="8604" x="1189038" y="1114425"/>
          <p14:tracePt t="8613" x="1201738" y="1114425"/>
          <p14:tracePt t="8620" x="1227138" y="1114425"/>
          <p14:tracePt t="8628" x="1239838" y="1114425"/>
          <p14:tracePt t="8637" x="1263650" y="1114425"/>
          <p14:tracePt t="8653" x="1276350" y="1114425"/>
          <p14:tracePt t="8732" x="1301750" y="1114425"/>
          <p14:tracePt t="8780" x="1314450" y="1114425"/>
          <p14:tracePt t="8949" x="1314450" y="1101725"/>
          <p14:tracePt t="9004" x="1289050" y="1089025"/>
          <p14:tracePt t="9028" x="1276350" y="1076325"/>
          <p14:tracePt t="9044" x="1263650" y="1076325"/>
          <p14:tracePt t="9061" x="1239838" y="1076325"/>
          <p14:tracePt t="9069" x="1227138" y="1063625"/>
          <p14:tracePt t="9077" x="1189038" y="1063625"/>
          <p14:tracePt t="9085" x="1150938" y="1063625"/>
          <p14:tracePt t="9092" x="1127125" y="1063625"/>
          <p14:tracePt t="9102" x="1101725" y="1063625"/>
          <p14:tracePt t="9108" x="1063625" y="1063625"/>
          <p14:tracePt t="9117" x="1038225" y="1063625"/>
          <p14:tracePt t="9125" x="1001713" y="1063625"/>
          <p14:tracePt t="9133" x="976313" y="1063625"/>
          <p14:tracePt t="9141" x="963613" y="1063625"/>
          <p14:tracePt t="9149" x="925513" y="1063625"/>
          <p14:tracePt t="9164" x="914400" y="1063625"/>
          <p14:tracePt t="9325" x="889000" y="1076325"/>
          <p14:tracePt t="9333" x="889000" y="1089025"/>
          <p14:tracePt t="9340" x="876300" y="1114425"/>
          <p14:tracePt t="9349" x="863600" y="1125538"/>
          <p14:tracePt t="9356" x="863600" y="1150938"/>
          <p14:tracePt t="9364" x="863600" y="1189038"/>
          <p14:tracePt t="9372" x="863600" y="1227138"/>
          <p14:tracePt t="9381" x="863600" y="1250950"/>
          <p14:tracePt t="9388" x="863600" y="1289050"/>
          <p14:tracePt t="9396" x="863600" y="1301750"/>
          <p14:tracePt t="9404" x="863600" y="1327150"/>
          <p14:tracePt t="9413" x="863600" y="1339850"/>
          <p14:tracePt t="9420" x="863600" y="1363663"/>
          <p14:tracePt t="9428" x="863600" y="1389063"/>
          <p14:tracePt t="9436" x="863600" y="1414463"/>
          <p14:tracePt t="9444" x="863600" y="1427163"/>
          <p14:tracePt t="9452" x="863600" y="1450975"/>
          <p14:tracePt t="9460" x="863600" y="1463675"/>
          <p14:tracePt t="9476" x="863600" y="1489075"/>
          <p14:tracePt t="9485" x="863600" y="1501775"/>
          <p14:tracePt t="9493" x="863600" y="1514475"/>
          <p14:tracePt t="9501" x="863600" y="1539875"/>
          <p14:tracePt t="9508" x="876300" y="1576388"/>
          <p14:tracePt t="9518" x="876300" y="1601788"/>
          <p14:tracePt t="9524" x="876300" y="1639888"/>
          <p14:tracePt t="9534" x="889000" y="1652588"/>
          <p14:tracePt t="9541" x="889000" y="1663700"/>
          <p14:tracePt t="9548" x="889000" y="1676400"/>
          <p14:tracePt t="9556" x="889000" y="1689100"/>
          <p14:tracePt t="9580" x="889000" y="1701800"/>
          <p14:tracePt t="9620" x="889000" y="1714500"/>
          <p14:tracePt t="9764" x="901700" y="1689100"/>
          <p14:tracePt t="9772" x="925513" y="1663700"/>
          <p14:tracePt t="9780" x="938213" y="1639888"/>
          <p14:tracePt t="9789" x="950913" y="1627188"/>
          <p14:tracePt t="9796" x="976313" y="1576388"/>
          <p14:tracePt t="9804" x="976313" y="1552575"/>
          <p14:tracePt t="9812" x="989013" y="1527175"/>
          <p14:tracePt t="9820" x="1001713" y="1501775"/>
          <p14:tracePt t="9828" x="1001713" y="1476375"/>
          <p14:tracePt t="9836" x="1014413" y="1439863"/>
          <p14:tracePt t="9852" x="1027113" y="1427163"/>
          <p14:tracePt t="9869" x="1027113" y="1414463"/>
          <p14:tracePt t="9876" x="1027113" y="1401763"/>
          <p14:tracePt t="9908" x="1027113" y="1389063"/>
          <p14:tracePt t="9916" x="1027113" y="1376363"/>
          <p14:tracePt t="9933" x="1038225" y="1363663"/>
          <p14:tracePt t="9972" x="1038225" y="1350963"/>
          <p14:tracePt t="10316" x="1050925" y="1350963"/>
          <p14:tracePt t="10365" x="1063625" y="1350963"/>
          <p14:tracePt t="10405" x="1076325" y="1350963"/>
          <p14:tracePt t="10412" x="1089025" y="1350963"/>
          <p14:tracePt t="10428" x="1101725" y="1350963"/>
          <p14:tracePt t="10436" x="1114425" y="1350963"/>
          <p14:tracePt t="10444" x="1127125" y="1350963"/>
          <p14:tracePt t="10476" x="1150938" y="1350963"/>
          <p14:tracePt t="10500" x="1176338" y="1363663"/>
          <p14:tracePt t="10517" x="1189038" y="1363663"/>
          <p14:tracePt t="10524" x="1201738" y="1363663"/>
          <p14:tracePt t="10533" x="1214438" y="1376363"/>
          <p14:tracePt t="10540" x="1239838" y="1389063"/>
          <p14:tracePt t="10550" x="1252538" y="1389063"/>
          <p14:tracePt t="10556" x="1263650" y="1389063"/>
          <p14:tracePt t="11052" x="1276350" y="1389063"/>
          <p14:tracePt t="11228" x="1289050" y="1389063"/>
          <p14:tracePt t="11236" x="1301750" y="1389063"/>
          <p14:tracePt t="11397" x="1301750" y="1376363"/>
          <p14:tracePt t="11404" x="1289050" y="1376363"/>
          <p14:tracePt t="11428" x="1276350" y="1376363"/>
          <p14:tracePt t="11444" x="1263650" y="1376363"/>
          <p14:tracePt t="11460" x="1252538" y="1376363"/>
          <p14:tracePt t="11476" x="1239838" y="1376363"/>
          <p14:tracePt t="11484" x="1227138" y="1376363"/>
          <p14:tracePt t="11524" x="1214438" y="1376363"/>
          <p14:tracePt t="11533" x="1201738" y="1376363"/>
          <p14:tracePt t="11540" x="1189038" y="1376363"/>
          <p14:tracePt t="11556" x="1176338" y="1376363"/>
          <p14:tracePt t="11572" x="1150938" y="1376363"/>
          <p14:tracePt t="11588" x="1139825" y="1376363"/>
          <p14:tracePt t="11612" x="1114425" y="1376363"/>
          <p14:tracePt t="11644" x="1101725" y="1376363"/>
          <p14:tracePt t="11764" x="1101725" y="1363663"/>
          <p14:tracePt t="11773" x="1101725" y="1350963"/>
          <p14:tracePt t="11797" x="1101725" y="1327150"/>
          <p14:tracePt t="11820" x="1114425" y="1301750"/>
          <p14:tracePt t="11844" x="1127125" y="1289050"/>
          <p14:tracePt t="11852" x="1127125" y="1276350"/>
          <p14:tracePt t="11860" x="1139825" y="1263650"/>
          <p14:tracePt t="11868" x="1150938" y="1250950"/>
          <p14:tracePt t="11884" x="1150938" y="1238250"/>
          <p14:tracePt t="11892" x="1163638" y="1227138"/>
          <p14:tracePt t="11909" x="1176338" y="1214438"/>
          <p14:tracePt t="11925" x="1189038" y="1189038"/>
          <p14:tracePt t="11949" x="1214438" y="1176338"/>
          <p14:tracePt t="12124" x="1214438" y="1189038"/>
          <p14:tracePt t="12141" x="1214438" y="1201738"/>
          <p14:tracePt t="12149" x="1214438" y="1214438"/>
          <p14:tracePt t="12156" x="1214438" y="1227138"/>
          <p14:tracePt t="12181" x="1214438" y="1238250"/>
          <p14:tracePt t="12197" x="1214438" y="1250950"/>
          <p14:tracePt t="12205" x="1214438" y="1263650"/>
          <p14:tracePt t="12244" x="1214438" y="1276350"/>
          <p14:tracePt t="12276" x="1214438" y="1289050"/>
          <p14:tracePt t="12412" x="1227138" y="1289050"/>
          <p14:tracePt t="12420" x="1227138" y="1301750"/>
          <p14:tracePt t="12437" x="1252538" y="1301750"/>
          <p14:tracePt t="12453" x="1263650" y="1301750"/>
          <p14:tracePt t="12493" x="1276350" y="1301750"/>
          <p14:tracePt t="12533" x="1289050" y="1301750"/>
          <p14:tracePt t="12557" x="1301750" y="1301750"/>
          <p14:tracePt t="12709" x="1301750" y="1314450"/>
          <p14:tracePt t="12716" x="1289050" y="1327150"/>
          <p14:tracePt t="12741" x="1276350" y="1363663"/>
          <p14:tracePt t="12757" x="1263650" y="1376363"/>
          <p14:tracePt t="12764" x="1252538" y="1376363"/>
          <p14:tracePt t="12772" x="1252538" y="1401763"/>
          <p14:tracePt t="12789" x="1252538" y="1414463"/>
          <p14:tracePt t="12797" x="1239838" y="1414463"/>
          <p14:tracePt t="12804" x="1239838" y="1439863"/>
          <p14:tracePt t="12814" x="1227138" y="1450975"/>
          <p14:tracePt t="12820" x="1227138" y="1463675"/>
          <p14:tracePt t="12836" x="1227138" y="1476375"/>
          <p14:tracePt t="12845" x="1227138" y="1489075"/>
          <p14:tracePt t="12852" x="1227138" y="1501775"/>
          <p14:tracePt t="12861" x="1227138" y="1514475"/>
          <p14:tracePt t="12876" x="1227138" y="1527175"/>
          <p14:tracePt t="12892" x="1214438" y="1527175"/>
          <p14:tracePt t="13252" x="1214438" y="1563688"/>
          <p14:tracePt t="13261" x="1214438" y="1589088"/>
          <p14:tracePt t="13268" x="1214438" y="1601788"/>
          <p14:tracePt t="13276" x="1214438" y="1627188"/>
          <p14:tracePt t="13285" x="1214438" y="1663700"/>
          <p14:tracePt t="13292" x="1201738" y="1689100"/>
          <p14:tracePt t="13300" x="1201738" y="1739900"/>
          <p14:tracePt t="13309" x="1201738" y="1776413"/>
          <p14:tracePt t="13316" x="1201738" y="1814513"/>
          <p14:tracePt t="13324" x="1201738" y="1839913"/>
          <p14:tracePt t="13340" x="1201738" y="1865313"/>
          <p14:tracePt t="13348" x="1201738" y="1876425"/>
          <p14:tracePt t="13356" x="1201738" y="1889125"/>
          <p14:tracePt t="13461" x="1214438" y="1889125"/>
          <p14:tracePt t="13468" x="1227138" y="1889125"/>
          <p14:tracePt t="13484" x="1239838" y="1876425"/>
          <p14:tracePt t="13501" x="1252538" y="1865313"/>
          <p14:tracePt t="13524" x="1252538" y="1852613"/>
          <p14:tracePt t="13540" x="1263650" y="1827213"/>
          <p14:tracePt t="13557" x="1263650" y="1814513"/>
          <p14:tracePt t="13564" x="1263650" y="1801813"/>
          <p14:tracePt t="13573" x="1276350" y="1789113"/>
          <p14:tracePt t="13581" x="1289050" y="1776413"/>
          <p14:tracePt t="13589" x="1289050" y="1765300"/>
          <p14:tracePt t="13772" x="1289050" y="1776413"/>
          <p14:tracePt t="13789" x="1289050" y="1789113"/>
          <p14:tracePt t="13796" x="1289050" y="1801813"/>
          <p14:tracePt t="13813" x="1301750" y="1827213"/>
          <p14:tracePt t="13829" x="1301750" y="1839913"/>
          <p14:tracePt t="13845" x="1327150" y="1852613"/>
          <p14:tracePt t="13852" x="1327150" y="1865313"/>
          <p14:tracePt t="13868" x="1339850" y="1865313"/>
          <p14:tracePt t="13877" x="1339850" y="1876425"/>
          <p14:tracePt t="13884" x="1352550" y="1876425"/>
          <p14:tracePt t="13901" x="1363663" y="1876425"/>
          <p14:tracePt t="13908" x="1376363" y="1876425"/>
          <p14:tracePt t="13924" x="1389063" y="1876425"/>
          <p14:tracePt t="13947" x="1401763" y="1876425"/>
          <p14:tracePt t="13949" x="1414463" y="1876425"/>
          <p14:tracePt t="13957" x="1427163" y="1876425"/>
          <p14:tracePt t="13964" x="1439863" y="1876425"/>
          <p14:tracePt t="13972" x="1452563" y="1876425"/>
          <p14:tracePt t="13980" x="1476375" y="1876425"/>
          <p14:tracePt t="13988" x="1489075" y="1876425"/>
          <p14:tracePt t="13996" x="1514475" y="1876425"/>
          <p14:tracePt t="14012" x="1539875" y="1876425"/>
          <p14:tracePt t="14021" x="1552575" y="1876425"/>
          <p14:tracePt t="14037" x="1565275" y="1876425"/>
          <p14:tracePt t="14092" x="1577975" y="1876425"/>
          <p14:tracePt t="14100" x="1589088" y="1876425"/>
          <p14:tracePt t="14140" x="1601788" y="1876425"/>
          <p14:tracePt t="14156" x="1614488" y="1876425"/>
          <p14:tracePt t="14164" x="1627188" y="1876425"/>
          <p14:tracePt t="14181" x="1652588" y="1876425"/>
          <p14:tracePt t="14189" x="1665288" y="1876425"/>
          <p14:tracePt t="14196" x="1701800" y="1876425"/>
          <p14:tracePt t="14204" x="1727200" y="1876425"/>
          <p14:tracePt t="14213" x="1765300" y="1876425"/>
          <p14:tracePt t="14221" x="1814513" y="1876425"/>
          <p14:tracePt t="14229" x="1852613" y="1876425"/>
          <p14:tracePt t="14237" x="1903413" y="1876425"/>
          <p14:tracePt t="14245" x="1939925" y="1876425"/>
          <p14:tracePt t="14253" x="1965325" y="1876425"/>
          <p14:tracePt t="14262" x="2014538" y="1876425"/>
          <p14:tracePt t="14268" x="2065338" y="1876425"/>
          <p14:tracePt t="14277" x="2116138" y="1876425"/>
          <p14:tracePt t="14284" x="2165350" y="1876425"/>
          <p14:tracePt t="14292" x="2252663" y="1876425"/>
          <p14:tracePt t="14300" x="2303463" y="1876425"/>
          <p14:tracePt t="14309" x="2352675" y="1876425"/>
          <p14:tracePt t="14317" x="2378075" y="1876425"/>
          <p14:tracePt t="14324" x="2428875" y="1876425"/>
          <p14:tracePt t="14332" x="2478088" y="1876425"/>
          <p14:tracePt t="14340" x="2528888" y="1876425"/>
          <p14:tracePt t="14348" x="2616200" y="1876425"/>
          <p14:tracePt t="14356" x="2690813" y="1876425"/>
          <p14:tracePt t="14364" x="2767013" y="1876425"/>
          <p14:tracePt t="14372" x="2854325" y="1876425"/>
          <p14:tracePt t="14380" x="2941638" y="1876425"/>
          <p14:tracePt t="14388" x="3041650" y="1876425"/>
          <p14:tracePt t="14397" x="3092450" y="1876425"/>
          <p14:tracePt t="14404" x="3179763" y="1876425"/>
          <p14:tracePt t="14413" x="3241675" y="1876425"/>
          <p14:tracePt t="14420" x="3292475" y="1876425"/>
          <p14:tracePt t="14429" x="3379788" y="1876425"/>
          <p14:tracePt t="14436" x="3441700" y="1876425"/>
          <p14:tracePt t="14445" x="3492500" y="1876425"/>
          <p14:tracePt t="14453" x="3554413" y="1876425"/>
          <p14:tracePt t="14462" x="3617913" y="1876425"/>
          <p14:tracePt t="14468" x="3654425" y="1876425"/>
          <p14:tracePt t="14478" x="3705225" y="1876425"/>
          <p14:tracePt t="14484" x="3756025" y="1876425"/>
          <p14:tracePt t="14492" x="3792538" y="1876425"/>
          <p14:tracePt t="14500" x="3805238" y="1876425"/>
          <p14:tracePt t="14508" x="3817938" y="1876425"/>
          <p14:tracePt t="14516" x="3830638" y="1876425"/>
          <p14:tracePt t="14532" x="3843338" y="1876425"/>
          <p14:tracePt t="14661" x="3856038" y="1876425"/>
          <p14:tracePt t="14820" x="3867150" y="1876425"/>
          <p14:tracePt t="14836" x="3879850" y="1876425"/>
          <p14:tracePt t="14845" x="3892550" y="1865313"/>
          <p14:tracePt t="14868" x="3917950" y="1865313"/>
          <p14:tracePt t="14908" x="3930650" y="1865313"/>
          <p14:tracePt t="15101" x="3930650" y="1852613"/>
          <p14:tracePt t="15165" x="3943350" y="1852613"/>
          <p14:tracePt t="15172" x="3943350" y="1839913"/>
          <p14:tracePt t="15181" x="3956050" y="1827213"/>
          <p14:tracePt t="15212" x="3968750" y="1827213"/>
          <p14:tracePt t="15228" x="3979863" y="1827213"/>
          <p14:tracePt t="15253" x="3992563" y="1827213"/>
          <p14:tracePt t="15284" x="4005263" y="1814513"/>
          <p14:tracePt t="15733" x="4030663" y="1814513"/>
          <p14:tracePt t="15749" x="4056063" y="1814513"/>
          <p14:tracePt t="15757" x="4081463" y="1814513"/>
          <p14:tracePt t="15764" x="4105275" y="1814513"/>
          <p14:tracePt t="15773" x="4117975" y="1814513"/>
          <p14:tracePt t="15780" x="4143375" y="1814513"/>
          <p14:tracePt t="15789" x="4156075" y="1814513"/>
          <p14:tracePt t="15796" x="4168775" y="1814513"/>
          <p14:tracePt t="15821" x="4181475" y="1814513"/>
          <p14:tracePt t="15901" x="4192588" y="1814513"/>
          <p14:tracePt t="15925" x="4205288" y="1814513"/>
          <p14:tracePt t="15940" x="4217988" y="1814513"/>
          <p14:tracePt t="15948" x="4230688" y="1814513"/>
          <p14:tracePt t="15980" x="4243388" y="1814513"/>
          <p14:tracePt t="15988" x="4256088" y="1814513"/>
          <p14:tracePt t="16004" x="4268788" y="1814513"/>
          <p14:tracePt t="16021" x="4294188" y="1814513"/>
          <p14:tracePt t="16029" x="4305300" y="1814513"/>
          <p14:tracePt t="16037" x="4343400" y="1814513"/>
          <p14:tracePt t="16045" x="4394200" y="1839913"/>
          <p14:tracePt t="16052" x="4406900" y="1839913"/>
          <p14:tracePt t="16061" x="4443413" y="1839913"/>
          <p14:tracePt t="16069" x="4481513" y="1839913"/>
          <p14:tracePt t="16076" x="4506913" y="1839913"/>
          <p14:tracePt t="16085" x="4556125" y="1839913"/>
          <p14:tracePt t="16093" x="4594225" y="1839913"/>
          <p14:tracePt t="16101" x="4619625" y="1839913"/>
          <p14:tracePt t="16110" x="4656138" y="1839913"/>
          <p14:tracePt t="16116" x="4681538" y="1839913"/>
          <p14:tracePt t="16126" x="4706938" y="1839913"/>
          <p14:tracePt t="16132" x="4732338" y="1839913"/>
          <p14:tracePt t="16141" x="4756150" y="1839913"/>
          <p14:tracePt t="16149" x="4768850" y="1839913"/>
          <p14:tracePt t="16157" x="4781550" y="1839913"/>
          <p14:tracePt t="16165" x="4806950" y="1839913"/>
          <p14:tracePt t="16301" x="4819650" y="1852613"/>
          <p14:tracePt t="16316" x="4832350" y="1852613"/>
          <p14:tracePt t="16325" x="4843463" y="1865313"/>
          <p14:tracePt t="16356" x="4856163" y="1865313"/>
          <p14:tracePt t="16364" x="4868863" y="1865313"/>
          <p14:tracePt t="16396" x="4881563" y="1865313"/>
          <p14:tracePt t="16404" x="4894263" y="1865313"/>
          <p14:tracePt t="16412" x="4906963" y="1865313"/>
          <p14:tracePt t="16428" x="4919663" y="1865313"/>
          <p14:tracePt t="16436" x="4932363" y="1865313"/>
          <p14:tracePt t="16444" x="4945063" y="1865313"/>
          <p14:tracePt t="16460" x="4956175" y="1865313"/>
          <p14:tracePt t="16468" x="4981575" y="1865313"/>
          <p14:tracePt t="16477" x="4994275" y="1865313"/>
          <p14:tracePt t="16484" x="5019675" y="1865313"/>
          <p14:tracePt t="16493" x="5032375" y="1865313"/>
          <p14:tracePt t="16500" x="5045075" y="1865313"/>
          <p14:tracePt t="16509" x="5057775" y="1865313"/>
          <p14:tracePt t="16516" x="5068888" y="1865313"/>
          <p14:tracePt t="16532" x="5081588" y="1865313"/>
          <p14:tracePt t="16541" x="5106988" y="1865313"/>
          <p14:tracePt t="16557" x="5119688" y="1876425"/>
          <p14:tracePt t="16573" x="5132388" y="1876425"/>
          <p14:tracePt t="16580" x="5145088" y="1876425"/>
          <p14:tracePt t="16596" x="5157788" y="1876425"/>
          <p14:tracePt t="16604" x="5170488" y="1876425"/>
          <p14:tracePt t="16621" x="5181600" y="1876425"/>
          <p14:tracePt t="16636" x="5194300" y="1876425"/>
          <p14:tracePt t="16652" x="5219700" y="1876425"/>
          <p14:tracePt t="16661" x="5219700" y="1889125"/>
          <p14:tracePt t="16677" x="5232400" y="1889125"/>
          <p14:tracePt t="16685" x="5257800" y="1889125"/>
          <p14:tracePt t="16701" x="5281613" y="1889125"/>
          <p14:tracePt t="16709" x="5294313" y="1889125"/>
          <p14:tracePt t="16716" x="5307013" y="1889125"/>
          <p14:tracePt t="16726" x="5319713" y="1889125"/>
          <p14:tracePt t="16732" x="5345113" y="1889125"/>
          <p14:tracePt t="16764" x="5357813" y="1889125"/>
          <p14:tracePt t="17044" x="5383213" y="1889125"/>
          <p14:tracePt t="17061" x="5394325" y="1889125"/>
          <p14:tracePt t="17068" x="5407025" y="1889125"/>
          <p14:tracePt t="17076" x="5419725" y="1889125"/>
          <p14:tracePt t="17084" x="5445125" y="1889125"/>
          <p14:tracePt t="17093" x="5470525" y="1876425"/>
          <p14:tracePt t="17141" x="5483225" y="1876425"/>
          <p14:tracePt t="17149" x="5495925" y="1865313"/>
          <p14:tracePt t="17292" x="5507038" y="1865313"/>
          <p14:tracePt t="17300" x="5532438" y="1865313"/>
          <p14:tracePt t="17309" x="5545138" y="1865313"/>
          <p14:tracePt t="17317" x="5557838" y="1865313"/>
          <p14:tracePt t="17325" x="5570538" y="1865313"/>
          <p14:tracePt t="17365" x="5583238" y="1865313"/>
          <p14:tracePt t="17373" x="5607050" y="1865313"/>
          <p14:tracePt t="17388" x="5645150" y="1865313"/>
          <p14:tracePt t="17396" x="5657850" y="1865313"/>
          <p14:tracePt t="17404" x="5695950" y="1865313"/>
          <p14:tracePt t="17412" x="5732463" y="1865313"/>
          <p14:tracePt t="17420" x="5757863" y="1865313"/>
          <p14:tracePt t="17428" x="5808663" y="1865313"/>
          <p14:tracePt t="17436" x="5845175" y="1865313"/>
          <p14:tracePt t="17444" x="5870575" y="1865313"/>
          <p14:tracePt t="17452" x="5921375" y="1865313"/>
          <p14:tracePt t="17460" x="5945188" y="1865313"/>
          <p14:tracePt t="17469" x="5983288" y="1865313"/>
          <p14:tracePt t="17476" x="6008688" y="1865313"/>
          <p14:tracePt t="17484" x="6034088" y="1865313"/>
          <p14:tracePt t="17492" x="6045200" y="1865313"/>
          <p14:tracePt t="17501" x="6070600" y="1865313"/>
          <p14:tracePt t="17509" x="6108700" y="1852613"/>
          <p14:tracePt t="17516" x="6108700" y="1839913"/>
          <p14:tracePt t="17524" x="6134100" y="1839913"/>
          <p14:tracePt t="17532" x="6157913" y="1839913"/>
          <p14:tracePt t="17541" x="6183313" y="1839913"/>
          <p14:tracePt t="17549" x="6196013" y="1839913"/>
          <p14:tracePt t="17558" x="6221413" y="1839913"/>
          <p14:tracePt t="17564" x="6234113" y="1839913"/>
          <p14:tracePt t="17573" x="6270625" y="1839913"/>
          <p14:tracePt t="17589" x="6283325" y="1839913"/>
          <p14:tracePt t="17605" x="6296025" y="1839913"/>
          <p14:tracePt t="17629" x="6308725" y="1839913"/>
          <p14:tracePt t="17652" x="6321425" y="1839913"/>
          <p14:tracePt t="17716" x="6334125" y="1839913"/>
          <p14:tracePt t="17725" x="6346825" y="1839913"/>
          <p14:tracePt t="17741" x="6370638" y="1839913"/>
          <p14:tracePt t="17748" x="6383338" y="1839913"/>
          <p14:tracePt t="17757" x="6396038" y="1839913"/>
          <p14:tracePt t="17764" x="6421438" y="1839913"/>
          <p14:tracePt t="17773" x="6459538" y="1839913"/>
          <p14:tracePt t="17780" x="6483350" y="1839913"/>
          <p14:tracePt t="17789" x="6521450" y="1839913"/>
          <p14:tracePt t="17796" x="6559550" y="1839913"/>
          <p14:tracePt t="17804" x="6608763" y="1839913"/>
          <p14:tracePt t="17812" x="6646863" y="1839913"/>
          <p14:tracePt t="17821" x="6696075" y="1839913"/>
          <p14:tracePt t="17828" x="6721475" y="1839913"/>
          <p14:tracePt t="17836" x="6772275" y="1839913"/>
          <p14:tracePt t="17844" x="6808788" y="1839913"/>
          <p14:tracePt t="17853" x="6859588" y="1839913"/>
          <p14:tracePt t="17861" x="6897688" y="1839913"/>
          <p14:tracePt t="17868" x="6946900" y="1839913"/>
          <p14:tracePt t="17876" x="6972300" y="1839913"/>
          <p14:tracePt t="17884" x="7010400" y="1839913"/>
          <p14:tracePt t="17892" x="7046913" y="1839913"/>
          <p14:tracePt t="17900" x="7059613" y="1839913"/>
          <p14:tracePt t="17908" x="7085013" y="1839913"/>
          <p14:tracePt t="17916" x="7097713" y="1839913"/>
          <p14:tracePt t="17924" x="7134225" y="1839913"/>
          <p14:tracePt t="17932" x="7172325" y="1839913"/>
          <p14:tracePt t="17943" x="7185025" y="1839913"/>
          <p14:tracePt t="17948" x="7197725" y="1852613"/>
          <p14:tracePt t="17958" x="7210425" y="1852613"/>
          <p14:tracePt t="17964" x="7223125" y="1852613"/>
          <p14:tracePt t="17974" x="7246938" y="1852613"/>
          <p14:tracePt t="17980" x="7259638" y="1852613"/>
          <p14:tracePt t="17989" x="7272338" y="1852613"/>
          <p14:tracePt t="17996" x="7285038" y="1852613"/>
          <p14:tracePt t="18004" x="7297738" y="1852613"/>
          <p14:tracePt t="18012" x="7335838" y="1876425"/>
          <p14:tracePt t="18028" x="7348538" y="1876425"/>
          <p14:tracePt t="18069" x="7372350" y="1876425"/>
          <p14:tracePt t="18101" x="7385050" y="1876425"/>
          <p14:tracePt t="18125" x="7410450" y="1876425"/>
          <p14:tracePt t="18132" x="7423150" y="1876425"/>
          <p14:tracePt t="18141" x="7448550" y="1876425"/>
          <p14:tracePt t="18157" x="7459663" y="1876425"/>
          <p14:tracePt t="18173" x="7485063" y="1876425"/>
          <p14:tracePt t="18189" x="7497763" y="1876425"/>
          <p14:tracePt t="18205" x="7523163" y="1876425"/>
          <p14:tracePt t="18229" x="7535863" y="1876425"/>
          <p14:tracePt t="18244" x="7561263" y="1876425"/>
          <p14:tracePt t="18260" x="7572375" y="1876425"/>
          <p14:tracePt t="18268" x="7585075" y="1876425"/>
          <p14:tracePt t="18452" x="7597775" y="1876425"/>
          <p14:tracePt t="18476" x="7610475" y="1876425"/>
          <p14:tracePt t="18492" x="7635875" y="1876425"/>
          <p14:tracePt t="18500" x="7648575" y="1876425"/>
          <p14:tracePt t="18517" x="7661275" y="1876425"/>
          <p14:tracePt t="18524" x="7673975" y="1865313"/>
          <p14:tracePt t="18532" x="7697788" y="1852613"/>
          <p14:tracePt t="18541" x="7723188" y="1839913"/>
          <p14:tracePt t="18548" x="7735888" y="1827213"/>
          <p14:tracePt t="18564" x="7761288" y="1801813"/>
          <p14:tracePt t="18574" x="7785100" y="1789113"/>
          <p14:tracePt t="18580" x="7785100" y="1776413"/>
          <p14:tracePt t="18590" x="7810500" y="1752600"/>
          <p14:tracePt t="18596" x="7823200" y="1752600"/>
          <p14:tracePt t="18605" x="7861300" y="1727200"/>
          <p14:tracePt t="18612" x="7874000" y="1701800"/>
          <p14:tracePt t="18621" x="7910513" y="1676400"/>
          <p14:tracePt t="18629" x="7935913" y="1652588"/>
          <p14:tracePt t="18636" x="7961313" y="1614488"/>
          <p14:tracePt t="18645" x="7986713" y="1601788"/>
          <p14:tracePt t="18652" x="8010525" y="1576388"/>
          <p14:tracePt t="18660" x="8023225" y="1539875"/>
          <p14:tracePt t="18668" x="8048625" y="1514475"/>
          <p14:tracePt t="18676" x="8061325" y="1501775"/>
          <p14:tracePt t="18685" x="8074025" y="1476375"/>
          <p14:tracePt t="18692" x="8099425" y="1463675"/>
          <p14:tracePt t="18700" x="8099425" y="1450975"/>
          <p14:tracePt t="18708" x="8110538" y="1450975"/>
          <p14:tracePt t="18716" x="8110538" y="1427163"/>
          <p14:tracePt t="18733" x="8123238" y="1414463"/>
          <p14:tracePt t="19253" x="8123238" y="1427163"/>
          <p14:tracePt t="19261" x="8123238" y="1450975"/>
          <p14:tracePt t="19268" x="8123238" y="1476375"/>
          <p14:tracePt t="19277" x="8110538" y="1527175"/>
          <p14:tracePt t="19284" x="8099425" y="1563688"/>
          <p14:tracePt t="19293" x="8074025" y="1589088"/>
          <p14:tracePt t="19301" x="8061325" y="1639888"/>
          <p14:tracePt t="19309" x="8061325" y="1652588"/>
          <p14:tracePt t="19324" x="8061325" y="1676400"/>
          <p14:tracePt t="19333" x="8035925" y="1689100"/>
          <p14:tracePt t="19341" x="8023225" y="1701800"/>
          <p14:tracePt t="19349" x="8023225" y="1714500"/>
          <p14:tracePt t="19357" x="8023225" y="1727200"/>
          <p14:tracePt t="19365" x="8023225" y="1752600"/>
          <p14:tracePt t="19372" x="8010525" y="1776413"/>
          <p14:tracePt t="19381" x="8010525" y="1789113"/>
          <p14:tracePt t="19389" x="7999413" y="1814513"/>
          <p14:tracePt t="19396" x="7986713" y="1814513"/>
          <p14:tracePt t="19412" x="7986713" y="1827213"/>
          <p14:tracePt t="19437" x="7974013" y="1839913"/>
          <p14:tracePt t="19452" x="7974013" y="1852613"/>
          <p14:tracePt t="19461" x="7974013" y="1865313"/>
          <p14:tracePt t="19477" x="7961313" y="1876425"/>
          <p14:tracePt t="19797" x="7961313" y="1889125"/>
          <p14:tracePt t="19812" x="7961313" y="1901825"/>
          <p14:tracePt t="19821" x="7948613" y="1914525"/>
          <p14:tracePt t="19837" x="7948613" y="1927225"/>
          <p14:tracePt t="19845" x="7935913" y="1939925"/>
          <p14:tracePt t="19853" x="7910513" y="1978025"/>
          <p14:tracePt t="19860" x="7874000" y="2001838"/>
          <p14:tracePt t="19868" x="7848600" y="2027238"/>
          <p14:tracePt t="19876" x="7785100" y="2078038"/>
          <p14:tracePt t="19884" x="7685088" y="2127250"/>
          <p14:tracePt t="19893" x="7610475" y="2165350"/>
          <p14:tracePt t="19900" x="7535863" y="2201863"/>
          <p14:tracePt t="19909" x="7423150" y="2265363"/>
          <p14:tracePt t="19916" x="7335838" y="2290763"/>
          <p14:tracePt t="19924" x="7235825" y="2339975"/>
          <p14:tracePt t="19932" x="7097713" y="2390775"/>
          <p14:tracePt t="19941" x="6946900" y="2452688"/>
          <p14:tracePt t="19956" x="6596063" y="2540000"/>
          <p14:tracePt t="19965" x="6359525" y="2603500"/>
          <p14:tracePt t="19973" x="6157913" y="2652713"/>
          <p14:tracePt t="19980" x="5921375" y="2716213"/>
          <p14:tracePt t="19988" x="5719763" y="2765425"/>
          <p14:tracePt t="19996" x="5432425" y="2803525"/>
          <p14:tracePt t="20005" x="5157788" y="2852738"/>
          <p14:tracePt t="20012" x="4868863" y="2890838"/>
          <p14:tracePt t="20022" x="4606925" y="2941638"/>
          <p14:tracePt t="20028" x="4294188" y="2965450"/>
          <p14:tracePt t="20037" x="4130675" y="2978150"/>
          <p14:tracePt t="20044" x="3979863" y="3016250"/>
          <p14:tracePt t="20052" x="3743325" y="3016250"/>
          <p14:tracePt t="20060" x="3592513" y="3041650"/>
          <p14:tracePt t="20068" x="3441700" y="3054350"/>
          <p14:tracePt t="20077" x="3292475" y="3078163"/>
          <p14:tracePt t="20084" x="3179763" y="3116263"/>
          <p14:tracePt t="20092" x="3054350" y="3116263"/>
          <p14:tracePt t="20101" x="2954338" y="3128963"/>
          <p14:tracePt t="20108" x="2828925" y="3154363"/>
          <p14:tracePt t="20116" x="2728913" y="3165475"/>
          <p14:tracePt t="20124" x="2616200" y="3178175"/>
          <p14:tracePt t="20133" x="2490788" y="3190875"/>
          <p14:tracePt t="20140" x="2403475" y="3216275"/>
          <p14:tracePt t="20148" x="2328863" y="3228975"/>
          <p14:tracePt t="20157" x="2239963" y="3228975"/>
          <p14:tracePt t="20164" x="2139950" y="3228975"/>
          <p14:tracePt t="20173" x="2052638" y="3228975"/>
          <p14:tracePt t="20180" x="1952625" y="3228975"/>
          <p14:tracePt t="20189" x="1865313" y="3228975"/>
          <p14:tracePt t="20196" x="1765300" y="3216275"/>
          <p14:tracePt t="20205" x="1665288" y="3203575"/>
          <p14:tracePt t="20212" x="1527175" y="3154363"/>
          <p14:tracePt t="20221" x="1376363" y="3116263"/>
          <p14:tracePt t="20228" x="1252538" y="3078163"/>
          <p14:tracePt t="20238" x="1163638" y="3028950"/>
          <p14:tracePt t="20244" x="1050925" y="2978150"/>
          <p14:tracePt t="20253" x="1001713" y="2941638"/>
          <p14:tracePt t="20260" x="901700" y="2890838"/>
          <p14:tracePt t="20268" x="876300" y="2865438"/>
          <p14:tracePt t="20276" x="814388" y="2816225"/>
          <p14:tracePt t="20284" x="763588" y="2778125"/>
          <p14:tracePt t="20292" x="738188" y="2752725"/>
          <p14:tracePt t="20300" x="712788" y="2716213"/>
          <p14:tracePt t="20308" x="712788" y="2690813"/>
          <p14:tracePt t="20316" x="712788" y="2678113"/>
          <p14:tracePt t="20324" x="712788" y="2627313"/>
          <p14:tracePt t="20332" x="712788" y="2616200"/>
          <p14:tracePt t="20340" x="712788" y="2578100"/>
          <p14:tracePt t="20348" x="712788" y="2552700"/>
          <p14:tracePt t="20356" x="712788" y="2540000"/>
          <p14:tracePt t="20365" x="712788" y="2516188"/>
          <p14:tracePt t="20373" x="712788" y="2503488"/>
          <p14:tracePt t="20380" x="712788" y="2465388"/>
          <p14:tracePt t="20388" x="712788" y="2427288"/>
          <p14:tracePt t="20396" x="712788" y="2403475"/>
          <p14:tracePt t="20404" x="712788" y="2378075"/>
          <p14:tracePt t="20412" x="712788" y="2365375"/>
          <p14:tracePt t="20421" x="712788" y="2339975"/>
          <p14:tracePt t="20428" x="712788" y="2327275"/>
          <p14:tracePt t="20444" x="712788" y="2303463"/>
          <p14:tracePt t="20460" x="712788" y="2290763"/>
          <p14:tracePt t="20468" x="712788" y="2278063"/>
          <p14:tracePt t="20476" x="738188" y="2265363"/>
          <p14:tracePt t="20484" x="738188" y="2252663"/>
          <p14:tracePt t="20492" x="750888" y="2239963"/>
          <p14:tracePt t="20500" x="776288" y="2239963"/>
          <p14:tracePt t="20508" x="801688" y="2201863"/>
          <p14:tracePt t="20516" x="814388" y="2201863"/>
          <p14:tracePt t="20524" x="825500" y="2178050"/>
          <p14:tracePt t="20533" x="850900" y="2165350"/>
          <p14:tracePt t="20541" x="863600" y="2152650"/>
          <p14:tracePt t="20548" x="876300" y="2139950"/>
          <p14:tracePt t="20557" x="901700" y="2114550"/>
          <p14:tracePt t="20573" x="914400" y="2089150"/>
          <p14:tracePt t="20589" x="914400" y="2078038"/>
          <p14:tracePt t="20605" x="914400" y="2065338"/>
          <p14:tracePt t="20612" x="925513" y="2039938"/>
          <p14:tracePt t="20637" x="925513" y="2027238"/>
          <p14:tracePt t="20644" x="938213" y="2001838"/>
          <p14:tracePt t="20660" x="950913" y="1989138"/>
          <p14:tracePt t="20669" x="950913" y="1965325"/>
          <p14:tracePt t="20709" x="976313" y="1939925"/>
          <p14:tracePt t="20852" x="976313" y="1965325"/>
          <p14:tracePt t="20876" x="976313" y="1978025"/>
          <p14:tracePt t="20884" x="963613" y="1989138"/>
          <p14:tracePt t="20893" x="963613" y="2001838"/>
          <p14:tracePt t="20916" x="963613" y="2014538"/>
          <p14:tracePt t="20932" x="950913" y="2014538"/>
          <p14:tracePt t="20941" x="950913" y="2027238"/>
          <p14:tracePt t="21124" x="950913" y="2014538"/>
          <p14:tracePt t="21132" x="950913" y="2001838"/>
          <p14:tracePt t="21172" x="950913" y="1989138"/>
          <p14:tracePt t="21245" x="963613" y="1989138"/>
          <p14:tracePt t="21260" x="976313" y="1989138"/>
          <p14:tracePt t="21269" x="989013" y="2001838"/>
          <p14:tracePt t="21277" x="1014413" y="2014538"/>
          <p14:tracePt t="21285" x="1027113" y="2027238"/>
          <p14:tracePt t="21292" x="1050925" y="2065338"/>
          <p14:tracePt t="21300" x="1076325" y="2078038"/>
          <p14:tracePt t="21308" x="1101725" y="2101850"/>
          <p14:tracePt t="21316" x="1127125" y="2139950"/>
          <p14:tracePt t="21324" x="1150938" y="2152650"/>
          <p14:tracePt t="21332" x="1150938" y="2165350"/>
          <p14:tracePt t="21340" x="1176338" y="2178050"/>
          <p14:tracePt t="21348" x="1189038" y="2190750"/>
          <p14:tracePt t="21356" x="1227138" y="2190750"/>
          <p14:tracePt t="21372" x="1239838" y="2190750"/>
          <p14:tracePt t="21380" x="1263650" y="2190750"/>
          <p14:tracePt t="21388" x="1276350" y="2190750"/>
          <p14:tracePt t="21396" x="1289050" y="2190750"/>
          <p14:tracePt t="21405" x="1301750" y="2190750"/>
          <p14:tracePt t="21661" x="1301750" y="2201863"/>
          <p14:tracePt t="21684" x="1289050" y="2201863"/>
          <p14:tracePt t="21693" x="1276350" y="2201863"/>
          <p14:tracePt t="21700" x="1263650" y="2201863"/>
          <p14:tracePt t="21708" x="1239838" y="2201863"/>
          <p14:tracePt t="21716" x="1227138" y="2201863"/>
          <p14:tracePt t="21724" x="1214438" y="2201863"/>
          <p14:tracePt t="21732" x="1201738" y="2201863"/>
          <p14:tracePt t="21740" x="1189038" y="2201863"/>
          <p14:tracePt t="21748" x="1163638" y="2201863"/>
          <p14:tracePt t="21756" x="1150938" y="2190750"/>
          <p14:tracePt t="21764" x="1139825" y="2165350"/>
          <p14:tracePt t="21772" x="1127125" y="2165350"/>
          <p14:tracePt t="21781" x="1114425" y="2152650"/>
          <p14:tracePt t="21788" x="1114425" y="2139950"/>
          <p14:tracePt t="21797" x="1101725" y="2127250"/>
          <p14:tracePt t="21812" x="1101725" y="2114550"/>
          <p14:tracePt t="21821" x="1089025" y="2089150"/>
          <p14:tracePt t="21837" x="1089025" y="2078038"/>
          <p14:tracePt t="21853" x="1089025" y="2065338"/>
          <p14:tracePt t="21860" x="1089025" y="2039938"/>
          <p14:tracePt t="22125" x="1089025" y="2027238"/>
          <p14:tracePt t="22373" x="1076325" y="2014538"/>
          <p14:tracePt t="22421" x="1063625" y="2027238"/>
          <p14:tracePt t="22444" x="1050925" y="2039938"/>
          <p14:tracePt t="22460" x="1038225" y="2052638"/>
          <p14:tracePt t="22476" x="1027113" y="2065338"/>
          <p14:tracePt t="22500" x="1027113" y="2078038"/>
          <p14:tracePt t="22524" x="1027113" y="2089150"/>
          <p14:tracePt t="22540" x="1027113" y="2101850"/>
          <p14:tracePt t="22588" x="1027113" y="2114550"/>
          <p14:tracePt t="22604" x="1027113" y="2127250"/>
          <p14:tracePt t="22613" x="1027113" y="2139950"/>
          <p14:tracePt t="22629" x="1027113" y="2152650"/>
          <p14:tracePt t="22645" x="1038225" y="2152650"/>
          <p14:tracePt t="22652" x="1063625" y="2165350"/>
          <p14:tracePt t="22660" x="1076325" y="2165350"/>
          <p14:tracePt t="22676" x="1101725" y="2165350"/>
          <p14:tracePt t="22692" x="1114425" y="2165350"/>
          <p14:tracePt t="22765" x="1127125" y="2165350"/>
          <p14:tracePt t="22773" x="1139825" y="2165350"/>
          <p14:tracePt t="22845" x="1150938" y="2165350"/>
          <p14:tracePt t="23101" x="1150938" y="2178050"/>
          <p14:tracePt t="23108" x="1150938" y="2190750"/>
          <p14:tracePt t="23117" x="1163638" y="2214563"/>
          <p14:tracePt t="23124" x="1176338" y="2227263"/>
          <p14:tracePt t="23133" x="1189038" y="2278063"/>
          <p14:tracePt t="23141" x="1252538" y="2339975"/>
          <p14:tracePt t="23149" x="1276350" y="2365375"/>
          <p14:tracePt t="23156" x="1363663" y="2439988"/>
          <p14:tracePt t="23164" x="1414463" y="2478088"/>
          <p14:tracePt t="23172" x="1465263" y="2516188"/>
          <p14:tracePt t="23180" x="1501775" y="2552700"/>
          <p14:tracePt t="23188" x="1565275" y="2578100"/>
          <p14:tracePt t="23196" x="1601788" y="2590800"/>
          <p14:tracePt t="23204" x="1627188" y="2590800"/>
          <p14:tracePt t="23212" x="1652588" y="2603500"/>
          <p14:tracePt t="23284" x="1652588" y="2590800"/>
          <p14:tracePt t="23293" x="1652588" y="2578100"/>
          <p14:tracePt t="23317" x="1652588" y="2565400"/>
          <p14:tracePt t="23325" x="1652588" y="2552700"/>
          <p14:tracePt t="23348" x="1652588" y="2540000"/>
          <p14:tracePt t="23404" x="1652588" y="2527300"/>
          <p14:tracePt t="23420" x="1652588" y="2516188"/>
          <p14:tracePt t="23428" x="1652588" y="2503488"/>
          <p14:tracePt t="23445" x="1652588" y="2490788"/>
          <p14:tracePt t="23453" x="1652588" y="2465388"/>
          <p14:tracePt t="23476" x="1639888" y="2452688"/>
          <p14:tracePt t="23509" x="1627188" y="2452688"/>
          <p14:tracePt t="23524" x="1601788" y="2427288"/>
          <p14:tracePt t="23612" x="1577975" y="2414588"/>
          <p14:tracePt t="23628" x="1565275" y="2414588"/>
          <p14:tracePt t="23644" x="1552575" y="2414588"/>
          <p14:tracePt t="23836" x="1539875" y="2414588"/>
          <p14:tracePt t="23852" x="1527175" y="2414588"/>
          <p14:tracePt t="23868" x="1501775" y="2414588"/>
          <p14:tracePt t="23885" x="1489075" y="2414588"/>
          <p14:tracePt t="23893" x="1465263" y="2414588"/>
          <p14:tracePt t="23908" x="1452563" y="2414588"/>
          <p14:tracePt t="23925" x="1427163" y="2414588"/>
          <p14:tracePt t="23949" x="1414463" y="2414588"/>
          <p14:tracePt t="24437" x="1401763" y="2403475"/>
          <p14:tracePt t="24557" x="1401763" y="2390775"/>
          <p14:tracePt t="24588" x="1414463" y="2390775"/>
          <p14:tracePt t="24604" x="1427163" y="2390775"/>
          <p14:tracePt t="24620" x="1439863" y="2390775"/>
          <p14:tracePt t="24644" x="1452563" y="2390775"/>
          <p14:tracePt t="24668" x="1465263" y="2403475"/>
          <p14:tracePt t="24901" x="1465263" y="2390775"/>
          <p14:tracePt t="24956" x="1452563" y="2390775"/>
          <p14:tracePt t="24980" x="1427163" y="2390775"/>
          <p14:tracePt t="24997" x="1414463" y="2390775"/>
          <p14:tracePt t="25324" x="1389063" y="2390775"/>
          <p14:tracePt t="25332" x="1376363" y="2390775"/>
          <p14:tracePt t="25340" x="1352550" y="2390775"/>
          <p14:tracePt t="25356" x="1327150" y="2390775"/>
          <p14:tracePt t="25365" x="1301750" y="2390775"/>
          <p14:tracePt t="25381" x="1289050" y="2390775"/>
          <p14:tracePt t="25388" x="1276350" y="2390775"/>
          <p14:tracePt t="25397" x="1263650" y="2390775"/>
          <p14:tracePt t="25412" x="1252538" y="2390775"/>
          <p14:tracePt t="25461" x="1239838" y="2390775"/>
          <p14:tracePt t="25468" x="1227138" y="2390775"/>
          <p14:tracePt t="25500" x="1214438" y="2390775"/>
          <p14:tracePt t="25516" x="1201738" y="2403475"/>
          <p14:tracePt t="25525" x="1189038" y="2414588"/>
          <p14:tracePt t="25540" x="1176338" y="2427288"/>
          <p14:tracePt t="25549" x="1163638" y="2427288"/>
          <p14:tracePt t="25565" x="1163638" y="2452688"/>
          <p14:tracePt t="25572" x="1150938" y="2465388"/>
          <p14:tracePt t="25588" x="1150938" y="2490788"/>
          <p14:tracePt t="25599" x="1150938" y="2503488"/>
          <p14:tracePt t="25604" x="1139825" y="2540000"/>
          <p14:tracePt t="25613" x="1139825" y="2552700"/>
          <p14:tracePt t="25620" x="1139825" y="2590800"/>
          <p14:tracePt t="25629" x="1139825" y="2627313"/>
          <p14:tracePt t="25637" x="1139825" y="2652713"/>
          <p14:tracePt t="25644" x="1139825" y="2690813"/>
          <p14:tracePt t="25652" x="1139825" y="2728913"/>
          <p14:tracePt t="25661" x="1139825" y="2765425"/>
          <p14:tracePt t="25668" x="1139825" y="2790825"/>
          <p14:tracePt t="25676" x="1127125" y="2840038"/>
          <p14:tracePt t="25684" x="1127125" y="2865438"/>
          <p14:tracePt t="25693" x="1127125" y="2916238"/>
          <p14:tracePt t="25700" x="1127125" y="2952750"/>
          <p14:tracePt t="25708" x="1127125" y="2978150"/>
          <p14:tracePt t="25716" x="1127125" y="3016250"/>
          <p14:tracePt t="25724" x="1127125" y="3054350"/>
          <p14:tracePt t="25733" x="1127125" y="3090863"/>
          <p14:tracePt t="25740" x="1127125" y="3116263"/>
          <p14:tracePt t="25749" x="1127125" y="3154363"/>
          <p14:tracePt t="25756" x="1127125" y="3165475"/>
          <p14:tracePt t="25765" x="1127125" y="3190875"/>
          <p14:tracePt t="25772" x="1127125" y="3203575"/>
          <p14:tracePt t="25782" x="1101725" y="3216275"/>
          <p14:tracePt t="25788" x="1101725" y="3228975"/>
          <p14:tracePt t="25908" x="1101725" y="3241675"/>
          <p14:tracePt t="25964" x="1114425" y="3241675"/>
          <p14:tracePt t="25972" x="1127125" y="3241675"/>
          <p14:tracePt t="25988" x="1163638" y="3241675"/>
          <p14:tracePt t="25997" x="1176338" y="3241675"/>
          <p14:tracePt t="26005" x="1201738" y="3241675"/>
          <p14:tracePt t="26013" x="1227138" y="3241675"/>
          <p14:tracePt t="26020" x="1252538" y="3241675"/>
          <p14:tracePt t="26029" x="1276350" y="3241675"/>
          <p14:tracePt t="26037" x="1301750" y="3241675"/>
          <p14:tracePt t="26045" x="1314450" y="3241675"/>
          <p14:tracePt t="26053" x="1339850" y="3241675"/>
          <p14:tracePt t="26060" x="1352550" y="3241675"/>
          <p14:tracePt t="26069" x="1376363" y="3254375"/>
          <p14:tracePt t="26076" x="1389063" y="3254375"/>
          <p14:tracePt t="26157" x="1401763" y="3254375"/>
          <p14:tracePt t="26229" x="1401763" y="3241675"/>
          <p14:tracePt t="26237" x="1401763" y="3228975"/>
          <p14:tracePt t="26268" x="1401763" y="3203575"/>
          <p14:tracePt t="26284" x="1389063" y="3203575"/>
          <p14:tracePt t="26300" x="1376363" y="3190875"/>
          <p14:tracePt t="26317" x="1376363" y="3178175"/>
          <p14:tracePt t="26325" x="1352550" y="3165475"/>
          <p14:tracePt t="26333" x="1352550" y="3154363"/>
          <p14:tracePt t="26349" x="1339850" y="3128963"/>
          <p14:tracePt t="26365" x="1327150" y="3103563"/>
          <p14:tracePt t="26372" x="1314450" y="3078163"/>
          <p14:tracePt t="26397" x="1301750" y="3054350"/>
          <p14:tracePt t="26405" x="1301750" y="3041650"/>
          <p14:tracePt t="26414" x="1301750" y="3016250"/>
          <p14:tracePt t="26420" x="1301750" y="3003550"/>
          <p14:tracePt t="26429" x="1301750" y="2965450"/>
          <p14:tracePt t="26436" x="1301750" y="2952750"/>
          <p14:tracePt t="26444" x="1301750" y="2916238"/>
          <p14:tracePt t="26452" x="1301750" y="2878138"/>
          <p14:tracePt t="26461" x="1301750" y="2828925"/>
          <p14:tracePt t="26469" x="1301750" y="2790825"/>
          <p14:tracePt t="26476" x="1301750" y="2752725"/>
          <p14:tracePt t="26485" x="1289050" y="2716213"/>
          <p14:tracePt t="26493" x="1289050" y="2690813"/>
          <p14:tracePt t="26500" x="1289050" y="2678113"/>
          <p14:tracePt t="26509" x="1289050" y="2652713"/>
          <p14:tracePt t="26517" x="1276350" y="2627313"/>
          <p14:tracePt t="26524" x="1276350" y="2616200"/>
          <p14:tracePt t="26548" x="1276350" y="2603500"/>
          <p14:tracePt t="26773" x="1276350" y="2590800"/>
          <p14:tracePt t="26788" x="1301750" y="2590800"/>
          <p14:tracePt t="26797" x="1327150" y="2603500"/>
          <p14:tracePt t="26804" x="1339850" y="2616200"/>
          <p14:tracePt t="26813" x="1363663" y="2627313"/>
          <p14:tracePt t="26820" x="1376363" y="2627313"/>
          <p14:tracePt t="26830" x="1389063" y="2627313"/>
          <p14:tracePt t="26836" x="1401763" y="2640013"/>
          <p14:tracePt t="26845" x="1414463" y="2640013"/>
          <p14:tracePt t="27092" x="1427163" y="2640013"/>
          <p14:tracePt t="27116" x="1439863" y="2640013"/>
          <p14:tracePt t="27140" x="1452563" y="2640013"/>
          <p14:tracePt t="27164" x="1452563" y="2616200"/>
          <p14:tracePt t="27189" x="1465263" y="2616200"/>
          <p14:tracePt t="27197" x="1465263" y="2603500"/>
          <p14:tracePt t="27213" x="1476375" y="2603500"/>
          <p14:tracePt t="27429" x="1476375" y="2590800"/>
          <p14:tracePt t="27436" x="1489075" y="2590800"/>
          <p14:tracePt t="27445" x="1501775" y="2603500"/>
          <p14:tracePt t="27452" x="1514475" y="2616200"/>
          <p14:tracePt t="27477" x="1514475" y="2640013"/>
          <p14:tracePt t="27492" x="1514475" y="2652713"/>
          <p14:tracePt t="27508" x="1514475" y="2678113"/>
          <p14:tracePt t="27517" x="1527175" y="2690813"/>
          <p14:tracePt t="27533" x="1527175" y="2703513"/>
          <p14:tracePt t="27540" x="1539875" y="2703513"/>
          <p14:tracePt t="27548" x="1539875" y="2716213"/>
          <p14:tracePt t="27980" x="1552575" y="2716213"/>
          <p14:tracePt t="28220" x="1577975" y="2740025"/>
          <p14:tracePt t="28236" x="1589088" y="2765425"/>
          <p14:tracePt t="28260" x="1601788" y="2790825"/>
          <p14:tracePt t="28284" x="1601788" y="2816225"/>
          <p14:tracePt t="28525" x="1601788" y="2803525"/>
          <p14:tracePt t="28556" x="1589088" y="2790825"/>
          <p14:tracePt t="28572" x="1589088" y="2778125"/>
          <p14:tracePt t="28581" x="1577975" y="2778125"/>
          <p14:tracePt t="28588" x="1577975" y="2765425"/>
          <p14:tracePt t="28596" x="1565275" y="2740025"/>
          <p14:tracePt t="28604" x="1552575" y="2728913"/>
          <p14:tracePt t="28620" x="1552575" y="2690813"/>
          <p14:tracePt t="28636" x="1539875" y="2678113"/>
          <p14:tracePt t="28652" x="1539875" y="2665413"/>
          <p14:tracePt t="28662" x="1539875" y="2652713"/>
          <p14:tracePt t="28684" x="1527175" y="2640013"/>
          <p14:tracePt t="28708" x="1514475" y="2627313"/>
          <p14:tracePt t="28732" x="1489075" y="2603500"/>
          <p14:tracePt t="28756" x="1476375" y="2603500"/>
          <p14:tracePt t="28789" x="1476375" y="2590800"/>
          <p14:tracePt t="28997" x="1465263" y="2590800"/>
          <p14:tracePt t="29044" x="1476375" y="2603500"/>
          <p14:tracePt t="29052" x="1489075" y="2616200"/>
          <p14:tracePt t="29061" x="1501775" y="2616200"/>
          <p14:tracePt t="29068" x="1539875" y="2616200"/>
          <p14:tracePt t="29077" x="1565275" y="2616200"/>
          <p14:tracePt t="29085" x="1589088" y="2616200"/>
          <p14:tracePt t="29094" x="1614488" y="2627313"/>
          <p14:tracePt t="29100" x="1627188" y="2627313"/>
          <p14:tracePt t="29109" x="1652588" y="2627313"/>
          <p14:tracePt t="29116" x="1677988" y="2627313"/>
          <p14:tracePt t="29132" x="1701800" y="2640013"/>
          <p14:tracePt t="29140" x="1714500" y="2640013"/>
          <p14:tracePt t="29157" x="1727200" y="2640013"/>
          <p14:tracePt t="29164" x="1739900" y="2640013"/>
          <p14:tracePt t="29692" x="1752600" y="2640013"/>
          <p14:tracePt t="29773" x="1752600" y="2627313"/>
          <p14:tracePt t="30156" x="1752600" y="2616200"/>
          <p14:tracePt t="30188" x="1739900" y="2616200"/>
          <p14:tracePt t="30196" x="1739900" y="2627313"/>
          <p14:tracePt t="30204" x="1714500" y="2640013"/>
          <p14:tracePt t="30220" x="1714500" y="2652713"/>
          <p14:tracePt t="30228" x="1701800" y="2665413"/>
          <p14:tracePt t="30292" x="1701800" y="2678113"/>
          <p14:tracePt t="30308" x="1689100" y="2690813"/>
          <p14:tracePt t="30316" x="1689100" y="2703513"/>
          <p14:tracePt t="30325" x="1677988" y="2703513"/>
          <p14:tracePt t="30357" x="1677988" y="2716213"/>
          <p14:tracePt t="30380" x="1677988" y="2728913"/>
          <p14:tracePt t="30397" x="1665288" y="2740025"/>
          <p14:tracePt t="30428" x="1652588" y="2752725"/>
          <p14:tracePt t="30436" x="1639888" y="2752725"/>
          <p14:tracePt t="30452" x="1639888" y="2765425"/>
          <p14:tracePt t="30477" x="1627188" y="2778125"/>
          <p14:tracePt t="30484" x="1614488" y="2778125"/>
          <p14:tracePt t="32341" x="1601788" y="2778125"/>
          <p14:tracePt t="32372" x="1601788" y="2765425"/>
          <p14:tracePt t="32412" x="1589088" y="2765425"/>
          <p14:tracePt t="32636" x="1589088" y="2778125"/>
          <p14:tracePt t="32644" x="1577975" y="2790825"/>
          <p14:tracePt t="32652" x="1577975" y="2803525"/>
          <p14:tracePt t="32668" x="1577975" y="2828925"/>
          <p14:tracePt t="32676" x="1565275" y="2852738"/>
          <p14:tracePt t="32701" x="1565275" y="2865438"/>
          <p14:tracePt t="32717" x="1565275" y="2878138"/>
          <p14:tracePt t="32724" x="1552575" y="2890838"/>
          <p14:tracePt t="32916" x="1552575" y="2903538"/>
          <p14:tracePt t="32924" x="1552575" y="2916238"/>
          <p14:tracePt t="32940" x="1552575" y="2941638"/>
          <p14:tracePt t="32948" x="1552575" y="2952750"/>
          <p14:tracePt t="32964" x="1552575" y="2965450"/>
          <p14:tracePt t="32973" x="1552575" y="2990850"/>
          <p14:tracePt t="32988" x="1552575" y="3003550"/>
          <p14:tracePt t="32996" x="1552575" y="3016250"/>
          <p14:tracePt t="33029" x="1539875" y="3016250"/>
          <p14:tracePt t="33196" x="1539875" y="3028950"/>
          <p14:tracePt t="33380" x="1552575" y="3016250"/>
          <p14:tracePt t="33389" x="1565275" y="3016250"/>
          <p14:tracePt t="33405" x="1577975" y="3016250"/>
          <p14:tracePt t="33412" x="1601788" y="3016250"/>
          <p14:tracePt t="33422" x="1614488" y="3016250"/>
          <p14:tracePt t="33428" x="1627188" y="3016250"/>
          <p14:tracePt t="33436" x="1639888" y="3016250"/>
          <p14:tracePt t="33557" x="1652588" y="3016250"/>
          <p14:tracePt t="33588" x="1677988" y="3016250"/>
          <p14:tracePt t="33604" x="1689100" y="3016250"/>
          <p14:tracePt t="33621" x="1714500" y="3003550"/>
          <p14:tracePt t="33637" x="1727200" y="3003550"/>
          <p14:tracePt t="33645" x="1752600" y="3003550"/>
          <p14:tracePt t="33661" x="1765300" y="3003550"/>
          <p14:tracePt t="33668" x="1778000" y="3003550"/>
          <p14:tracePt t="33684" x="1790700" y="3003550"/>
          <p14:tracePt t="33717" x="1801813" y="3003550"/>
          <p14:tracePt t="33740" x="1827213" y="3003550"/>
          <p14:tracePt t="33756" x="1839913" y="3003550"/>
          <p14:tracePt t="33764" x="1865313" y="3003550"/>
          <p14:tracePt t="33773" x="1890713" y="3003550"/>
          <p14:tracePt t="33781" x="1927225" y="3003550"/>
          <p14:tracePt t="33789" x="1952625" y="3003550"/>
          <p14:tracePt t="33796" x="1965325" y="3003550"/>
          <p14:tracePt t="33806" x="1990725" y="3003550"/>
          <p14:tracePt t="33812" x="2014538" y="3003550"/>
          <p14:tracePt t="33822" x="2052638" y="3003550"/>
          <p14:tracePt t="33828" x="2078038" y="3003550"/>
          <p14:tracePt t="33837" x="2103438" y="3003550"/>
          <p14:tracePt t="33844" x="2139950" y="3003550"/>
          <p14:tracePt t="33852" x="2178050" y="3003550"/>
          <p14:tracePt t="33860" x="2203450" y="3003550"/>
          <p14:tracePt t="33868" x="2239963" y="3003550"/>
          <p14:tracePt t="33876" x="2265363" y="3003550"/>
          <p14:tracePt t="33884" x="2290763" y="3003550"/>
          <p14:tracePt t="33892" x="2303463" y="3003550"/>
          <p14:tracePt t="33900" x="2316163" y="3003550"/>
          <p14:tracePt t="33908" x="2328863" y="3003550"/>
          <p14:tracePt t="34045" x="2328863" y="2990850"/>
          <p14:tracePt t="34236" x="2316163" y="2990850"/>
          <p14:tracePt t="34244" x="2290763" y="2990850"/>
          <p14:tracePt t="34252" x="2265363" y="2990850"/>
          <p14:tracePt t="34260" x="2216150" y="2990850"/>
          <p14:tracePt t="34268" x="2165350" y="2990850"/>
          <p14:tracePt t="34276" x="2103438" y="2990850"/>
          <p14:tracePt t="34284" x="2027238" y="2990850"/>
          <p14:tracePt t="34292" x="1939925" y="2990850"/>
          <p14:tracePt t="34300" x="1890713" y="2990850"/>
          <p14:tracePt t="34309" x="1814513" y="2990850"/>
          <p14:tracePt t="34316" x="1739900" y="2990850"/>
          <p14:tracePt t="34324" x="1714500" y="2990850"/>
          <p14:tracePt t="34332" x="1652588" y="3003550"/>
          <p14:tracePt t="34341" x="1627188" y="3003550"/>
          <p14:tracePt t="34348" x="1627188" y="3016250"/>
          <p14:tracePt t="34356" x="1601788" y="3016250"/>
          <p14:tracePt t="34364" x="1589088" y="3016250"/>
          <p14:tracePt t="34429" x="1577975" y="3016250"/>
          <p14:tracePt t="34444" x="1577975" y="3028950"/>
          <p14:tracePt t="34469" x="1552575" y="3041650"/>
          <p14:tracePt t="34484" x="1552575" y="3054350"/>
          <p14:tracePt t="34501" x="1539875" y="3054350"/>
          <p14:tracePt t="34508" x="1539875" y="3065463"/>
          <p14:tracePt t="34565" x="1539875" y="3078163"/>
          <p14:tracePt t="34573" x="1527175" y="3090863"/>
          <p14:tracePt t="34597" x="1514475" y="3103563"/>
          <p14:tracePt t="34724" x="1514475" y="3116263"/>
          <p14:tracePt t="34741" x="1527175" y="3116263"/>
          <p14:tracePt t="34757" x="1527175" y="3103563"/>
          <p14:tracePt t="35213" x="1552575" y="3103563"/>
          <p14:tracePt t="35221" x="1589088" y="3103563"/>
          <p14:tracePt t="35228" x="1601788" y="3103563"/>
          <p14:tracePt t="35237" x="1614488" y="3103563"/>
          <p14:tracePt t="35244" x="1627188" y="3103563"/>
          <p14:tracePt t="35254" x="1639888" y="3103563"/>
          <p14:tracePt t="35271" x="1652588" y="3103563"/>
          <p14:tracePt t="35284" x="1665288" y="3103563"/>
          <p14:tracePt t="35292" x="1677988" y="3103563"/>
          <p14:tracePt t="35300" x="1689100" y="3103563"/>
          <p14:tracePt t="35308" x="1701800" y="3103563"/>
          <p14:tracePt t="35317" x="1714500" y="3103563"/>
          <p14:tracePt t="35325" x="1739900" y="3103563"/>
          <p14:tracePt t="35340" x="1752600" y="3103563"/>
          <p14:tracePt t="35349" x="1790700" y="3103563"/>
          <p14:tracePt t="35357" x="1801813" y="3116263"/>
          <p14:tracePt t="35365" x="1852613" y="3116263"/>
          <p14:tracePt t="35372" x="1890713" y="3128963"/>
          <p14:tracePt t="35381" x="1939925" y="3141663"/>
          <p14:tracePt t="35388" x="2003425" y="3165475"/>
          <p14:tracePt t="35396" x="2065338" y="3190875"/>
          <p14:tracePt t="35404" x="2103438" y="3190875"/>
          <p14:tracePt t="35413" x="2127250" y="3216275"/>
          <p14:tracePt t="35421" x="2152650" y="3228975"/>
          <p14:tracePt t="35428" x="2178050" y="3228975"/>
          <p14:tracePt t="35437" x="2190750" y="3241675"/>
          <p14:tracePt t="35444" x="2203450" y="3254375"/>
          <p14:tracePt t="35469" x="2216150" y="3254375"/>
          <p14:tracePt t="35492" x="2228850" y="3254375"/>
          <p14:tracePt t="35508" x="2239963" y="3254375"/>
          <p14:tracePt t="35524" x="2252663" y="3254375"/>
          <p14:tracePt t="35533" x="2265363" y="3254375"/>
          <p14:tracePt t="35548" x="2278063" y="3254375"/>
          <p14:tracePt t="35556" x="2290763" y="3254375"/>
          <p14:tracePt t="35564" x="2303463" y="3254375"/>
          <p14:tracePt t="35572" x="2316163" y="3254375"/>
          <p14:tracePt t="35580" x="2328863" y="3254375"/>
          <p14:tracePt t="35596" x="2339975" y="3254375"/>
          <p14:tracePt t="35612" x="2352675" y="3254375"/>
          <p14:tracePt t="35636" x="2365375" y="3254375"/>
          <p14:tracePt t="35644" x="2378075" y="3254375"/>
          <p14:tracePt t="35660" x="2390775" y="3254375"/>
          <p14:tracePt t="35670" x="2403475" y="3254375"/>
          <p14:tracePt t="35676" x="2416175" y="3254375"/>
          <p14:tracePt t="35692" x="2428875" y="3254375"/>
          <p14:tracePt t="35700" x="2452688" y="3254375"/>
          <p14:tracePt t="35716" x="2478088" y="3254375"/>
          <p14:tracePt t="35724" x="2490788" y="3254375"/>
          <p14:tracePt t="35740" x="2503488" y="3254375"/>
          <p14:tracePt t="35756" x="2516188" y="3254375"/>
          <p14:tracePt t="35773" x="2528888" y="3254375"/>
          <p14:tracePt t="35900" x="2541588" y="3254375"/>
          <p14:tracePt t="35916" x="2554288" y="3254375"/>
          <p14:tracePt t="35925" x="2565400" y="3254375"/>
          <p14:tracePt t="35932" x="2578100" y="3254375"/>
          <p14:tracePt t="35940" x="2616200" y="3254375"/>
          <p14:tracePt t="35948" x="2654300" y="3254375"/>
          <p14:tracePt t="35956" x="2690813" y="3254375"/>
          <p14:tracePt t="35964" x="2716213" y="3254375"/>
          <p14:tracePt t="35972" x="2778125" y="3254375"/>
          <p14:tracePt t="35980" x="2816225" y="3254375"/>
          <p14:tracePt t="35989" x="2890838" y="3254375"/>
          <p14:tracePt t="35996" x="2954338" y="3254375"/>
          <p14:tracePt t="36004" x="3003550" y="3254375"/>
          <p14:tracePt t="36012" x="3079750" y="3254375"/>
          <p14:tracePt t="36021" x="3116263" y="3254375"/>
          <p14:tracePt t="36028" x="3167063" y="3254375"/>
          <p14:tracePt t="36036" x="3205163" y="3267075"/>
          <p14:tracePt t="36044" x="3216275" y="3267075"/>
          <p14:tracePt t="36053" x="3254375" y="3278188"/>
          <p14:tracePt t="36061" x="3267075" y="3278188"/>
          <p14:tracePt t="36085" x="3292475" y="3278188"/>
          <p14:tracePt t="36556" x="3305175" y="3278188"/>
          <p14:tracePt t="36581" x="3328988" y="3278188"/>
          <p14:tracePt t="36589" x="3341688" y="3278188"/>
          <p14:tracePt t="36605" x="3367088" y="3278188"/>
          <p14:tracePt t="36613" x="3379788" y="3278188"/>
          <p14:tracePt t="36621" x="3392488" y="3278188"/>
          <p14:tracePt t="36628" x="3405188" y="3278188"/>
          <p14:tracePt t="36805" x="3417888" y="3278188"/>
          <p14:tracePt t="36852" x="3441700" y="3278188"/>
          <p14:tracePt t="36884" x="3454400" y="3278188"/>
          <p14:tracePt t="36925" x="3479800" y="3278188"/>
          <p14:tracePt t="36940" x="3492500" y="3278188"/>
          <p14:tracePt t="36957" x="3517900" y="3278188"/>
          <p14:tracePt t="36965" x="3530600" y="3278188"/>
          <p14:tracePt t="36972" x="3554413" y="3278188"/>
          <p14:tracePt t="36981" x="3567113" y="3278188"/>
          <p14:tracePt t="36989" x="3592513" y="3278188"/>
          <p14:tracePt t="36996" x="3617913" y="3267075"/>
          <p14:tracePt t="37005" x="3643313" y="3267075"/>
          <p14:tracePt t="37012" x="3667125" y="3267075"/>
          <p14:tracePt t="37021" x="3692525" y="3267075"/>
          <p14:tracePt t="37029" x="3705225" y="3267075"/>
          <p14:tracePt t="37036" x="3730625" y="3267075"/>
          <p14:tracePt t="37045" x="3743325" y="3267075"/>
          <p14:tracePt t="37053" x="3779838" y="3267075"/>
          <p14:tracePt t="37069" x="3805238" y="3267075"/>
          <p14:tracePt t="37077" x="3817938" y="3267075"/>
          <p14:tracePt t="37101" x="3830638" y="3267075"/>
          <p14:tracePt t="37428" x="3856038" y="3254375"/>
          <p14:tracePt t="37444" x="3867150" y="3254375"/>
          <p14:tracePt t="37452" x="3879850" y="3241675"/>
          <p14:tracePt t="37468" x="3892550" y="3241675"/>
          <p14:tracePt t="37476" x="3930650" y="3228975"/>
          <p14:tracePt t="37484" x="3930650" y="3216275"/>
          <p14:tracePt t="37492" x="3943350" y="3216275"/>
          <p14:tracePt t="37501" x="3956050" y="3216275"/>
          <p14:tracePt t="37508" x="3968750" y="3216275"/>
          <p14:tracePt t="37517" x="3979863" y="3203575"/>
          <p14:tracePt t="37534" x="4005263" y="3203575"/>
          <p14:tracePt t="37540" x="4017963" y="3203575"/>
          <p14:tracePt t="37556" x="4030663" y="3190875"/>
          <p14:tracePt t="37572" x="4043363" y="3190875"/>
          <p14:tracePt t="37813" x="4056063" y="3190875"/>
          <p14:tracePt t="37828" x="4081463" y="3216275"/>
          <p14:tracePt t="37837" x="4105275" y="3228975"/>
          <p14:tracePt t="37844" x="4117975" y="3241675"/>
          <p14:tracePt t="37853" x="4130675" y="3267075"/>
          <p14:tracePt t="37861" x="4181475" y="3278188"/>
          <p14:tracePt t="37869" x="4192588" y="3290888"/>
          <p14:tracePt t="37877" x="4230688" y="3316288"/>
          <p14:tracePt t="37885" x="4256088" y="3328988"/>
          <p14:tracePt t="37892" x="4268788" y="3341688"/>
          <p14:tracePt t="37901" x="4281488" y="3354388"/>
          <p14:tracePt t="37908" x="4305300" y="3367088"/>
          <p14:tracePt t="37917" x="4318000" y="3378200"/>
          <p14:tracePt t="38212" x="4330700" y="3378200"/>
          <p14:tracePt t="38564" x="4330700" y="3367088"/>
          <p14:tracePt t="38972" x="4330700" y="3354388"/>
          <p14:tracePt t="39052" x="4318000" y="3354388"/>
          <p14:tracePt t="39069" x="4305300" y="3354388"/>
          <p14:tracePt t="39092" x="4305300" y="3367088"/>
          <p14:tracePt t="39100" x="4294188" y="3367088"/>
          <p14:tracePt t="39108" x="4294188" y="3378200"/>
          <p14:tracePt t="39116" x="4268788" y="3378200"/>
          <p14:tracePt t="39124" x="4256088" y="3378200"/>
          <p14:tracePt t="39133" x="4243388" y="3390900"/>
          <p14:tracePt t="39140" x="4230688" y="3403600"/>
          <p14:tracePt t="39149" x="4205288" y="3403600"/>
          <p14:tracePt t="39156" x="4192588" y="3416300"/>
          <p14:tracePt t="39166" x="4156075" y="3429000"/>
          <p14:tracePt t="39182" x="4117975" y="3429000"/>
          <p14:tracePt t="39188" x="4092575" y="3441700"/>
          <p14:tracePt t="39196" x="4081463" y="3454400"/>
          <p14:tracePt t="39204" x="4068763" y="3467100"/>
          <p14:tracePt t="39212" x="4056063" y="3467100"/>
          <p14:tracePt t="39221" x="4030663" y="3479800"/>
          <p14:tracePt t="39236" x="4017963" y="3490913"/>
          <p14:tracePt t="39244" x="4005263" y="3503613"/>
          <p14:tracePt t="39252" x="3979863" y="3516313"/>
          <p14:tracePt t="39260" x="3968750" y="3529013"/>
          <p14:tracePt t="39268" x="3956050" y="3541713"/>
          <p14:tracePt t="39276" x="3917950" y="3567113"/>
          <p14:tracePt t="39284" x="3892550" y="3579813"/>
          <p14:tracePt t="39292" x="3879850" y="3590925"/>
          <p14:tracePt t="39301" x="3856038" y="3590925"/>
          <p14:tracePt t="39317" x="3843338" y="3590925"/>
          <p14:tracePt t="39324" x="3817938" y="3590925"/>
          <p14:tracePt t="39340" x="3805238" y="3590925"/>
          <p14:tracePt t="39349" x="3792538" y="3590925"/>
          <p14:tracePt t="39356" x="3779838" y="3590925"/>
          <p14:tracePt t="39365" x="3767138" y="3590925"/>
          <p14:tracePt t="39372" x="3730625" y="3590925"/>
          <p14:tracePt t="39382" x="3692525" y="3590925"/>
          <p14:tracePt t="39388" x="3654425" y="3590925"/>
          <p14:tracePt t="39397" x="3630613" y="3590925"/>
          <p14:tracePt t="39404" x="3592513" y="3590925"/>
          <p14:tracePt t="39412" x="3541713" y="3590925"/>
          <p14:tracePt t="39420" x="3492500" y="3590925"/>
          <p14:tracePt t="39428" x="3429000" y="3590925"/>
          <p14:tracePt t="39436" x="3341688" y="3590925"/>
          <p14:tracePt t="39444" x="3254375" y="3590925"/>
          <p14:tracePt t="39452" x="3192463" y="3590925"/>
          <p14:tracePt t="39460" x="3092450" y="3590925"/>
          <p14:tracePt t="39468" x="3003550" y="3590925"/>
          <p14:tracePt t="39476" x="2903538" y="3590925"/>
          <p14:tracePt t="39484" x="2816225" y="3590925"/>
          <p14:tracePt t="39492" x="2741613" y="3590925"/>
          <p14:tracePt t="39500" x="2654300" y="3590925"/>
          <p14:tracePt t="39508" x="2603500" y="3590925"/>
          <p14:tracePt t="39516" x="2528888" y="3590925"/>
          <p14:tracePt t="39524" x="2478088" y="3590925"/>
          <p14:tracePt t="39533" x="2403475" y="3590925"/>
          <p14:tracePt t="39540" x="2339975" y="3590925"/>
          <p14:tracePt t="39549" x="2290763" y="3590925"/>
          <p14:tracePt t="39557" x="2252663" y="3590925"/>
          <p14:tracePt t="39565" x="2216150" y="3590925"/>
          <p14:tracePt t="39572" x="2190750" y="3590925"/>
          <p14:tracePt t="39582" x="2152650" y="3590925"/>
          <p14:tracePt t="39588" x="2127250" y="3590925"/>
          <p14:tracePt t="39599" x="2090738" y="3590925"/>
          <p14:tracePt t="39604" x="2078038" y="3590925"/>
          <p14:tracePt t="39612" x="2065338" y="3590925"/>
          <p14:tracePt t="39620" x="2052638" y="3590925"/>
          <p14:tracePt t="39628" x="2027238" y="3616325"/>
          <p14:tracePt t="39645" x="2014538" y="3616325"/>
          <p14:tracePt t="39661" x="1990725" y="3616325"/>
          <p14:tracePt t="39677" x="1978025" y="3616325"/>
          <p14:tracePt t="39685" x="1965325" y="3616325"/>
          <p14:tracePt t="39701" x="1952625" y="3616325"/>
          <p14:tracePt t="39717" x="1939925" y="3616325"/>
          <p14:tracePt t="39725" x="1927225" y="3616325"/>
          <p14:tracePt t="39733" x="1903413" y="3616325"/>
          <p14:tracePt t="39749" x="1890713" y="3603625"/>
          <p14:tracePt t="39804" x="1878013" y="3590925"/>
          <p14:tracePt t="39829" x="1878013" y="3579813"/>
          <p14:tracePt t="39836" x="1878013" y="3567113"/>
          <p14:tracePt t="39844" x="1903413" y="3567113"/>
          <p14:tracePt t="39852" x="1952625" y="3541713"/>
          <p14:tracePt t="39860" x="2003425" y="3541713"/>
          <p14:tracePt t="39868" x="2090738" y="3541713"/>
          <p14:tracePt t="39876" x="2190750" y="3541713"/>
          <p14:tracePt t="39884" x="2290763" y="3541713"/>
          <p14:tracePt t="39892" x="2390775" y="3541713"/>
          <p14:tracePt t="39900" x="2528888" y="3541713"/>
          <p14:tracePt t="39908" x="2641600" y="3541713"/>
          <p14:tracePt t="39917" x="2778125" y="3541713"/>
          <p14:tracePt t="39924" x="2879725" y="3541713"/>
          <p14:tracePt t="39933" x="2979738" y="3541713"/>
          <p14:tracePt t="39950" x="3141663" y="3541713"/>
          <p14:tracePt t="39957" x="3192463" y="3541713"/>
          <p14:tracePt t="39965" x="3216275" y="3541713"/>
          <p14:tracePt t="39973" x="3241675" y="3541713"/>
          <p14:tracePt t="39989" x="3267075" y="3541713"/>
          <p14:tracePt t="40132" x="3241675" y="3554413"/>
          <p14:tracePt t="40141" x="3228975" y="3554413"/>
          <p14:tracePt t="40148" x="3179763" y="3554413"/>
          <p14:tracePt t="40157" x="3141663" y="3554413"/>
          <p14:tracePt t="40165" x="3079750" y="3554413"/>
          <p14:tracePt t="40173" x="3016250" y="3554413"/>
          <p14:tracePt t="40181" x="2928938" y="3554413"/>
          <p14:tracePt t="40188" x="2841625" y="3554413"/>
          <p14:tracePt t="40198" x="2741613" y="3554413"/>
          <p14:tracePt t="40205" x="2641600" y="3554413"/>
          <p14:tracePt t="40215" x="2528888" y="3554413"/>
          <p14:tracePt t="40220" x="2428875" y="3554413"/>
          <p14:tracePt t="40229" x="2352675" y="3554413"/>
          <p14:tracePt t="40237" x="2290763" y="3554413"/>
          <p14:tracePt t="40244" x="2265363" y="3554413"/>
          <p14:tracePt t="40252" x="2216150" y="3554413"/>
          <p14:tracePt t="40260" x="2203450" y="3554413"/>
          <p14:tracePt t="40268" x="2190750" y="3554413"/>
          <p14:tracePt t="40293" x="2178050" y="3554413"/>
          <p14:tracePt t="40509" x="2165350" y="3554413"/>
          <p14:tracePt t="40724" x="2152650" y="3554413"/>
          <p14:tracePt t="40732" x="2127250" y="3554413"/>
          <p14:tracePt t="40741" x="2116138" y="3554413"/>
          <p14:tracePt t="40748" x="2078038" y="3554413"/>
          <p14:tracePt t="40756" x="2039938" y="3554413"/>
          <p14:tracePt t="40764" x="2003425" y="3554413"/>
          <p14:tracePt t="40772" x="1952625" y="3554413"/>
          <p14:tracePt t="40781" x="1903413" y="3554413"/>
          <p14:tracePt t="40789" x="1839913" y="3541713"/>
          <p14:tracePt t="40797" x="1790700" y="3541713"/>
          <p14:tracePt t="40804" x="1765300" y="3529013"/>
          <p14:tracePt t="40814" x="1701800" y="3503613"/>
          <p14:tracePt t="40820" x="1665288" y="3503613"/>
          <p14:tracePt t="40830" x="1627188" y="3490913"/>
          <p14:tracePt t="40837" x="1589088" y="3479800"/>
          <p14:tracePt t="40844" x="1565275" y="3467100"/>
          <p14:tracePt t="40852" x="1527175" y="3467100"/>
          <p14:tracePt t="40860" x="1501775" y="3441700"/>
          <p14:tracePt t="40868" x="1489075" y="3429000"/>
          <p14:tracePt t="40876" x="1476375" y="3429000"/>
          <p14:tracePt t="40884" x="1465263" y="3416300"/>
          <p14:tracePt t="40892" x="1439863" y="3390900"/>
          <p14:tracePt t="40908" x="1414463" y="3378200"/>
          <p14:tracePt t="40916" x="1401763" y="3367088"/>
          <p14:tracePt t="40924" x="1389063" y="3354388"/>
          <p14:tracePt t="40947" x="1389063" y="3341688"/>
          <p14:tracePt t="40949" x="1389063" y="3316288"/>
          <p14:tracePt t="40956" x="1363663" y="3303588"/>
          <p14:tracePt t="40965" x="1363663" y="3267075"/>
          <p14:tracePt t="40972" x="1363663" y="3228975"/>
          <p14:tracePt t="40980" x="1363663" y="3190875"/>
          <p14:tracePt t="40988" x="1352550" y="3165475"/>
          <p14:tracePt t="40997" x="1352550" y="3128963"/>
          <p14:tracePt t="41004" x="1339850" y="3078163"/>
          <p14:tracePt t="41013" x="1339850" y="3041650"/>
          <p14:tracePt t="41020" x="1339850" y="2990850"/>
          <p14:tracePt t="41030" x="1314450" y="2928938"/>
          <p14:tracePt t="41037" x="1314450" y="2865438"/>
          <p14:tracePt t="41045" x="1314450" y="2790825"/>
          <p14:tracePt t="41052" x="1314450" y="2716213"/>
          <p14:tracePt t="41060" x="1314450" y="2640013"/>
          <p14:tracePt t="41069" x="1314450" y="2578100"/>
          <p14:tracePt t="41076" x="1314450" y="2503488"/>
          <p14:tracePt t="41084" x="1314450" y="2427288"/>
          <p14:tracePt t="41092" x="1301750" y="2352675"/>
          <p14:tracePt t="41100" x="1289050" y="2303463"/>
          <p14:tracePt t="41108" x="1289050" y="2252663"/>
          <p14:tracePt t="41116" x="1289050" y="2201863"/>
          <p14:tracePt t="41124" x="1263650" y="2178050"/>
          <p14:tracePt t="41132" x="1252538" y="2127250"/>
          <p14:tracePt t="41140" x="1252538" y="2089150"/>
          <p14:tracePt t="41148" x="1252538" y="2052638"/>
          <p14:tracePt t="41156" x="1252538" y="2039938"/>
          <p14:tracePt t="41164" x="1252538" y="2014538"/>
          <p14:tracePt t="41172" x="1239838" y="1989138"/>
          <p14:tracePt t="41181" x="1214438" y="1965325"/>
          <p14:tracePt t="41189" x="1214438" y="1952625"/>
          <p14:tracePt t="41196" x="1201738" y="1914525"/>
          <p14:tracePt t="41205" x="1189038" y="1901825"/>
          <p14:tracePt t="41220" x="1163638" y="1876425"/>
          <p14:tracePt t="41230" x="1163638" y="1865313"/>
          <p14:tracePt t="41236" x="1163638" y="1839913"/>
          <p14:tracePt t="41246" x="1150938" y="1827213"/>
          <p14:tracePt t="41252" x="1139825" y="1814513"/>
          <p14:tracePt t="41260" x="1139825" y="1801813"/>
          <p14:tracePt t="41284" x="1127125" y="1789113"/>
          <p14:tracePt t="41301" x="1114425" y="1765300"/>
          <p14:tracePt t="41308" x="1114425" y="1752600"/>
          <p14:tracePt t="41317" x="1114425" y="1739900"/>
          <p14:tracePt t="41324" x="1114425" y="1727200"/>
          <p14:tracePt t="41333" x="1089025" y="1701800"/>
          <p14:tracePt t="41340" x="1089025" y="1676400"/>
          <p14:tracePt t="41349" x="1089025" y="1652588"/>
          <p14:tracePt t="41356" x="1076325" y="1614488"/>
          <p14:tracePt t="41364" x="1076325" y="1589088"/>
          <p14:tracePt t="41372" x="1076325" y="1552575"/>
          <p14:tracePt t="41381" x="1063625" y="1514475"/>
          <p14:tracePt t="41388" x="1038225" y="1450975"/>
          <p14:tracePt t="41396" x="1038225" y="1414463"/>
          <p14:tracePt t="41404" x="1027113" y="1376363"/>
          <p14:tracePt t="41413" x="1027113" y="1350963"/>
          <p14:tracePt t="41420" x="1027113" y="1301750"/>
          <p14:tracePt t="41429" x="1027113" y="1263650"/>
          <p14:tracePt t="41436" x="1014413" y="1214438"/>
          <p14:tracePt t="41446" x="1014413" y="1189038"/>
          <p14:tracePt t="41452" x="1001713" y="1150938"/>
          <p14:tracePt t="41460" x="976313" y="1125538"/>
          <p14:tracePt t="41469" x="976313" y="1089025"/>
          <p14:tracePt t="41476" x="976313" y="1076325"/>
          <p14:tracePt t="41492" x="976313" y="1050925"/>
          <p14:tracePt t="41500" x="963613" y="1025525"/>
          <p14:tracePt t="41509" x="963613" y="1014413"/>
          <p14:tracePt t="41516" x="963613" y="1001713"/>
          <p14:tracePt t="41532" x="963613" y="989013"/>
          <p14:tracePt t="41549" x="963613" y="976313"/>
          <p14:tracePt t="41668" x="950913" y="963613"/>
          <p14:tracePt t="41676" x="925513" y="963613"/>
          <p14:tracePt t="41684" x="914400" y="976313"/>
          <p14:tracePt t="41692" x="901700" y="989013"/>
          <p14:tracePt t="41700" x="889000" y="1001713"/>
          <p14:tracePt t="41708" x="876300" y="1050925"/>
          <p14:tracePt t="41716" x="850900" y="1089025"/>
          <p14:tracePt t="41724" x="838200" y="1125538"/>
          <p14:tracePt t="41732" x="825500" y="1163638"/>
          <p14:tracePt t="41740" x="788988" y="1227138"/>
          <p14:tracePt t="41748" x="776288" y="1250950"/>
          <p14:tracePt t="41756" x="776288" y="1289050"/>
          <p14:tracePt t="41765" x="750888" y="1314450"/>
          <p14:tracePt t="41772" x="750888" y="1350963"/>
          <p14:tracePt t="41781" x="750888" y="1401763"/>
          <p14:tracePt t="41788" x="738188" y="1439863"/>
          <p14:tracePt t="41797" x="738188" y="1501775"/>
          <p14:tracePt t="41804" x="738188" y="1552575"/>
          <p14:tracePt t="41812" x="725488" y="1627188"/>
          <p14:tracePt t="41820" x="725488" y="1689100"/>
          <p14:tracePt t="41829" x="676275" y="1789113"/>
          <p14:tracePt t="41836" x="676275" y="1914525"/>
          <p14:tracePt t="41846" x="676275" y="2014538"/>
          <p14:tracePt t="41852" x="676275" y="2114550"/>
          <p14:tracePt t="41862" x="663575" y="2214563"/>
          <p14:tracePt t="41868" x="650875" y="2327275"/>
          <p14:tracePt t="41876" x="650875" y="2452688"/>
          <p14:tracePt t="41884" x="650875" y="2565400"/>
          <p14:tracePt t="41892" x="650875" y="2652713"/>
          <p14:tracePt t="41900" x="650875" y="2752725"/>
          <p14:tracePt t="41909" x="650875" y="2828925"/>
          <p14:tracePt t="41917" x="650875" y="2916238"/>
          <p14:tracePt t="41924" x="650875" y="3003550"/>
          <p14:tracePt t="41946" x="650875" y="3165475"/>
          <p14:tracePt t="41948" x="650875" y="3254375"/>
          <p14:tracePt t="41956" x="650875" y="3367088"/>
          <p14:tracePt t="41964" x="650875" y="3490913"/>
          <p14:tracePt t="41972" x="688975" y="3603625"/>
          <p14:tracePt t="41980" x="701675" y="3692525"/>
          <p14:tracePt t="41989" x="712788" y="3767138"/>
          <p14:tracePt t="41997" x="712788" y="3816350"/>
          <p14:tracePt t="42004" x="712788" y="3867150"/>
          <p14:tracePt t="42013" x="712788" y="3929063"/>
          <p14:tracePt t="42020" x="712788" y="3967163"/>
          <p14:tracePt t="42029" x="738188" y="3992563"/>
          <p14:tracePt t="42036" x="738188" y="4005263"/>
          <p14:tracePt t="42046" x="738188" y="4029075"/>
          <p14:tracePt t="42052" x="738188" y="4041775"/>
          <p14:tracePt t="42068" x="738188" y="4054475"/>
          <p14:tracePt t="42084" x="738188" y="4067175"/>
          <p14:tracePt t="42100" x="738188" y="4079875"/>
          <p14:tracePt t="42116" x="738188" y="4092575"/>
          <p14:tracePt t="42124" x="738188" y="4105275"/>
          <p14:tracePt t="42132" x="738188" y="4117975"/>
          <p14:tracePt t="42157" x="738188" y="4129088"/>
          <p14:tracePt t="42477" x="712788" y="4129088"/>
          <p14:tracePt t="42492" x="701675" y="4129088"/>
          <p14:tracePt t="42501" x="676275" y="4129088"/>
          <p14:tracePt t="42509" x="663575" y="4129088"/>
          <p14:tracePt t="42516" x="650875" y="4129088"/>
          <p14:tracePt t="42525" x="638175" y="4129088"/>
          <p14:tracePt t="42532" x="625475" y="4129088"/>
          <p14:tracePt t="42540" x="612775" y="4129088"/>
          <p14:tracePt t="42708" x="600075" y="4129088"/>
          <p14:tracePt t="42724" x="588963" y="4129088"/>
          <p14:tracePt t="42748" x="576263" y="4141788"/>
          <p14:tracePt t="42756" x="563563" y="4154488"/>
          <p14:tracePt t="42765" x="563563" y="4167188"/>
          <p14:tracePt t="42773" x="563563" y="4192588"/>
          <p14:tracePt t="42780" x="563563" y="4205288"/>
          <p14:tracePt t="42788" x="550863" y="4230688"/>
          <p14:tracePt t="42796" x="550863" y="4254500"/>
          <p14:tracePt t="42805" x="550863" y="4279900"/>
          <p14:tracePt t="42813" x="550863" y="4292600"/>
          <p14:tracePt t="42820" x="550863" y="4318000"/>
          <p14:tracePt t="42829" x="550863" y="4330700"/>
          <p14:tracePt t="42836" x="550863" y="4354513"/>
          <p14:tracePt t="42845" x="550863" y="4379913"/>
          <p14:tracePt t="42853" x="550863" y="4405313"/>
          <p14:tracePt t="42861" x="550863" y="4418013"/>
          <p14:tracePt t="42869" x="550863" y="4443413"/>
          <p14:tracePt t="42878" x="550863" y="4479925"/>
          <p14:tracePt t="42885" x="550863" y="4505325"/>
          <p14:tracePt t="42895" x="550863" y="4543425"/>
          <p14:tracePt t="42901" x="550863" y="4592638"/>
          <p14:tracePt t="42909" x="550863" y="4605338"/>
          <p14:tracePt t="42917" x="550863" y="4643438"/>
          <p14:tracePt t="42924" x="550863" y="4667250"/>
          <p14:tracePt t="42932" x="550863" y="4692650"/>
          <p14:tracePt t="42946" x="550863" y="4718050"/>
          <p14:tracePt t="42948" x="550863" y="4743450"/>
          <p14:tracePt t="42956" x="550863" y="4768850"/>
          <p14:tracePt t="42964" x="563563" y="4779963"/>
          <p14:tracePt t="42972" x="563563" y="4805363"/>
          <p14:tracePt t="42980" x="563563" y="4830763"/>
          <p14:tracePt t="42988" x="576263" y="4879975"/>
          <p14:tracePt t="42996" x="576263" y="4905375"/>
          <p14:tracePt t="43004" x="576263" y="4918075"/>
          <p14:tracePt t="43012" x="576263" y="4956175"/>
          <p14:tracePt t="43020" x="576263" y="4992688"/>
          <p14:tracePt t="43029" x="576263" y="5005388"/>
          <p14:tracePt t="43036" x="576263" y="5043488"/>
          <p14:tracePt t="43045" x="576263" y="5092700"/>
          <p14:tracePt t="43052" x="576263" y="5130800"/>
          <p14:tracePt t="43061" x="576263" y="5181600"/>
          <p14:tracePt t="43068" x="576263" y="5230813"/>
          <p14:tracePt t="43077" x="576263" y="5268913"/>
          <p14:tracePt t="43085" x="576263" y="5294313"/>
          <p14:tracePt t="43094" x="576263" y="5330825"/>
          <p14:tracePt t="43100" x="576263" y="5368925"/>
          <p14:tracePt t="43109" x="576263" y="5394325"/>
          <p14:tracePt t="43116" x="576263" y="5418138"/>
          <p14:tracePt t="43125" x="576263" y="5456238"/>
          <p14:tracePt t="43133" x="576263" y="5468938"/>
          <p14:tracePt t="43141" x="576263" y="5494338"/>
          <p14:tracePt t="43148" x="576263" y="5507038"/>
          <p14:tracePt t="43156" x="576263" y="5518150"/>
          <p14:tracePt t="43164" x="576263" y="5530850"/>
          <p14:tracePt t="43172" x="563563" y="5556250"/>
          <p14:tracePt t="43220" x="563563" y="5568950"/>
          <p14:tracePt t="43260" x="563563" y="5581650"/>
          <p14:tracePt t="43285" x="563563" y="5594350"/>
          <p14:tracePt t="43317" x="563563" y="5607050"/>
          <p14:tracePt t="43325" x="563563" y="5619750"/>
          <p14:tracePt t="43364" x="563563" y="5643563"/>
          <p14:tracePt t="43373" x="563563" y="5656263"/>
          <p14:tracePt t="43381" x="563563" y="5668963"/>
          <p14:tracePt t="43388" x="563563" y="5694363"/>
          <p14:tracePt t="43397" x="563563" y="5707063"/>
          <p14:tracePt t="43405" x="563563" y="5732463"/>
          <p14:tracePt t="43412" x="563563" y="5756275"/>
          <p14:tracePt t="43420" x="563563" y="5781675"/>
          <p14:tracePt t="43428" x="563563" y="5794375"/>
          <p14:tracePt t="43445" x="563563" y="5807075"/>
          <p14:tracePt t="43452" x="563563" y="5819775"/>
          <p14:tracePt t="43461" x="563563" y="5832475"/>
          <p14:tracePt t="43476" x="563563" y="5843588"/>
          <p14:tracePt t="43597" x="563563" y="5856288"/>
          <p14:tracePt t="43612" x="588963" y="5856288"/>
          <p14:tracePt t="43620" x="600075" y="5856288"/>
          <p14:tracePt t="43629" x="638175" y="5856288"/>
          <p14:tracePt t="43637" x="688975" y="5856288"/>
          <p14:tracePt t="43644" x="788988" y="5856288"/>
          <p14:tracePt t="43652" x="876300" y="5843588"/>
          <p14:tracePt t="43660" x="989013" y="5843588"/>
          <p14:tracePt t="43668" x="1063625" y="5843588"/>
          <p14:tracePt t="43677" x="1176338" y="5843588"/>
          <p14:tracePt t="43684" x="1252538" y="5843588"/>
          <p14:tracePt t="43693" x="1314450" y="5843588"/>
          <p14:tracePt t="43700" x="1414463" y="5843588"/>
          <p14:tracePt t="43710" x="1489075" y="5843588"/>
          <p14:tracePt t="43716" x="1539875" y="5843588"/>
          <p14:tracePt t="43725" x="1589088" y="5843588"/>
          <p14:tracePt t="43732" x="1639888" y="5843588"/>
          <p14:tracePt t="43741" x="1677988" y="5843588"/>
          <p14:tracePt t="43749" x="1689100" y="5843588"/>
          <p14:tracePt t="43757" x="1714500" y="5843588"/>
          <p14:tracePt t="43765" x="1739900" y="5843588"/>
          <p14:tracePt t="43772" x="1765300" y="5843588"/>
          <p14:tracePt t="43780" x="1801813" y="5843588"/>
          <p14:tracePt t="43788" x="1827213" y="5843588"/>
          <p14:tracePt t="43796" x="1865313" y="5843588"/>
          <p14:tracePt t="43804" x="1903413" y="5843588"/>
          <p14:tracePt t="43812" x="1965325" y="5843588"/>
          <p14:tracePt t="43821" x="2014538" y="5843588"/>
          <p14:tracePt t="43828" x="2078038" y="5843588"/>
          <p14:tracePt t="43837" x="2178050" y="5843588"/>
          <p14:tracePt t="43845" x="2265363" y="5843588"/>
          <p14:tracePt t="43852" x="2403475" y="5843588"/>
          <p14:tracePt t="43861" x="2528888" y="5843588"/>
          <p14:tracePt t="43868" x="2678113" y="5843588"/>
          <p14:tracePt t="43876" x="2828925" y="5843588"/>
          <p14:tracePt t="43885" x="2954338" y="5843588"/>
          <p14:tracePt t="43893" x="3079750" y="5843588"/>
          <p14:tracePt t="43900" x="3205163" y="5843588"/>
          <p14:tracePt t="43909" x="3328988" y="5843588"/>
          <p14:tracePt t="43917" x="3467100" y="5819775"/>
          <p14:tracePt t="43926" x="3592513" y="5807075"/>
          <p14:tracePt t="43933" x="3717925" y="5781675"/>
          <p14:tracePt t="43941" x="3856038" y="5768975"/>
          <p14:tracePt t="43961" x="4117975" y="5694363"/>
          <p14:tracePt t="43965" x="4217988" y="5656263"/>
          <p14:tracePt t="43973" x="4343400" y="5607050"/>
          <p14:tracePt t="43980" x="4456113" y="5581650"/>
          <p14:tracePt t="43988" x="4556125" y="5530850"/>
          <p14:tracePt t="43996" x="4643438" y="5468938"/>
          <p14:tracePt t="44005" x="4694238" y="5456238"/>
          <p14:tracePt t="44012" x="4756150" y="5394325"/>
          <p14:tracePt t="44020" x="4794250" y="5330825"/>
          <p14:tracePt t="44028" x="4832350" y="5281613"/>
          <p14:tracePt t="44037" x="4856163" y="5218113"/>
          <p14:tracePt t="44044" x="4881563" y="5130800"/>
          <p14:tracePt t="44053" x="4894263" y="5056188"/>
          <p14:tracePt t="44061" x="4906963" y="4981575"/>
          <p14:tracePt t="44069" x="4906963" y="4930775"/>
          <p14:tracePt t="44077" x="4906963" y="4868863"/>
          <p14:tracePt t="44085" x="4906963" y="4779963"/>
          <p14:tracePt t="44092" x="4906963" y="4718050"/>
          <p14:tracePt t="44100" x="4906963" y="4643438"/>
          <p14:tracePt t="44109" x="4906963" y="4592638"/>
          <p14:tracePt t="44117" x="4868863" y="4518025"/>
          <p14:tracePt t="44126" x="4806950" y="4405313"/>
          <p14:tracePt t="44133" x="4756150" y="4318000"/>
          <p14:tracePt t="44141" x="4706938" y="4241800"/>
          <p14:tracePt t="44149" x="4630738" y="4167188"/>
          <p14:tracePt t="44157" x="4568825" y="4105275"/>
          <p14:tracePt t="44165" x="4518025" y="4029075"/>
          <p14:tracePt t="44172" x="4430713" y="3954463"/>
          <p14:tracePt t="44181" x="4305300" y="3879850"/>
          <p14:tracePt t="44188" x="4181475" y="3829050"/>
          <p14:tracePt t="44196" x="4081463" y="3792538"/>
          <p14:tracePt t="44205" x="3968750" y="3729038"/>
          <p14:tracePt t="44213" x="3879850" y="3679825"/>
          <p14:tracePt t="44221" x="3756025" y="3641725"/>
          <p14:tracePt t="44228" x="3679825" y="3603625"/>
          <p14:tracePt t="44236" x="3579813" y="3567113"/>
          <p14:tracePt t="44244" x="3492500" y="3529013"/>
          <p14:tracePt t="44253" x="3405188" y="3490913"/>
          <p14:tracePt t="44261" x="3328988" y="3467100"/>
          <p14:tracePt t="44268" x="3254375" y="3429000"/>
          <p14:tracePt t="44277" x="3179763" y="3416300"/>
          <p14:tracePt t="44284" x="3128963" y="3378200"/>
          <p14:tracePt t="44293" x="3041650" y="3354388"/>
          <p14:tracePt t="44300" x="2967038" y="3303588"/>
          <p14:tracePt t="44310" x="2903538" y="3290888"/>
          <p14:tracePt t="44316" x="2816225" y="3278188"/>
          <p14:tracePt t="44326" x="2767013" y="3278188"/>
          <p14:tracePt t="44332" x="2678113" y="3254375"/>
          <p14:tracePt t="44341" x="2590800" y="3254375"/>
          <p14:tracePt t="44348" x="2490788" y="3254375"/>
          <p14:tracePt t="44357" x="2416175" y="3254375"/>
          <p14:tracePt t="44364" x="2290763" y="3254375"/>
          <p14:tracePt t="44373" x="2216150" y="3254375"/>
          <p14:tracePt t="44380" x="2090738" y="3254375"/>
          <p14:tracePt t="44388" x="1990725" y="3254375"/>
          <p14:tracePt t="44396" x="1890713" y="3254375"/>
          <p14:tracePt t="44404" x="1778000" y="3254375"/>
          <p14:tracePt t="44412" x="1727200" y="3254375"/>
          <p14:tracePt t="44420" x="1652588" y="3254375"/>
          <p14:tracePt t="44428" x="1552575" y="3254375"/>
          <p14:tracePt t="44436" x="1476375" y="3254375"/>
          <p14:tracePt t="44444" x="1427163" y="3254375"/>
          <p14:tracePt t="44452" x="1339850" y="3254375"/>
          <p14:tracePt t="44461" x="1276350" y="3267075"/>
          <p14:tracePt t="44468" x="1239838" y="3278188"/>
          <p14:tracePt t="44477" x="1189038" y="3316288"/>
          <p14:tracePt t="44484" x="1127125" y="3328988"/>
          <p14:tracePt t="44492" x="1089025" y="3341688"/>
          <p14:tracePt t="44500" x="1063625" y="3378200"/>
          <p14:tracePt t="44509" x="1001713" y="3416300"/>
          <p14:tracePt t="44516" x="976313" y="3441700"/>
          <p14:tracePt t="44525" x="925513" y="3479800"/>
          <p14:tracePt t="44532" x="863600" y="3529013"/>
          <p14:tracePt t="44541" x="801688" y="3579813"/>
          <p14:tracePt t="44548" x="750888" y="3629025"/>
          <p14:tracePt t="44556" x="688975" y="3679825"/>
          <p14:tracePt t="44564" x="638175" y="3729038"/>
          <p14:tracePt t="44572" x="588963" y="3779838"/>
          <p14:tracePt t="44580" x="563563" y="3829050"/>
          <p14:tracePt t="44588" x="512763" y="3879850"/>
          <p14:tracePt t="44596" x="463550" y="3929063"/>
          <p14:tracePt t="44604" x="425450" y="3992563"/>
          <p14:tracePt t="44612" x="400050" y="4017963"/>
          <p14:tracePt t="44620" x="363538" y="4092575"/>
          <p14:tracePt t="44628" x="325438" y="4154488"/>
          <p14:tracePt t="44636" x="312738" y="4192588"/>
          <p14:tracePt t="44644" x="274638" y="4230688"/>
          <p14:tracePt t="44652" x="238125" y="4305300"/>
          <p14:tracePt t="44661" x="225425" y="4367213"/>
          <p14:tracePt t="44668" x="225425" y="4405313"/>
          <p14:tracePt t="44677" x="212725" y="4467225"/>
          <p14:tracePt t="44684" x="200025" y="4543425"/>
          <p14:tracePt t="44693" x="187325" y="4605338"/>
          <p14:tracePt t="44700" x="187325" y="4667250"/>
          <p14:tracePt t="44709" x="187325" y="4730750"/>
          <p14:tracePt t="44716" x="187325" y="4779963"/>
          <p14:tracePt t="44725" x="187325" y="4856163"/>
          <p14:tracePt t="44732" x="187325" y="4905375"/>
          <p14:tracePt t="44742" x="187325" y="4956175"/>
          <p14:tracePt t="44748" x="187325" y="4992688"/>
          <p14:tracePt t="44756" x="187325" y="5043488"/>
          <p14:tracePt t="44764" x="212725" y="5105400"/>
          <p14:tracePt t="44773" x="250825" y="5156200"/>
          <p14:tracePt t="44781" x="274638" y="5181600"/>
          <p14:tracePt t="44789" x="312738" y="5243513"/>
          <p14:tracePt t="44797" x="325438" y="5268913"/>
          <p14:tracePt t="44804" x="350838" y="5318125"/>
          <p14:tracePt t="44812" x="400050" y="5356225"/>
          <p14:tracePt t="44820" x="463550" y="5394325"/>
          <p14:tracePt t="44829" x="525463" y="5430838"/>
          <p14:tracePt t="44836" x="600075" y="5468938"/>
          <p14:tracePt t="44844" x="712788" y="5518150"/>
          <p14:tracePt t="44853" x="801688" y="5556250"/>
          <p14:tracePt t="44861" x="938213" y="5607050"/>
          <p14:tracePt t="44868" x="1038225" y="5619750"/>
          <p14:tracePt t="44877" x="1176338" y="5681663"/>
          <p14:tracePt t="44884" x="1263650" y="5694363"/>
          <p14:tracePt t="44893" x="1439863" y="5743575"/>
          <p14:tracePt t="44900" x="1577975" y="5768975"/>
          <p14:tracePt t="44909" x="1689100" y="5781675"/>
          <p14:tracePt t="44917" x="1827213" y="5794375"/>
          <p14:tracePt t="44925" x="1978025" y="5794375"/>
          <p14:tracePt t="44932" x="2103438" y="5794375"/>
          <p14:tracePt t="44942" x="2252663" y="5794375"/>
          <p14:tracePt t="44961" x="2554288" y="5794375"/>
          <p14:tracePt t="44964" x="2667000" y="5794375"/>
          <p14:tracePt t="44973" x="2803525" y="5794375"/>
          <p14:tracePt t="44981" x="2941638" y="5794375"/>
          <p14:tracePt t="44988" x="3041650" y="5794375"/>
          <p14:tracePt t="44997" x="3141663" y="5794375"/>
          <p14:tracePt t="45005" x="3241675" y="5794375"/>
          <p14:tracePt t="45012" x="3305175" y="5794375"/>
          <p14:tracePt t="45021" x="3405188" y="5794375"/>
          <p14:tracePt t="45029" x="3479800" y="5794375"/>
          <p14:tracePt t="45037" x="3541713" y="5794375"/>
          <p14:tracePt t="45044" x="3617913" y="5794375"/>
          <p14:tracePt t="45052" x="3667125" y="5794375"/>
          <p14:tracePt t="45061" x="3705225" y="5794375"/>
          <p14:tracePt t="45069" x="3767138" y="5794375"/>
          <p14:tracePt t="45076" x="3817938" y="5794375"/>
          <p14:tracePt t="45084" x="3892550" y="5781675"/>
          <p14:tracePt t="45093" x="3930650" y="5756275"/>
          <p14:tracePt t="45101" x="3979863" y="5743575"/>
          <p14:tracePt t="45109" x="4092575" y="5719763"/>
          <p14:tracePt t="45117" x="4143375" y="5694363"/>
          <p14:tracePt t="45124" x="4217988" y="5681663"/>
          <p14:tracePt t="45132" x="4305300" y="5643563"/>
          <p14:tracePt t="45141" x="4368800" y="5630863"/>
          <p14:tracePt t="45149" x="4443413" y="5619750"/>
          <p14:tracePt t="45158" x="4518025" y="5607050"/>
          <p14:tracePt t="45165" x="4530725" y="5568950"/>
          <p14:tracePt t="45173" x="4594225" y="5556250"/>
          <p14:tracePt t="45180" x="4630738" y="5507038"/>
          <p14:tracePt t="45189" x="4656138" y="5481638"/>
          <p14:tracePt t="45196" x="4706938" y="5456238"/>
          <p14:tracePt t="45205" x="4719638" y="5418138"/>
          <p14:tracePt t="45212" x="4732338" y="5356225"/>
          <p14:tracePt t="45220" x="4743450" y="5305425"/>
          <p14:tracePt t="45229" x="4768850" y="5218113"/>
          <p14:tracePt t="45236" x="4781550" y="5156200"/>
          <p14:tracePt t="45244" x="4781550" y="5081588"/>
          <p14:tracePt t="45252" x="4781550" y="4992688"/>
          <p14:tracePt t="45260" x="4794250" y="4905375"/>
          <p14:tracePt t="45269" x="4794250" y="4843463"/>
          <p14:tracePt t="45276" x="4794250" y="4779963"/>
          <p14:tracePt t="45285" x="4781550" y="4692650"/>
          <p14:tracePt t="45293" x="4768850" y="4618038"/>
          <p14:tracePt t="45300" x="4719638" y="4543425"/>
          <p14:tracePt t="45309" x="4694238" y="4467225"/>
          <p14:tracePt t="45316" x="4630738" y="4367213"/>
          <p14:tracePt t="45324" x="4581525" y="4318000"/>
          <p14:tracePt t="45332" x="4506913" y="4241800"/>
          <p14:tracePt t="45341" x="4443413" y="4179888"/>
          <p14:tracePt t="45349" x="4381500" y="4141788"/>
          <p14:tracePt t="45358" x="4305300" y="4092575"/>
          <p14:tracePt t="45364" x="4217988" y="4054475"/>
          <p14:tracePt t="45373" x="4143375" y="4029075"/>
          <p14:tracePt t="45381" x="4081463" y="4017963"/>
          <p14:tracePt t="45389" x="3992563" y="3992563"/>
          <p14:tracePt t="45396" x="3905250" y="3967163"/>
          <p14:tracePt t="45405" x="3817938" y="3967163"/>
          <p14:tracePt t="45412" x="3730625" y="3954463"/>
          <p14:tracePt t="45420" x="3630613" y="3929063"/>
          <p14:tracePt t="45429" x="3530600" y="3916363"/>
          <p14:tracePt t="45436" x="3405188" y="3916363"/>
          <p14:tracePt t="45444" x="3279775" y="3905250"/>
          <p14:tracePt t="45452" x="3141663" y="3905250"/>
          <p14:tracePt t="45460" x="3003550" y="3905250"/>
          <p14:tracePt t="45468" x="2890838" y="3867150"/>
          <p14:tracePt t="45477" x="2754313" y="3867150"/>
          <p14:tracePt t="45484" x="2628900" y="3867150"/>
          <p14:tracePt t="45493" x="2503488" y="3867150"/>
          <p14:tracePt t="45500" x="2378075" y="3867150"/>
          <p14:tracePt t="45509" x="2252663" y="3867150"/>
          <p14:tracePt t="45516" x="2103438" y="3867150"/>
          <p14:tracePt t="45525" x="1990725" y="3867150"/>
          <p14:tracePt t="45532" x="1878013" y="3867150"/>
          <p14:tracePt t="45541" x="1801813" y="3867150"/>
          <p14:tracePt t="45548" x="1689100" y="3867150"/>
          <p14:tracePt t="45557" x="1627188" y="3867150"/>
          <p14:tracePt t="45564" x="1539875" y="3867150"/>
          <p14:tracePt t="45573" x="1465263" y="3867150"/>
          <p14:tracePt t="45580" x="1401763" y="3867150"/>
          <p14:tracePt t="45588" x="1352550" y="3867150"/>
          <p14:tracePt t="45596" x="1314450" y="3867150"/>
          <p14:tracePt t="45605" x="1289050" y="3867150"/>
          <p14:tracePt t="45612" x="1263650" y="3867150"/>
          <p14:tracePt t="45620" x="1214438" y="3867150"/>
          <p14:tracePt t="45628" x="1163638" y="3879850"/>
          <p14:tracePt t="45636" x="1139825" y="3905250"/>
          <p14:tracePt t="45645" x="1114425" y="3916363"/>
          <p14:tracePt t="45653" x="1063625" y="3941763"/>
          <p14:tracePt t="45661" x="1038225" y="3967163"/>
          <p14:tracePt t="45668" x="989013" y="4017963"/>
          <p14:tracePt t="45676" x="963613" y="4041775"/>
          <p14:tracePt t="45684" x="925513" y="4105275"/>
          <p14:tracePt t="45693" x="901700" y="4154488"/>
          <p14:tracePt t="45701" x="863600" y="4230688"/>
          <p14:tracePt t="45709" x="838200" y="4292600"/>
          <p14:tracePt t="45716" x="814388" y="4367213"/>
          <p14:tracePt t="45725" x="776288" y="4430713"/>
          <p14:tracePt t="45733" x="750888" y="4492625"/>
          <p14:tracePt t="45741" x="712788" y="4554538"/>
          <p14:tracePt t="45749" x="688975" y="4643438"/>
          <p14:tracePt t="45757" x="650875" y="4718050"/>
          <p14:tracePt t="45764" x="638175" y="4768850"/>
          <p14:tracePt t="45774" x="588963" y="4843463"/>
          <p14:tracePt t="45780" x="588963" y="4892675"/>
          <p14:tracePt t="45789" x="550863" y="4956175"/>
          <p14:tracePt t="45796" x="525463" y="5018088"/>
          <p14:tracePt t="45804" x="512763" y="5068888"/>
          <p14:tracePt t="45813" x="476250" y="5130800"/>
          <p14:tracePt t="45820" x="476250" y="5168900"/>
          <p14:tracePt t="45828" x="476250" y="5205413"/>
          <p14:tracePt t="45836" x="463550" y="5268913"/>
          <p14:tracePt t="45845" x="463550" y="5281613"/>
          <p14:tracePt t="45853" x="463550" y="5330825"/>
          <p14:tracePt t="45860" x="463550" y="5381625"/>
          <p14:tracePt t="45869" x="463550" y="5418138"/>
          <p14:tracePt t="45876" x="463550" y="5468938"/>
          <p14:tracePt t="45884" x="463550" y="5507038"/>
          <p14:tracePt t="45893" x="476250" y="5543550"/>
          <p14:tracePt t="45901" x="512763" y="5619750"/>
          <p14:tracePt t="45909" x="538163" y="5656263"/>
          <p14:tracePt t="45916" x="588963" y="5694363"/>
          <p14:tracePt t="45925" x="612775" y="5732463"/>
          <p14:tracePt t="45933" x="663575" y="5756275"/>
          <p14:tracePt t="45941" x="701675" y="5781675"/>
          <p14:tracePt t="45959" x="863600" y="5819775"/>
          <p14:tracePt t="45965" x="925513" y="5843588"/>
          <p14:tracePt t="45974" x="1014413" y="5856288"/>
          <p14:tracePt t="45981" x="1114425" y="5868988"/>
          <p14:tracePt t="45989" x="1201738" y="5868988"/>
          <p14:tracePt t="45997" x="1289050" y="5868988"/>
          <p14:tracePt t="46005" x="1389063" y="5907088"/>
          <p14:tracePt t="46013" x="1514475" y="5907088"/>
          <p14:tracePt t="46021" x="1627188" y="5907088"/>
          <p14:tracePt t="46029" x="1739900" y="5932488"/>
          <p14:tracePt t="46037" x="1852613" y="5945188"/>
          <p14:tracePt t="46045" x="1952625" y="5945188"/>
          <p14:tracePt t="46052" x="2027238" y="5945188"/>
          <p14:tracePt t="46060" x="2139950" y="5969000"/>
          <p14:tracePt t="46068" x="2239963" y="5969000"/>
          <p14:tracePt t="46076" x="2339975" y="5969000"/>
          <p14:tracePt t="46084" x="2416175" y="5969000"/>
          <p14:tracePt t="46092" x="2516188" y="5969000"/>
          <p14:tracePt t="46100" x="2641600" y="5969000"/>
          <p14:tracePt t="46108" x="2728913" y="5969000"/>
          <p14:tracePt t="46116" x="2828925" y="5969000"/>
          <p14:tracePt t="46124" x="2941638" y="5969000"/>
          <p14:tracePt t="46132" x="3054350" y="5969000"/>
          <p14:tracePt t="46140" x="3154363" y="5969000"/>
          <p14:tracePt t="46148" x="3279775" y="5969000"/>
          <p14:tracePt t="46156" x="3392488" y="5969000"/>
          <p14:tracePt t="46164" x="3479800" y="5969000"/>
          <p14:tracePt t="46173" x="3579813" y="5969000"/>
          <p14:tracePt t="46180" x="3679825" y="5969000"/>
          <p14:tracePt t="46189" x="3779838" y="5969000"/>
          <p14:tracePt t="46196" x="3843338" y="5969000"/>
          <p14:tracePt t="46205" x="3943350" y="5969000"/>
          <p14:tracePt t="46212" x="4017963" y="5969000"/>
          <p14:tracePt t="46220" x="4092575" y="5969000"/>
          <p14:tracePt t="46228" x="4143375" y="5969000"/>
          <p14:tracePt t="46236" x="4205288" y="5969000"/>
          <p14:tracePt t="46244" x="4294188" y="5956300"/>
          <p14:tracePt t="46252" x="4356100" y="5932488"/>
          <p14:tracePt t="46260" x="4406900" y="5919788"/>
          <p14:tracePt t="46268" x="4456113" y="5907088"/>
          <p14:tracePt t="46276" x="4518025" y="5868988"/>
          <p14:tracePt t="46284" x="4568825" y="5843588"/>
          <p14:tracePt t="46293" x="4643438" y="5794375"/>
          <p14:tracePt t="46300" x="4706938" y="5756275"/>
          <p14:tracePt t="46308" x="4743450" y="5732463"/>
          <p14:tracePt t="46316" x="4794250" y="5681663"/>
          <p14:tracePt t="46325" x="4832350" y="5643563"/>
          <p14:tracePt t="46332" x="4856163" y="5581650"/>
          <p14:tracePt t="46340" x="4881563" y="5543550"/>
          <p14:tracePt t="46349" x="4906963" y="5481638"/>
          <p14:tracePt t="46356" x="4945063" y="5394325"/>
          <p14:tracePt t="46365" x="4956175" y="5318125"/>
          <p14:tracePt t="46373" x="4968875" y="5256213"/>
          <p14:tracePt t="46380" x="4994275" y="5181600"/>
          <p14:tracePt t="46390" x="5006975" y="5092700"/>
          <p14:tracePt t="46396" x="5006975" y="5005388"/>
          <p14:tracePt t="46405" x="5006975" y="4930775"/>
          <p14:tracePt t="46412" x="5006975" y="4843463"/>
          <p14:tracePt t="46420" x="5006975" y="4743450"/>
          <p14:tracePt t="46429" x="5006975" y="4643438"/>
          <p14:tracePt t="46436" x="5006975" y="4554538"/>
          <p14:tracePt t="46445" x="4994275" y="4467225"/>
          <p14:tracePt t="46452" x="4968875" y="4379913"/>
          <p14:tracePt t="46461" x="4919663" y="4305300"/>
          <p14:tracePt t="46468" x="4881563" y="4241800"/>
          <p14:tracePt t="46476" x="4843463" y="4192588"/>
          <p14:tracePt t="46485" x="4806950" y="4141788"/>
          <p14:tracePt t="46492" x="4768850" y="4079875"/>
          <p14:tracePt t="46500" x="4732338" y="4054475"/>
          <p14:tracePt t="46508" x="4694238" y="4017963"/>
          <p14:tracePt t="46516" x="4630738" y="3954463"/>
          <p14:tracePt t="46525" x="4581525" y="3916363"/>
          <p14:tracePt t="46532" x="4543425" y="3879850"/>
          <p14:tracePt t="46541" x="4481513" y="3854450"/>
          <p14:tracePt t="46548" x="4406900" y="3829050"/>
          <p14:tracePt t="46556" x="4294188" y="3779838"/>
          <p14:tracePt t="46565" x="4205288" y="3767138"/>
          <p14:tracePt t="46574" x="4105275" y="3741738"/>
          <p14:tracePt t="46580" x="3943350" y="3716338"/>
          <p14:tracePt t="46590" x="3817938" y="3703638"/>
          <p14:tracePt t="46596" x="3630613" y="3692525"/>
          <p14:tracePt t="46605" x="3429000" y="3679825"/>
          <p14:tracePt t="46612" x="3167063" y="3641725"/>
          <p14:tracePt t="46621" x="2928938" y="3641725"/>
          <p14:tracePt t="46628" x="2616200" y="3641725"/>
          <p14:tracePt t="46636" x="2339975" y="3629025"/>
          <p14:tracePt t="46644" x="2052638" y="3603625"/>
          <p14:tracePt t="46652" x="1814513" y="3603625"/>
          <p14:tracePt t="46660" x="1639888" y="3603625"/>
          <p14:tracePt t="46668" x="1489075" y="3603625"/>
          <p14:tracePt t="46676" x="1352550" y="3603625"/>
          <p14:tracePt t="46684" x="1252538" y="3603625"/>
          <p14:tracePt t="46692" x="1189038" y="3603625"/>
          <p14:tracePt t="46700" x="1163638" y="3603625"/>
          <p14:tracePt t="46708" x="1139825" y="3603625"/>
          <p14:tracePt t="48884" x="1127125" y="3616325"/>
          <p14:tracePt t="48893" x="1127125" y="3654425"/>
          <p14:tracePt t="48901" x="1127125" y="3667125"/>
          <p14:tracePt t="48908" x="1127125" y="3703638"/>
          <p14:tracePt t="48916" x="1127125" y="3729038"/>
          <p14:tracePt t="48924" x="1127125" y="3741738"/>
          <p14:tracePt t="48933" x="1127125" y="3754438"/>
          <p14:tracePt t="48941" x="1127125" y="3779838"/>
          <p14:tracePt t="48949" x="1127125" y="3803650"/>
          <p14:tracePt t="48957" x="1127125" y="3829050"/>
          <p14:tracePt t="48972" x="1127125" y="3854450"/>
          <p14:tracePt t="48980" x="1127125" y="3867150"/>
          <p14:tracePt t="48996" x="1127125" y="3879850"/>
          <p14:tracePt t="49021" x="1127125" y="3892550"/>
          <p14:tracePt t="49060" x="1127125" y="3905250"/>
          <p14:tracePt t="49076" x="1114425" y="3905250"/>
          <p14:tracePt t="49085" x="1114425" y="3916363"/>
          <p14:tracePt t="49092" x="1101725" y="3929063"/>
          <p14:tracePt t="49101" x="1089025" y="3941763"/>
          <p14:tracePt t="49116" x="1076325" y="3967163"/>
          <p14:tracePt t="49125" x="1076325" y="3979863"/>
          <p14:tracePt t="49133" x="1063625" y="3992563"/>
          <p14:tracePt t="49141" x="1050925" y="4005263"/>
          <p14:tracePt t="49148" x="1050925" y="4017963"/>
          <p14:tracePt t="49156" x="1038225" y="4029075"/>
          <p14:tracePt t="49164" x="1038225" y="4054475"/>
          <p14:tracePt t="49172" x="1027113" y="4067175"/>
          <p14:tracePt t="49180" x="1027113" y="4079875"/>
          <p14:tracePt t="49188" x="1014413" y="4092575"/>
          <p14:tracePt t="49205" x="1014413" y="4105275"/>
          <p14:tracePt t="49221" x="1014413" y="4117975"/>
          <p14:tracePt t="49412" x="1014413" y="4129088"/>
          <p14:tracePt t="49421" x="1001713" y="4141788"/>
          <p14:tracePt t="49429" x="989013" y="4154488"/>
          <p14:tracePt t="49445" x="963613" y="4179888"/>
          <p14:tracePt t="49453" x="963613" y="4192588"/>
          <p14:tracePt t="49461" x="950913" y="4230688"/>
          <p14:tracePt t="49470" x="938213" y="4254500"/>
          <p14:tracePt t="49476" x="925513" y="4279900"/>
          <p14:tracePt t="49485" x="914400" y="4318000"/>
          <p14:tracePt t="49493" x="876300" y="4379913"/>
          <p14:tracePt t="49501" x="876300" y="4405313"/>
          <p14:tracePt t="49509" x="863600" y="4430713"/>
          <p14:tracePt t="49516" x="863600" y="4443413"/>
          <p14:tracePt t="49548" x="863600" y="4454525"/>
          <p14:tracePt t="49564" x="863600" y="4467225"/>
          <p14:tracePt t="50012" x="863600" y="4479925"/>
          <p14:tracePt t="50036" x="876300" y="4479925"/>
          <p14:tracePt t="50068" x="889000" y="4479925"/>
          <p14:tracePt t="50085" x="901700" y="4479925"/>
          <p14:tracePt t="50092" x="914400" y="4479925"/>
          <p14:tracePt t="50245" x="938213" y="4479925"/>
          <p14:tracePt t="50253" x="950913" y="4479925"/>
          <p14:tracePt t="50260" x="963613" y="4479925"/>
          <p14:tracePt t="50269" x="976313" y="4479925"/>
          <p14:tracePt t="50277" x="989013" y="4479925"/>
          <p14:tracePt t="50286" x="1027113" y="4479925"/>
          <p14:tracePt t="50293" x="1050925" y="4479925"/>
          <p14:tracePt t="50302" x="1076325" y="4479925"/>
          <p14:tracePt t="50308" x="1089025" y="4479925"/>
          <p14:tracePt t="50317" x="1114425" y="4479925"/>
          <p14:tracePt t="50325" x="1127125" y="4479925"/>
          <p14:tracePt t="50333" x="1150938" y="4479925"/>
          <p14:tracePt t="50340" x="1163638" y="4479925"/>
          <p14:tracePt t="50349" x="1176338" y="4479925"/>
          <p14:tracePt t="50357" x="1189038" y="4479925"/>
          <p14:tracePt t="50364" x="1201738" y="4479925"/>
          <p14:tracePt t="50372" x="1214438" y="4479925"/>
          <p14:tracePt t="50381" x="1239838" y="4479925"/>
          <p14:tracePt t="50397" x="1252538" y="4479925"/>
          <p14:tracePt t="50404" x="1276350" y="4479925"/>
          <p14:tracePt t="50420" x="1301750" y="4479925"/>
          <p14:tracePt t="50429" x="1314450" y="4479925"/>
          <p14:tracePt t="50445" x="1327150" y="4479925"/>
          <p14:tracePt t="50453" x="1339850" y="4479925"/>
          <p14:tracePt t="50461" x="1352550" y="4479925"/>
          <p14:tracePt t="50469" x="1363663" y="4479925"/>
          <p14:tracePt t="50492" x="1376363" y="4479925"/>
          <p14:tracePt t="50502" x="1401763" y="4454525"/>
          <p14:tracePt t="50525" x="1427163" y="4454525"/>
          <p14:tracePt t="50533" x="1439863" y="4454525"/>
          <p14:tracePt t="50540" x="1476375" y="4443413"/>
          <p14:tracePt t="50549" x="1489075" y="4443413"/>
          <p14:tracePt t="50557" x="1514475" y="4443413"/>
          <p14:tracePt t="50564" x="1527175" y="4443413"/>
          <p14:tracePt t="50573" x="1552575" y="4443413"/>
          <p14:tracePt t="50581" x="1589088" y="4443413"/>
          <p14:tracePt t="50589" x="1627188" y="4443413"/>
          <p14:tracePt t="50596" x="1677988" y="4443413"/>
          <p14:tracePt t="50604" x="1714500" y="4443413"/>
          <p14:tracePt t="50612" x="1739900" y="4443413"/>
          <p14:tracePt t="50621" x="1778000" y="4443413"/>
          <p14:tracePt t="50629" x="1827213" y="4443413"/>
          <p14:tracePt t="50637" x="1903413" y="4443413"/>
          <p14:tracePt t="50645" x="1952625" y="4443413"/>
          <p14:tracePt t="50653" x="2014538" y="4443413"/>
          <p14:tracePt t="50661" x="2090738" y="4443413"/>
          <p14:tracePt t="50668" x="2139950" y="4443413"/>
          <p14:tracePt t="50677" x="2228850" y="4443413"/>
          <p14:tracePt t="50685" x="2290763" y="4443413"/>
          <p14:tracePt t="50693" x="2365375" y="4443413"/>
          <p14:tracePt t="50702" x="2441575" y="4443413"/>
          <p14:tracePt t="50708" x="2516188" y="4443413"/>
          <p14:tracePt t="50719" x="2565400" y="4443413"/>
          <p14:tracePt t="50724" x="2628900" y="4443413"/>
          <p14:tracePt t="50733" x="2667000" y="4443413"/>
          <p14:tracePt t="50740" x="2690813" y="4443413"/>
          <p14:tracePt t="50748" x="2728913" y="4443413"/>
          <p14:tracePt t="50764" x="2741613" y="4443413"/>
          <p14:tracePt t="50772" x="2767013" y="4443413"/>
          <p14:tracePt t="50788" x="2778125" y="4443413"/>
          <p14:tracePt t="50804" x="2803525" y="4443413"/>
          <p14:tracePt t="51181" x="2816225" y="4443413"/>
          <p14:tracePt t="51212" x="2803525" y="4454525"/>
          <p14:tracePt t="51228" x="2790825" y="4454525"/>
          <p14:tracePt t="51452" x="2803525" y="4454525"/>
          <p14:tracePt t="51492" x="2816225" y="4454525"/>
          <p14:tracePt t="51516" x="2828925" y="4454525"/>
          <p14:tracePt t="51524" x="2841625" y="4454525"/>
          <p14:tracePt t="51533" x="2854325" y="4454525"/>
          <p14:tracePt t="51540" x="2867025" y="4454525"/>
          <p14:tracePt t="51548" x="2890838" y="4454525"/>
          <p14:tracePt t="51556" x="2916238" y="4454525"/>
          <p14:tracePt t="51564" x="2928938" y="4454525"/>
          <p14:tracePt t="51572" x="2954338" y="4454525"/>
          <p14:tracePt t="51581" x="2979738" y="4454525"/>
          <p14:tracePt t="51588" x="2992438" y="4454525"/>
          <p14:tracePt t="51596" x="3003550" y="4454525"/>
          <p14:tracePt t="51604" x="3016250" y="4454525"/>
          <p14:tracePt t="51612" x="3028950" y="4454525"/>
          <p14:tracePt t="51620" x="3041650" y="4454525"/>
          <p14:tracePt t="51636" x="3054350" y="4454525"/>
          <p14:tracePt t="51652" x="3067050" y="4454525"/>
          <p14:tracePt t="51660" x="3079750" y="4454525"/>
          <p14:tracePt t="51668" x="3092450" y="4454525"/>
          <p14:tracePt t="51676" x="3092450" y="4467225"/>
          <p14:tracePt t="51684" x="3116263" y="4467225"/>
          <p14:tracePt t="51693" x="3116263" y="4479925"/>
          <p14:tracePt t="51701" x="3128963" y="4492625"/>
          <p14:tracePt t="51709" x="3141663" y="4505325"/>
          <p14:tracePt t="51717" x="3154363" y="4518025"/>
          <p14:tracePt t="51724" x="3167063" y="4518025"/>
          <p14:tracePt t="51734" x="3179763" y="4530725"/>
          <p14:tracePt t="51740" x="3192463" y="4530725"/>
          <p14:tracePt t="51751" x="3205163" y="4530725"/>
          <p14:tracePt t="51756" x="3216275" y="4543425"/>
          <p14:tracePt t="51773" x="3228975" y="4543425"/>
          <p14:tracePt t="51789" x="3241675" y="4543425"/>
          <p14:tracePt t="51820" x="3254375" y="4543425"/>
          <p14:tracePt t="51828" x="3267075" y="4543425"/>
          <p14:tracePt t="51837" x="3279775" y="4543425"/>
          <p14:tracePt t="51845" x="3292475" y="4543425"/>
          <p14:tracePt t="51852" x="3317875" y="4543425"/>
          <p14:tracePt t="51861" x="3354388" y="4543425"/>
          <p14:tracePt t="51868" x="3367088" y="4543425"/>
          <p14:tracePt t="51876" x="3392488" y="4543425"/>
          <p14:tracePt t="51885" x="3429000" y="4543425"/>
          <p14:tracePt t="51893" x="3441700" y="4543425"/>
          <p14:tracePt t="51900" x="3467100" y="4543425"/>
          <p14:tracePt t="51908" x="3492500" y="4543425"/>
          <p14:tracePt t="51917" x="3517900" y="4543425"/>
          <p14:tracePt t="51934" x="3530600" y="4543425"/>
          <p14:tracePt t="51952" x="3541713" y="4543425"/>
          <p14:tracePt t="52100" x="3554413" y="4543425"/>
          <p14:tracePt t="52124" x="3579813" y="4530725"/>
          <p14:tracePt t="52140" x="3592513" y="4530725"/>
          <p14:tracePt t="52149" x="3605213" y="4530725"/>
          <p14:tracePt t="52156" x="3630613" y="4518025"/>
          <p14:tracePt t="52165" x="3643313" y="4518025"/>
          <p14:tracePt t="52173" x="3654425" y="4518025"/>
          <p14:tracePt t="52181" x="3679825" y="4518025"/>
          <p14:tracePt t="52188" x="3705225" y="4518025"/>
          <p14:tracePt t="52196" x="3717925" y="4518025"/>
          <p14:tracePt t="52205" x="3730625" y="4518025"/>
          <p14:tracePt t="52212" x="3756025" y="4518025"/>
          <p14:tracePt t="52220" x="3767138" y="4505325"/>
          <p14:tracePt t="52236" x="3779838" y="4505325"/>
          <p14:tracePt t="52244" x="3792538" y="4505325"/>
          <p14:tracePt t="52252" x="3817938" y="4492625"/>
          <p14:tracePt t="52269" x="3843338" y="4479925"/>
          <p14:tracePt t="52285" x="3856038" y="4467225"/>
          <p14:tracePt t="52292" x="3879850" y="4443413"/>
          <p14:tracePt t="52301" x="3905250" y="4430713"/>
          <p14:tracePt t="52317" x="3917950" y="4418013"/>
          <p14:tracePt t="52324" x="3917950" y="4405313"/>
          <p14:tracePt t="52334" x="3930650" y="4405313"/>
          <p14:tracePt t="52340" x="3930650" y="4392613"/>
          <p14:tracePt t="52350" x="3930650" y="4367213"/>
          <p14:tracePt t="52356" x="3943350" y="4354513"/>
          <p14:tracePt t="52367" x="3943350" y="4330700"/>
          <p14:tracePt t="52372" x="3956050" y="4318000"/>
          <p14:tracePt t="52381" x="3956050" y="4292600"/>
          <p14:tracePt t="52388" x="3968750" y="4267200"/>
          <p14:tracePt t="52396" x="3968750" y="4241800"/>
          <p14:tracePt t="52404" x="3968750" y="4217988"/>
          <p14:tracePt t="52412" x="3979863" y="4192588"/>
          <p14:tracePt t="52420" x="3979863" y="4179888"/>
          <p14:tracePt t="52436" x="3979863" y="4167188"/>
          <p14:tracePt t="52444" x="3992563" y="4154488"/>
          <p14:tracePt t="52452" x="3992563" y="4141788"/>
          <p14:tracePt t="52468" x="3992563" y="4129088"/>
          <p14:tracePt t="52476" x="3992563" y="4117975"/>
          <p14:tracePt t="52612" x="3992563" y="4129088"/>
          <p14:tracePt t="52620" x="3992563" y="4154488"/>
          <p14:tracePt t="52628" x="3992563" y="4179888"/>
          <p14:tracePt t="52637" x="3992563" y="4205288"/>
          <p14:tracePt t="52645" x="3992563" y="4230688"/>
          <p14:tracePt t="52653" x="3992563" y="4267200"/>
          <p14:tracePt t="52660" x="3992563" y="4279900"/>
          <p14:tracePt t="52669" x="3992563" y="4292600"/>
          <p14:tracePt t="52676" x="3992563" y="4330700"/>
          <p14:tracePt t="52693" x="3992563" y="4354513"/>
          <p14:tracePt t="52700" x="3992563" y="4367213"/>
          <p14:tracePt t="52709" x="3992563" y="4392613"/>
          <p14:tracePt t="52717" x="3992563" y="4405313"/>
          <p14:tracePt t="52725" x="3992563" y="4418013"/>
          <p14:tracePt t="52733" x="3992563" y="4430713"/>
          <p14:tracePt t="52741" x="3992563" y="4443413"/>
          <p14:tracePt t="52750" x="3992563" y="4454525"/>
          <p14:tracePt t="52756" x="3992563" y="4479925"/>
          <p14:tracePt t="52772" x="3992563" y="4492625"/>
          <p14:tracePt t="52781" x="3992563" y="4505325"/>
          <p14:tracePt t="52797" x="3992563" y="4518025"/>
          <p14:tracePt t="52804" x="3992563" y="4530725"/>
          <p14:tracePt t="52820" x="3992563" y="4554538"/>
          <p14:tracePt t="52836" x="3979863" y="4554538"/>
          <p14:tracePt t="52845" x="3979863" y="4567238"/>
          <p14:tracePt t="52860" x="3979863" y="4579938"/>
          <p14:tracePt t="52869" x="3968750" y="4579938"/>
          <p14:tracePt t="52893" x="3968750" y="4592638"/>
          <p14:tracePt t="52909" x="3968750" y="4605338"/>
          <p14:tracePt t="52941" x="3943350" y="4618038"/>
          <p14:tracePt t="52965" x="3943350" y="4630738"/>
          <p14:tracePt t="52982" x="3943350" y="4643438"/>
          <p14:tracePt t="52996" x="3930650" y="4667250"/>
          <p14:tracePt t="53013" x="3930650" y="4679950"/>
          <p14:tracePt t="53020" x="3917950" y="4705350"/>
          <p14:tracePt t="53028" x="3905250" y="4705350"/>
          <p14:tracePt t="53044" x="3905250" y="4718050"/>
          <p14:tracePt t="53060" x="3905250" y="4730750"/>
          <p14:tracePt t="53076" x="3892550" y="4743450"/>
          <p14:tracePt t="53149" x="3892550" y="4730750"/>
          <p14:tracePt t="53156" x="3892550" y="4679950"/>
          <p14:tracePt t="53629" x="3892550" y="4692650"/>
          <p14:tracePt t="53644" x="3867150" y="4692650"/>
          <p14:tracePt t="53652" x="3867150" y="4705350"/>
          <p14:tracePt t="53660" x="3856038" y="4705350"/>
          <p14:tracePt t="53668" x="3856038" y="4718050"/>
          <p14:tracePt t="53676" x="3856038" y="4730750"/>
          <p14:tracePt t="53692" x="3856038" y="4743450"/>
          <p14:tracePt t="53708" x="3856038" y="4756150"/>
          <p14:tracePt t="53732" x="3856038" y="4768850"/>
          <p14:tracePt t="53749" x="3856038" y="4779963"/>
          <p14:tracePt t="53756" x="3830638" y="4792663"/>
          <p14:tracePt t="53773" x="3830638" y="4805363"/>
          <p14:tracePt t="53782" x="3817938" y="4818063"/>
          <p14:tracePt t="53804" x="3792538" y="4830763"/>
          <p14:tracePt t="53813" x="3792538" y="4843463"/>
          <p14:tracePt t="53829" x="3779838" y="4843463"/>
          <p14:tracePt t="53836" x="3756025" y="4856163"/>
          <p14:tracePt t="53845" x="3756025" y="4868863"/>
          <p14:tracePt t="53852" x="3730625" y="4879975"/>
          <p14:tracePt t="53860" x="3717925" y="4892675"/>
          <p14:tracePt t="53869" x="3705225" y="4892675"/>
          <p14:tracePt t="53877" x="3679825" y="4905375"/>
          <p14:tracePt t="53885" x="3654425" y="4918075"/>
          <p14:tracePt t="53901" x="3643313" y="4930775"/>
          <p14:tracePt t="53909" x="3630613" y="4930775"/>
          <p14:tracePt t="53916" x="3617913" y="4930775"/>
          <p14:tracePt t="53924" x="3592513" y="4943475"/>
          <p14:tracePt t="53933" x="3579813" y="4943475"/>
          <p14:tracePt t="53950" x="3567113" y="4943475"/>
          <p14:tracePt t="53956" x="3554413" y="4943475"/>
          <p14:tracePt t="53965" x="3541713" y="4956175"/>
          <p14:tracePt t="53981" x="3517900" y="4956175"/>
          <p14:tracePt t="53989" x="3505200" y="4968875"/>
          <p14:tracePt t="54004" x="3479800" y="4968875"/>
          <p14:tracePt t="54014" x="3467100" y="4968875"/>
          <p14:tracePt t="54029" x="3454400" y="4968875"/>
          <p14:tracePt t="54037" x="3441700" y="4968875"/>
          <p14:tracePt t="54052" x="3417888" y="4968875"/>
          <p14:tracePt t="54060" x="3405188" y="4968875"/>
          <p14:tracePt t="54069" x="3392488" y="4968875"/>
          <p14:tracePt t="54077" x="3367088" y="4968875"/>
          <p14:tracePt t="54085" x="3354388" y="4968875"/>
          <p14:tracePt t="54092" x="3317875" y="4968875"/>
          <p14:tracePt t="54100" x="3305175" y="4968875"/>
          <p14:tracePt t="54108" x="3267075" y="4968875"/>
          <p14:tracePt t="54116" x="3228975" y="4968875"/>
          <p14:tracePt t="54124" x="3167063" y="4968875"/>
          <p14:tracePt t="54132" x="3116263" y="4968875"/>
          <p14:tracePt t="54140" x="3067050" y="4968875"/>
          <p14:tracePt t="54149" x="2992438" y="4968875"/>
          <p14:tracePt t="54156" x="2928938" y="4968875"/>
          <p14:tracePt t="54165" x="2816225" y="4968875"/>
          <p14:tracePt t="54172" x="2716213" y="4968875"/>
          <p14:tracePt t="54181" x="2628900" y="4968875"/>
          <p14:tracePt t="54189" x="2516188" y="4968875"/>
          <p14:tracePt t="54198" x="2428875" y="4968875"/>
          <p14:tracePt t="54205" x="2316163" y="4968875"/>
          <p14:tracePt t="54215" x="2203450" y="4968875"/>
          <p14:tracePt t="54220" x="2127250" y="4968875"/>
          <p14:tracePt t="54229" x="2052638" y="4968875"/>
          <p14:tracePt t="54236" x="1990725" y="4968875"/>
          <p14:tracePt t="54245" x="1903413" y="4968875"/>
          <p14:tracePt t="54252" x="1839913" y="4981575"/>
          <p14:tracePt t="54260" x="1765300" y="5005388"/>
          <p14:tracePt t="54268" x="1714500" y="5005388"/>
          <p14:tracePt t="54276" x="1677988" y="5018088"/>
          <p14:tracePt t="54284" x="1614488" y="5030788"/>
          <p14:tracePt t="54292" x="1589088" y="5030788"/>
          <p14:tracePt t="54300" x="1577975" y="5043488"/>
          <p14:tracePt t="54308" x="1552575" y="5043488"/>
          <p14:tracePt t="54316" x="1514475" y="5056188"/>
          <p14:tracePt t="54324" x="1501775" y="5056188"/>
          <p14:tracePt t="54332" x="1489075" y="5056188"/>
          <p14:tracePt t="54341" x="1476375" y="5056188"/>
          <p14:tracePt t="54349" x="1465263" y="5056188"/>
          <p14:tracePt t="54357" x="1452563" y="5068888"/>
          <p14:tracePt t="54365" x="1439863" y="5068888"/>
          <p14:tracePt t="54373" x="1414463" y="5068888"/>
          <p14:tracePt t="54389" x="1389063" y="5081588"/>
          <p14:tracePt t="54397" x="1376363" y="5081588"/>
          <p14:tracePt t="54405" x="1363663" y="5081588"/>
          <p14:tracePt t="54414" x="1339850" y="5081588"/>
          <p14:tracePt t="54421" x="1327150" y="5081588"/>
          <p14:tracePt t="54429" x="1301750" y="5081588"/>
          <p14:tracePt t="54437" x="1276350" y="5081588"/>
          <p14:tracePt t="54445" x="1239838" y="5081588"/>
          <p14:tracePt t="54453" x="1201738" y="5081588"/>
          <p14:tracePt t="54460" x="1163638" y="5081588"/>
          <p14:tracePt t="54469" x="1139825" y="5081588"/>
          <p14:tracePt t="54477" x="1089025" y="5081588"/>
          <p14:tracePt t="54485" x="1038225" y="5081588"/>
          <p14:tracePt t="54492" x="989013" y="5056188"/>
          <p14:tracePt t="54501" x="950913" y="5056188"/>
          <p14:tracePt t="54509" x="925513" y="5043488"/>
          <p14:tracePt t="54517" x="901700" y="5043488"/>
          <p14:tracePt t="54525" x="889000" y="5043488"/>
          <p14:tracePt t="54533" x="863600" y="5043488"/>
          <p14:tracePt t="54620" x="863600" y="5030788"/>
          <p14:tracePt t="54653" x="863600" y="5018088"/>
          <p14:tracePt t="54660" x="863600" y="5005388"/>
          <p14:tracePt t="54668" x="863600" y="4992688"/>
          <p14:tracePt t="54684" x="863600" y="4981575"/>
          <p14:tracePt t="54700" x="863600" y="4968875"/>
          <p14:tracePt t="54716" x="876300" y="4968875"/>
          <p14:tracePt t="54732" x="889000" y="4968875"/>
          <p14:tracePt t="54740" x="901700" y="4968875"/>
          <p14:tracePt t="54748" x="914400" y="4968875"/>
          <p14:tracePt t="54756" x="925513" y="4968875"/>
          <p14:tracePt t="54764" x="938213" y="4968875"/>
          <p14:tracePt t="54781" x="950913" y="4968875"/>
          <p14:tracePt t="54788" x="963613" y="4968875"/>
          <p14:tracePt t="54797" x="976313" y="4968875"/>
          <p14:tracePt t="54804" x="989013" y="4968875"/>
          <p14:tracePt t="54814" x="1001713" y="4968875"/>
          <p14:tracePt t="54830" x="1014413" y="4968875"/>
          <p14:tracePt t="55052" x="1027113" y="4956175"/>
          <p14:tracePt t="55076" x="1038225" y="4943475"/>
          <p14:tracePt t="55100" x="1050925" y="4930775"/>
          <p14:tracePt t="55108" x="1076325" y="4930775"/>
          <p14:tracePt t="55116" x="1089025" y="4930775"/>
          <p14:tracePt t="55124" x="1127125" y="4930775"/>
          <p14:tracePt t="55132" x="1176338" y="4930775"/>
          <p14:tracePt t="55140" x="1214438" y="4930775"/>
          <p14:tracePt t="55149" x="1276350" y="4930775"/>
          <p14:tracePt t="55156" x="1352550" y="4930775"/>
          <p14:tracePt t="55164" x="1439863" y="4930775"/>
          <p14:tracePt t="55172" x="1539875" y="4930775"/>
          <p14:tracePt t="55181" x="1652588" y="4930775"/>
          <p14:tracePt t="55189" x="1752600" y="4930775"/>
          <p14:tracePt t="55197" x="1852613" y="4930775"/>
          <p14:tracePt t="55204" x="1965325" y="4930775"/>
          <p14:tracePt t="55214" x="2052638" y="4930775"/>
          <p14:tracePt t="55220" x="2152650" y="4930775"/>
          <p14:tracePt t="55230" x="2203450" y="4930775"/>
          <p14:tracePt t="55236" x="2278063" y="4930775"/>
          <p14:tracePt t="55247" x="2316163" y="4930775"/>
          <p14:tracePt t="55253" x="2352675" y="4930775"/>
          <p14:tracePt t="55261" x="2365375" y="4930775"/>
          <p14:tracePt t="55277" x="2390775" y="4930775"/>
          <p14:tracePt t="55285" x="2403475" y="4930775"/>
          <p14:tracePt t="55293" x="2428875" y="4930775"/>
          <p14:tracePt t="55309" x="2452688" y="4905375"/>
          <p14:tracePt t="55317" x="2478088" y="4905375"/>
          <p14:tracePt t="55324" x="2516188" y="4905375"/>
          <p14:tracePt t="55333" x="2541588" y="4905375"/>
          <p14:tracePt t="55340" x="2590800" y="4905375"/>
          <p14:tracePt t="55348" x="2641600" y="4905375"/>
          <p14:tracePt t="55356" x="2678113" y="4905375"/>
          <p14:tracePt t="55364" x="2728913" y="4905375"/>
          <p14:tracePt t="55372" x="2778125" y="4905375"/>
          <p14:tracePt t="55380" x="2854325" y="4905375"/>
          <p14:tracePt t="55388" x="2890838" y="4905375"/>
          <p14:tracePt t="55397" x="2941638" y="4905375"/>
          <p14:tracePt t="55404" x="2967038" y="4905375"/>
          <p14:tracePt t="55413" x="2992438" y="4905375"/>
          <p14:tracePt t="55421" x="3016250" y="4905375"/>
          <p14:tracePt t="55436" x="3028950" y="4905375"/>
          <p14:tracePt t="55447" x="3041650" y="4905375"/>
          <p14:tracePt t="55460" x="3054350" y="4905375"/>
          <p14:tracePt t="55500" x="3067050" y="4905375"/>
          <p14:tracePt t="55508" x="3079750" y="4905375"/>
          <p14:tracePt t="55516" x="3092450" y="4905375"/>
          <p14:tracePt t="55524" x="3103563" y="4905375"/>
          <p14:tracePt t="55532" x="3128963" y="4892675"/>
          <p14:tracePt t="55548" x="3141663" y="4892675"/>
          <p14:tracePt t="55557" x="3167063" y="4892675"/>
          <p14:tracePt t="55564" x="3192463" y="4892675"/>
          <p14:tracePt t="55573" x="3216275" y="4892675"/>
          <p14:tracePt t="55589" x="3254375" y="4892675"/>
          <p14:tracePt t="55597" x="3267075" y="4892675"/>
          <p14:tracePt t="55605" x="3292475" y="4892675"/>
          <p14:tracePt t="55620" x="3305175" y="4892675"/>
          <p14:tracePt t="55693" x="3328988" y="4892675"/>
          <p14:tracePt t="55877" x="3317875" y="4892675"/>
          <p14:tracePt t="55884" x="3292475" y="4892675"/>
          <p14:tracePt t="55893" x="3254375" y="4892675"/>
          <p14:tracePt t="55900" x="3205163" y="4892675"/>
          <p14:tracePt t="55909" x="3154363" y="4892675"/>
          <p14:tracePt t="55916" x="3067050" y="4905375"/>
          <p14:tracePt t="55925" x="2967038" y="4905375"/>
          <p14:tracePt t="55933" x="2867025" y="4905375"/>
          <p14:tracePt t="55947" x="2754313" y="4905375"/>
          <p14:tracePt t="55948" x="2654300" y="4905375"/>
          <p14:tracePt t="55957" x="2516188" y="4905375"/>
          <p14:tracePt t="55964" x="2378075" y="4905375"/>
          <p14:tracePt t="55973" x="2252663" y="4905375"/>
          <p14:tracePt t="55980" x="2116138" y="4905375"/>
          <p14:tracePt t="55989" x="1990725" y="4905375"/>
          <p14:tracePt t="55996" x="1839913" y="4905375"/>
          <p14:tracePt t="56005" x="1701800" y="4905375"/>
          <p14:tracePt t="56013" x="1565275" y="4905375"/>
          <p14:tracePt t="56020" x="1439863" y="4905375"/>
          <p14:tracePt t="56029" x="1301750" y="4905375"/>
          <p14:tracePt t="56036" x="1189038" y="4905375"/>
          <p14:tracePt t="56046" x="1101725" y="4905375"/>
          <p14:tracePt t="56052" x="1014413" y="4905375"/>
          <p14:tracePt t="56062" x="950913" y="4905375"/>
          <p14:tracePt t="56069" x="889000" y="4905375"/>
          <p14:tracePt t="56077" x="825500" y="4905375"/>
          <p14:tracePt t="56085" x="788988" y="4905375"/>
          <p14:tracePt t="56101" x="763588" y="4905375"/>
          <p14:tracePt t="56109" x="750888" y="4905375"/>
          <p14:tracePt t="56117" x="738188" y="4905375"/>
          <p14:tracePt t="56125" x="725488" y="4918075"/>
          <p14:tracePt t="56133" x="712788" y="4918075"/>
          <p14:tracePt t="56140" x="712788" y="4930775"/>
          <p14:tracePt t="56165" x="701675" y="4930775"/>
          <p14:tracePt t="56461" x="701675" y="4918075"/>
          <p14:tracePt t="56780" x="712788" y="4918075"/>
          <p14:tracePt t="56788" x="725488" y="4918075"/>
          <p14:tracePt t="56797" x="738188" y="4918075"/>
          <p14:tracePt t="56844" x="750888" y="4930775"/>
          <p14:tracePt t="56876" x="750888" y="4943475"/>
          <p14:tracePt t="56908" x="763588" y="4956175"/>
          <p14:tracePt t="56924" x="763588" y="4981575"/>
          <p14:tracePt t="56948" x="763588" y="4992688"/>
          <p14:tracePt t="56972" x="763588" y="5005388"/>
          <p14:tracePt t="56981" x="763588" y="5030788"/>
          <p14:tracePt t="57004" x="763588" y="5056188"/>
          <p14:tracePt t="57028" x="763588" y="5068888"/>
          <p14:tracePt t="57052" x="763588" y="5092700"/>
          <p14:tracePt t="57068" x="763588" y="5105400"/>
          <p14:tracePt t="57140" x="763588" y="5081588"/>
          <p14:tracePt t="57149" x="763588" y="5068888"/>
          <p14:tracePt t="57157" x="763588" y="5043488"/>
          <p14:tracePt t="57165" x="788988" y="5018088"/>
          <p14:tracePt t="57172" x="788988" y="5005388"/>
          <p14:tracePt t="57180" x="788988" y="4981575"/>
          <p14:tracePt t="57188" x="801688" y="4968875"/>
          <p14:tracePt t="57197" x="814388" y="4956175"/>
          <p14:tracePt t="57204" x="838200" y="4918075"/>
          <p14:tracePt t="57212" x="850900" y="4905375"/>
          <p14:tracePt t="57221" x="901700" y="4879975"/>
          <p14:tracePt t="57229" x="938213" y="4879975"/>
          <p14:tracePt t="57236" x="1001713" y="4868863"/>
          <p14:tracePt t="57245" x="1127125" y="4830763"/>
          <p14:tracePt t="57252" x="1189038" y="4830763"/>
          <p14:tracePt t="57261" x="1289050" y="4830763"/>
          <p14:tracePt t="57268" x="1414463" y="4830763"/>
          <p14:tracePt t="57278" x="1489075" y="4830763"/>
          <p14:tracePt t="57284" x="1614488" y="4830763"/>
          <p14:tracePt t="57294" x="1727200" y="4830763"/>
          <p14:tracePt t="57301" x="1827213" y="4830763"/>
          <p14:tracePt t="57310" x="1927225" y="4830763"/>
          <p14:tracePt t="57317" x="1990725" y="4830763"/>
          <p14:tracePt t="57325" x="2052638" y="4830763"/>
          <p14:tracePt t="57332" x="2103438" y="4830763"/>
          <p14:tracePt t="57340" x="2139950" y="4830763"/>
          <p14:tracePt t="57348" x="2190750" y="4830763"/>
          <p14:tracePt t="57356" x="2228850" y="4830763"/>
          <p14:tracePt t="57364" x="2252663" y="4830763"/>
          <p14:tracePt t="57372" x="2290763" y="4830763"/>
          <p14:tracePt t="57380" x="2328863" y="4843463"/>
          <p14:tracePt t="57388" x="2365375" y="4843463"/>
          <p14:tracePt t="57397" x="2390775" y="4856163"/>
          <p14:tracePt t="57405" x="2452688" y="4879975"/>
          <p14:tracePt t="57413" x="2490788" y="4879975"/>
          <p14:tracePt t="57421" x="2554288" y="4879975"/>
          <p14:tracePt t="57428" x="2603500" y="4879975"/>
          <p14:tracePt t="57437" x="2690813" y="4879975"/>
          <p14:tracePt t="57444" x="2741613" y="4879975"/>
          <p14:tracePt t="57452" x="2803525" y="4879975"/>
          <p14:tracePt t="57460" x="2854325" y="4892675"/>
          <p14:tracePt t="57469" x="2890838" y="4892675"/>
          <p14:tracePt t="57477" x="2916238" y="4892675"/>
          <p14:tracePt t="57485" x="2954338" y="4892675"/>
          <p14:tracePt t="57493" x="2967038" y="4892675"/>
          <p14:tracePt t="57500" x="2992438" y="4892675"/>
          <p14:tracePt t="57510" x="3016250" y="4905375"/>
          <p14:tracePt t="57516" x="3041650" y="4905375"/>
          <p14:tracePt t="57524" x="3054350" y="4918075"/>
          <p14:tracePt t="57540" x="3067050" y="4918075"/>
          <p14:tracePt t="57549" x="3092450" y="4918075"/>
          <p14:tracePt t="57557" x="3116263" y="4918075"/>
          <p14:tracePt t="57564" x="3141663" y="4943475"/>
          <p14:tracePt t="57572" x="3154363" y="4943475"/>
          <p14:tracePt t="57580" x="3179763" y="4943475"/>
          <p14:tracePt t="57588" x="3205163" y="4943475"/>
          <p14:tracePt t="57605" x="3228975" y="4968875"/>
          <p14:tracePt t="57621" x="3241675" y="4981575"/>
          <p14:tracePt t="57628" x="3254375" y="4992688"/>
          <p14:tracePt t="57644" x="3279775" y="5005388"/>
          <p14:tracePt t="57661" x="3279775" y="5018088"/>
          <p14:tracePt t="57788" x="3292475" y="5018088"/>
          <p14:tracePt t="57828" x="3292475" y="5005388"/>
          <p14:tracePt t="57845" x="3292475" y="4992688"/>
          <p14:tracePt t="57949" x="3292475" y="4981575"/>
          <p14:tracePt t="57996" x="3305175" y="4981575"/>
          <p14:tracePt t="58005" x="3317875" y="4981575"/>
          <p14:tracePt t="58012" x="3341688" y="4981575"/>
          <p14:tracePt t="58020" x="3367088" y="4981575"/>
          <p14:tracePt t="58029" x="3379788" y="4981575"/>
          <p14:tracePt t="58036" x="3405188" y="4981575"/>
          <p14:tracePt t="58044" x="3417888" y="4981575"/>
          <p14:tracePt t="58052" x="3429000" y="4981575"/>
          <p14:tracePt t="58061" x="3454400" y="4981575"/>
          <p14:tracePt t="58188" x="3454400" y="5005388"/>
          <p14:tracePt t="58204" x="3454400" y="5018088"/>
          <p14:tracePt t="58220" x="3454400" y="5043488"/>
          <p14:tracePt t="58229" x="3441700" y="5068888"/>
          <p14:tracePt t="58236" x="3441700" y="5092700"/>
          <p14:tracePt t="58252" x="3417888" y="5143500"/>
          <p14:tracePt t="58260" x="3417888" y="5156200"/>
          <p14:tracePt t="58269" x="3405188" y="5181600"/>
          <p14:tracePt t="58277" x="3392488" y="5218113"/>
          <p14:tracePt t="58284" x="3392488" y="5230813"/>
          <p14:tracePt t="58293" x="3392488" y="5243513"/>
          <p14:tracePt t="58300" x="3379788" y="5268913"/>
          <p14:tracePt t="58325" x="3379788" y="5281613"/>
          <p14:tracePt t="58349" x="3379788" y="5294313"/>
          <p14:tracePt t="58461" x="3367088" y="5294313"/>
          <p14:tracePt t="58476" x="3354388" y="5294313"/>
          <p14:tracePt t="58484" x="3328988" y="5294313"/>
          <p14:tracePt t="58493" x="3292475" y="5294313"/>
          <p14:tracePt t="58500" x="3254375" y="5294313"/>
          <p14:tracePt t="58510" x="3228975" y="5294313"/>
          <p14:tracePt t="58516" x="3179763" y="5294313"/>
          <p14:tracePt t="58526" x="3128963" y="5294313"/>
          <p14:tracePt t="58532" x="3092450" y="5294313"/>
          <p14:tracePt t="58542" x="3054350" y="5294313"/>
          <p14:tracePt t="58548" x="3016250" y="5294313"/>
          <p14:tracePt t="58557" x="2992438" y="5294313"/>
          <p14:tracePt t="58564" x="2954338" y="5294313"/>
          <p14:tracePt t="58580" x="2928938" y="5294313"/>
          <p14:tracePt t="58773" x="2941638" y="5294313"/>
          <p14:tracePt t="58781" x="2954338" y="5294313"/>
          <p14:tracePt t="58788" x="2967038" y="5294313"/>
          <p14:tracePt t="58796" x="2992438" y="5294313"/>
          <p14:tracePt t="58804" x="3028950" y="5294313"/>
          <p14:tracePt t="58812" x="3041650" y="5294313"/>
          <p14:tracePt t="58820" x="3079750" y="5294313"/>
          <p14:tracePt t="58828" x="3103563" y="5294313"/>
          <p14:tracePt t="58836" x="3141663" y="5294313"/>
          <p14:tracePt t="58844" x="3167063" y="5294313"/>
          <p14:tracePt t="58853" x="3179763" y="5294313"/>
          <p14:tracePt t="58860" x="3216275" y="5294313"/>
          <p14:tracePt t="58869" x="3228975" y="5294313"/>
          <p14:tracePt t="58884" x="3241675" y="5294313"/>
          <p14:tracePt t="58909" x="3254375" y="5294313"/>
          <p14:tracePt t="58941" x="3267075" y="5294313"/>
          <p14:tracePt t="58997" x="3279775" y="5281613"/>
          <p14:tracePt t="59004" x="3292475" y="5268913"/>
          <p14:tracePt t="59020" x="3292475" y="5256213"/>
          <p14:tracePt t="59028" x="3305175" y="5243513"/>
          <p14:tracePt t="59037" x="3305175" y="5230813"/>
          <p14:tracePt t="59045" x="3305175" y="5205413"/>
          <p14:tracePt t="59052" x="3305175" y="5181600"/>
          <p14:tracePt t="59068" x="3305175" y="5143500"/>
          <p14:tracePt t="59085" x="3305175" y="5118100"/>
          <p14:tracePt t="59093" x="3305175" y="5092700"/>
          <p14:tracePt t="59100" x="3305175" y="5081588"/>
          <p14:tracePt t="59109" x="3305175" y="5056188"/>
          <p14:tracePt t="59117" x="3305175" y="5030788"/>
          <p14:tracePt t="59125" x="3305175" y="5018088"/>
          <p14:tracePt t="59133" x="3305175" y="4981575"/>
          <p14:tracePt t="59142" x="3292475" y="4981575"/>
          <p14:tracePt t="59149" x="3292475" y="4968875"/>
          <p14:tracePt t="59158" x="3292475" y="4956175"/>
          <p14:tracePt t="59173" x="3292475" y="4943475"/>
          <p14:tracePt t="59300" x="3292475" y="4930775"/>
          <p14:tracePt t="59309" x="3279775" y="4918075"/>
          <p14:tracePt t="59348" x="3267075" y="4918075"/>
          <p14:tracePt t="59372" x="3254375" y="4905375"/>
          <p14:tracePt t="59396" x="3241675" y="4905375"/>
          <p14:tracePt t="59405" x="3216275" y="4905375"/>
          <p14:tracePt t="59412" x="3192463" y="4905375"/>
          <p14:tracePt t="59420" x="3179763" y="4905375"/>
          <p14:tracePt t="59429" x="3128963" y="4905375"/>
          <p14:tracePt t="59437" x="3092450" y="4905375"/>
          <p14:tracePt t="59444" x="3054350" y="4905375"/>
          <p14:tracePt t="59452" x="3028950" y="4905375"/>
          <p14:tracePt t="59460" x="3003550" y="4905375"/>
          <p14:tracePt t="59468" x="2979738" y="4905375"/>
          <p14:tracePt t="59476" x="2967038" y="4905375"/>
          <p14:tracePt t="59484" x="2954338" y="4905375"/>
          <p14:tracePt t="59741" x="2992438" y="4905375"/>
          <p14:tracePt t="59748" x="3003550" y="4905375"/>
          <p14:tracePt t="59756" x="3028950" y="4905375"/>
          <p14:tracePt t="59764" x="3041650" y="4905375"/>
          <p14:tracePt t="59775" x="3079750" y="4905375"/>
          <p14:tracePt t="59781" x="3092450" y="4905375"/>
          <p14:tracePt t="59788" x="3116263" y="4905375"/>
          <p14:tracePt t="59796" x="3128963" y="4905375"/>
          <p14:tracePt t="59804" x="3154363" y="4918075"/>
          <p14:tracePt t="59812" x="3179763" y="4918075"/>
          <p14:tracePt t="59820" x="3192463" y="4918075"/>
          <p14:tracePt t="59829" x="3205163" y="4918075"/>
          <p14:tracePt t="59908" x="3216275" y="4918075"/>
          <p14:tracePt t="59941" x="3216275" y="4930775"/>
          <p14:tracePt t="59965" x="3216275" y="4956175"/>
          <p14:tracePt t="59973" x="3241675" y="4968875"/>
          <p14:tracePt t="59980" x="3241675" y="4981575"/>
          <p14:tracePt t="59989" x="3241675" y="4992688"/>
          <p14:tracePt t="60005" x="3241675" y="5005388"/>
          <p14:tracePt t="60012" x="3241675" y="5018088"/>
          <p14:tracePt t="60028" x="3241675" y="5030788"/>
          <p14:tracePt t="60036" x="3241675" y="5043488"/>
          <p14:tracePt t="60044" x="3241675" y="5056188"/>
          <p14:tracePt t="60060" x="3241675" y="5068888"/>
          <p14:tracePt t="60068" x="3241675" y="5081588"/>
          <p14:tracePt t="60077" x="3241675" y="5092700"/>
          <p14:tracePt t="60084" x="3241675" y="5130800"/>
          <p14:tracePt t="60093" x="3228975" y="5156200"/>
          <p14:tracePt t="60100" x="3216275" y="5181600"/>
          <p14:tracePt t="60109" x="3192463" y="5205413"/>
          <p14:tracePt t="60116" x="3179763" y="5230813"/>
          <p14:tracePt t="60124" x="3179763" y="5243513"/>
          <p14:tracePt t="60148" x="3167063" y="5256213"/>
          <p14:tracePt t="60460" x="3167063" y="5268913"/>
          <p14:tracePt t="60484" x="3141663" y="5294313"/>
          <p14:tracePt t="60492" x="3116263" y="5318125"/>
          <p14:tracePt t="60500" x="3103563" y="5318125"/>
          <p14:tracePt t="60508" x="3079750" y="5330825"/>
          <p14:tracePt t="60516" x="3054350" y="5330825"/>
          <p14:tracePt t="60525" x="3016250" y="5356225"/>
          <p14:tracePt t="60532" x="2979738" y="5356225"/>
          <p14:tracePt t="60541" x="2928938" y="5356225"/>
          <p14:tracePt t="60548" x="2854325" y="5368925"/>
          <p14:tracePt t="60556" x="2790825" y="5368925"/>
          <p14:tracePt t="60564" x="2741613" y="5368925"/>
          <p14:tracePt t="60574" x="2690813" y="5368925"/>
          <p14:tracePt t="60580" x="2641600" y="5368925"/>
          <p14:tracePt t="60590" x="2541588" y="5368925"/>
          <p14:tracePt t="60596" x="2465388" y="5368925"/>
          <p14:tracePt t="60605" x="2416175" y="5368925"/>
          <p14:tracePt t="60612" x="2378075" y="5368925"/>
          <p14:tracePt t="60621" x="2339975" y="5356225"/>
          <p14:tracePt t="60629" x="2316163" y="5330825"/>
          <p14:tracePt t="60636" x="2290763" y="5305425"/>
          <p14:tracePt t="60645" x="2265363" y="5281613"/>
          <p14:tracePt t="60652" x="2252663" y="5256213"/>
          <p14:tracePt t="60660" x="2228850" y="5205413"/>
          <p14:tracePt t="60669" x="2216150" y="5156200"/>
          <p14:tracePt t="60677" x="2216150" y="5118100"/>
          <p14:tracePt t="60684" x="2216150" y="5056188"/>
          <p14:tracePt t="60692" x="2203450" y="4981575"/>
          <p14:tracePt t="60701" x="2165350" y="4892675"/>
          <p14:tracePt t="60708" x="2152650" y="4830763"/>
          <p14:tracePt t="60717" x="2139950" y="4756150"/>
          <p14:tracePt t="60725" x="2116138" y="4656138"/>
          <p14:tracePt t="60733" x="2078038" y="4567238"/>
          <p14:tracePt t="60741" x="2027238" y="4492625"/>
          <p14:tracePt t="60749" x="1965325" y="4379913"/>
          <p14:tracePt t="60757" x="1914525" y="4305300"/>
          <p14:tracePt t="60764" x="1852613" y="4230688"/>
          <p14:tracePt t="60773" x="1827213" y="4179888"/>
          <p14:tracePt t="60780" x="1752600" y="4105275"/>
          <p14:tracePt t="60790" x="1727200" y="4067175"/>
          <p14:tracePt t="60796" x="1665288" y="3992563"/>
          <p14:tracePt t="60806" x="1639888" y="3954463"/>
          <p14:tracePt t="60812" x="1627188" y="3929063"/>
          <p14:tracePt t="60821" x="1614488" y="3916363"/>
          <p14:tracePt t="60828" x="1601788" y="3892550"/>
          <p14:tracePt t="60837" x="1601788" y="3854450"/>
          <p14:tracePt t="60853" x="1601788" y="3829050"/>
          <p14:tracePt t="60861" x="1601788" y="3816350"/>
          <p14:tracePt t="60869" x="1627188" y="3792538"/>
          <p14:tracePt t="60876" x="1652588" y="3767138"/>
          <p14:tracePt t="60884" x="1677988" y="3754438"/>
          <p14:tracePt t="60892" x="1714500" y="3729038"/>
          <p14:tracePt t="60901" x="1790700" y="3716338"/>
          <p14:tracePt t="60909" x="1827213" y="3703638"/>
          <p14:tracePt t="60916" x="1890713" y="3679825"/>
          <p14:tracePt t="60925" x="1927225" y="3679825"/>
          <p14:tracePt t="60932" x="1990725" y="3667125"/>
          <p14:tracePt t="60941" x="2065338" y="3667125"/>
          <p14:tracePt t="60948" x="2116138" y="3654425"/>
          <p14:tracePt t="60957" x="2190750" y="3641725"/>
          <p14:tracePt t="60965" x="2290763" y="3616325"/>
          <p14:tracePt t="60973" x="2328863" y="3616325"/>
          <p14:tracePt t="60980" x="2390775" y="3603625"/>
          <p14:tracePt t="60990" x="2465388" y="3590925"/>
          <p14:tracePt t="60996" x="2516188" y="3554413"/>
          <p14:tracePt t="61006" x="2565400" y="3554413"/>
          <p14:tracePt t="61012" x="2654300" y="3529013"/>
          <p14:tracePt t="61021" x="2703513" y="3503613"/>
          <p14:tracePt t="61028" x="2741613" y="3503613"/>
          <p14:tracePt t="61037" x="2767013" y="3503613"/>
          <p14:tracePt t="61044" x="2778125" y="3503613"/>
          <p14:tracePt t="61077" x="2790825" y="3503613"/>
          <p14:tracePt t="61093" x="2790825" y="3516313"/>
          <p14:tracePt t="61100" x="2790825" y="3541713"/>
          <p14:tracePt t="61108" x="2790825" y="3554413"/>
          <p14:tracePt t="61116" x="2790825" y="3590925"/>
          <p14:tracePt t="61124" x="2803525" y="3603625"/>
          <p14:tracePt t="61132" x="2803525" y="3629025"/>
          <p14:tracePt t="61140" x="2816225" y="3654425"/>
          <p14:tracePt t="61148" x="2828925" y="3692525"/>
          <p14:tracePt t="61157" x="2828925" y="3703638"/>
          <p14:tracePt t="61165" x="2828925" y="3716338"/>
          <p14:tracePt t="61173" x="2828925" y="3741738"/>
          <p14:tracePt t="61181" x="2828925" y="3754438"/>
          <p14:tracePt t="61189" x="2828925" y="3767138"/>
          <p14:tracePt t="61196" x="2828925" y="3779838"/>
          <p14:tracePt t="61206" x="2828925" y="3803650"/>
          <p14:tracePt t="61212" x="2828925" y="3816350"/>
          <p14:tracePt t="61223" x="2828925" y="3829050"/>
          <p14:tracePt t="61229" x="2828925" y="3841750"/>
          <p14:tracePt t="61237" x="2828925" y="3867150"/>
          <p14:tracePt t="61245" x="2828925" y="3879850"/>
          <p14:tracePt t="61252" x="2828925" y="3905250"/>
          <p14:tracePt t="61261" x="2816225" y="3929063"/>
          <p14:tracePt t="61268" x="2803525" y="3954463"/>
          <p14:tracePt t="61276" x="2790825" y="4005263"/>
          <p14:tracePt t="61284" x="2767013" y="4029075"/>
          <p14:tracePt t="61293" x="2754313" y="4054475"/>
          <p14:tracePt t="61300" x="2741613" y="4067175"/>
          <p14:tracePt t="61309" x="2728913" y="4092575"/>
          <p14:tracePt t="61317" x="2716213" y="4105275"/>
          <p14:tracePt t="61325" x="2703513" y="4117975"/>
          <p14:tracePt t="61333" x="2703513" y="4141788"/>
          <p14:tracePt t="61341" x="2678113" y="4154488"/>
          <p14:tracePt t="61348" x="2678113" y="4179888"/>
          <p14:tracePt t="61357" x="2654300" y="4205288"/>
          <p14:tracePt t="61365" x="2641600" y="4217988"/>
          <p14:tracePt t="61373" x="2628900" y="4230688"/>
          <p14:tracePt t="61381" x="2616200" y="4241800"/>
          <p14:tracePt t="61389" x="2590800" y="4254500"/>
          <p14:tracePt t="61396" x="2590800" y="4279900"/>
          <p14:tracePt t="61406" x="2578100" y="4279900"/>
          <p14:tracePt t="61412" x="2578100" y="4292600"/>
          <p14:tracePt t="61423" x="2578100" y="4305300"/>
          <p14:tracePt t="61437" x="2578100" y="4318000"/>
          <p14:tracePt t="61453" x="2565400" y="4318000"/>
          <p14:tracePt t="61485" x="2565400" y="4330700"/>
          <p14:tracePt t="61677" x="2578100" y="4330700"/>
          <p14:tracePt t="61740" x="2590800" y="4318000"/>
          <p14:tracePt t="61764" x="2603500" y="4318000"/>
          <p14:tracePt t="61773" x="2628900" y="4318000"/>
          <p14:tracePt t="61796" x="2641600" y="4318000"/>
          <p14:tracePt t="61828" x="2654300" y="4318000"/>
          <p14:tracePt t="61852" x="2667000" y="4318000"/>
          <p14:tracePt t="61860" x="2678113" y="4318000"/>
          <p14:tracePt t="61876" x="2690813" y="4318000"/>
          <p14:tracePt t="61908" x="2703513" y="4318000"/>
          <p14:tracePt t="61941" x="2728913" y="4318000"/>
          <p14:tracePt t="61956" x="2741613" y="4318000"/>
          <p14:tracePt t="62189" x="2754313" y="4305300"/>
          <p14:tracePt t="62221" x="2754313" y="4292600"/>
          <p14:tracePt t="62237" x="2754313" y="4279900"/>
          <p14:tracePt t="62581" x="2754313" y="4267200"/>
          <p14:tracePt t="62629" x="2754313" y="4254500"/>
          <p14:tracePt t="62708" x="2741613" y="4230688"/>
          <p14:tracePt t="62772" x="2741613" y="4217988"/>
          <p14:tracePt t="62781" x="2728913" y="4205288"/>
          <p14:tracePt t="62788" x="2728913" y="4192588"/>
          <p14:tracePt t="62813" x="2728913" y="4179888"/>
          <p14:tracePt t="62821" x="2716213" y="4154488"/>
          <p14:tracePt t="62844" x="2703513" y="4141788"/>
          <p14:tracePt t="62853" x="2703513" y="4129088"/>
          <p14:tracePt t="62861" x="2690813" y="4105275"/>
          <p14:tracePt t="62876" x="2690813" y="4092575"/>
          <p14:tracePt t="62885" x="2690813" y="4079875"/>
          <p14:tracePt t="62893" x="2690813" y="4067175"/>
          <p14:tracePt t="62900" x="2690813" y="4041775"/>
          <p14:tracePt t="62917" x="2690813" y="4029075"/>
          <p14:tracePt t="62925" x="2690813" y="4017963"/>
          <p14:tracePt t="62932" x="2690813" y="4005263"/>
          <p14:tracePt t="62940" x="2690813" y="3992563"/>
          <p14:tracePt t="62956" x="2690813" y="3979863"/>
          <p14:tracePt t="62965" x="2690813" y="3954463"/>
          <p14:tracePt t="62980" x="2690813" y="3941763"/>
          <p14:tracePt t="62997" x="2690813" y="3929063"/>
          <p14:tracePt t="63004" x="2703513" y="3929063"/>
          <p14:tracePt t="63020" x="2703513" y="3916363"/>
          <p14:tracePt t="63028" x="2716213" y="3916363"/>
          <p14:tracePt t="63037" x="2728913" y="3916363"/>
          <p14:tracePt t="63045" x="2728913" y="3905250"/>
          <p14:tracePt t="63054" x="2741613" y="3892550"/>
          <p14:tracePt t="63071" x="2754313" y="3879850"/>
          <p14:tracePt t="63085" x="2790825" y="3867150"/>
          <p14:tracePt t="63093" x="2803525" y="3867150"/>
          <p14:tracePt t="63101" x="2816225" y="3867150"/>
          <p14:tracePt t="63108" x="2828925" y="3854450"/>
          <p14:tracePt t="63125" x="2841625" y="3854450"/>
          <p14:tracePt t="63140" x="2854325" y="3854450"/>
          <p14:tracePt t="63156" x="2867025" y="3854450"/>
          <p14:tracePt t="63172" x="2879725" y="3854450"/>
          <p14:tracePt t="63188" x="2890838" y="3854450"/>
          <p14:tracePt t="63269" x="2928938" y="3867150"/>
          <p14:tracePt t="63292" x="2941638" y="3867150"/>
          <p14:tracePt t="63301" x="2967038" y="3892550"/>
          <p14:tracePt t="63341" x="2967038" y="3905250"/>
          <p14:tracePt t="63356" x="2979738" y="3905250"/>
          <p14:tracePt t="63364" x="2979738" y="3916363"/>
          <p14:tracePt t="63380" x="2979738" y="3929063"/>
          <p14:tracePt t="63397" x="2992438" y="3929063"/>
          <p14:tracePt t="63404" x="3003550" y="3941763"/>
          <p14:tracePt t="63429" x="3003550" y="3954463"/>
          <p14:tracePt t="63453" x="3003550" y="3967163"/>
          <p14:tracePt t="63460" x="3003550" y="3979863"/>
          <p14:tracePt t="63469" x="3003550" y="3992563"/>
          <p14:tracePt t="63492" x="3003550" y="4005263"/>
          <p14:tracePt t="63501" x="3003550" y="4017963"/>
          <p14:tracePt t="63517" x="3003550" y="4029075"/>
          <p14:tracePt t="63532" x="3003550" y="4041775"/>
          <p14:tracePt t="63549" x="3003550" y="4054475"/>
          <p14:tracePt t="63556" x="3003550" y="4079875"/>
          <p14:tracePt t="63572" x="2992438" y="4079875"/>
          <p14:tracePt t="63588" x="2992438" y="4092575"/>
          <p14:tracePt t="63596" x="2992438" y="4105275"/>
          <p14:tracePt t="63604" x="2967038" y="4117975"/>
          <p14:tracePt t="63613" x="2967038" y="4129088"/>
          <p14:tracePt t="63629" x="2954338" y="4129088"/>
          <p14:tracePt t="63636" x="2954338" y="4141788"/>
          <p14:tracePt t="63644" x="2928938" y="4154488"/>
          <p14:tracePt t="63660" x="2928938" y="4167188"/>
          <p14:tracePt t="63670" x="2916238" y="4167188"/>
          <p14:tracePt t="63687" x="2903538" y="4192588"/>
          <p14:tracePt t="63701" x="2879725" y="4192588"/>
          <p14:tracePt t="63716" x="2879725" y="4205288"/>
          <p14:tracePt t="63732" x="2854325" y="4217988"/>
          <p14:tracePt t="63748" x="2828925" y="4230688"/>
          <p14:tracePt t="63756" x="2828925" y="4241800"/>
          <p14:tracePt t="63764" x="2816225" y="4241800"/>
          <p14:tracePt t="63781" x="2803525" y="4241800"/>
          <p14:tracePt t="63796" x="2778125" y="4241800"/>
          <p14:tracePt t="63804" x="2767013" y="4241800"/>
          <p14:tracePt t="63812" x="2741613" y="4241800"/>
          <p14:tracePt t="63828" x="2716213" y="4241800"/>
          <p14:tracePt t="63836" x="2690813" y="4241800"/>
          <p14:tracePt t="63853" x="2678113" y="4241800"/>
          <p14:tracePt t="63860" x="2667000" y="4241800"/>
          <p14:tracePt t="63870" x="2654300" y="4241800"/>
          <p14:tracePt t="63901" x="2641600" y="4241800"/>
          <p14:tracePt t="63916" x="2628900" y="4241800"/>
          <p14:tracePt t="63940" x="2616200" y="4241800"/>
          <p14:tracePt t="63996" x="2603500" y="4241800"/>
          <p14:tracePt t="64012" x="2590800" y="4230688"/>
          <p14:tracePt t="64020" x="2578100" y="4205288"/>
          <p14:tracePt t="64028" x="2578100" y="4192588"/>
          <p14:tracePt t="64036" x="2578100" y="4179888"/>
          <p14:tracePt t="64044" x="2578100" y="4141788"/>
          <p14:tracePt t="64060" x="2565400" y="4117975"/>
          <p14:tracePt t="64069" x="2565400" y="4105275"/>
          <p14:tracePt t="64086" x="2565400" y="4092575"/>
          <p14:tracePt t="64092" x="2565400" y="4079875"/>
          <p14:tracePt t="64108" x="2565400" y="4067175"/>
          <p14:tracePt t="64132" x="2565400" y="4054475"/>
          <p14:tracePt t="64156" x="2565400" y="4041775"/>
          <p14:tracePt t="64172" x="2565400" y="4029075"/>
          <p14:tracePt t="64180" x="2578100" y="4017963"/>
          <p14:tracePt t="64196" x="2603500" y="4017963"/>
          <p14:tracePt t="64204" x="2616200" y="4017963"/>
          <p14:tracePt t="64212" x="2628900" y="4017963"/>
          <p14:tracePt t="64220" x="2654300" y="4005263"/>
          <p14:tracePt t="64228" x="2667000" y="4005263"/>
          <p14:tracePt t="64237" x="2690813" y="4005263"/>
          <p14:tracePt t="64253" x="2716213" y="4005263"/>
          <p14:tracePt t="64260" x="2728913" y="4005263"/>
          <p14:tracePt t="64301" x="2754313" y="4005263"/>
          <p14:tracePt t="64316" x="2767013" y="4017963"/>
          <p14:tracePt t="64332" x="2767013" y="4041775"/>
          <p14:tracePt t="64340" x="2778125" y="4054475"/>
          <p14:tracePt t="64348" x="2778125" y="4067175"/>
          <p14:tracePt t="64356" x="2790825" y="4092575"/>
          <p14:tracePt t="64364" x="2790825" y="4105275"/>
          <p14:tracePt t="64372" x="2790825" y="4117975"/>
          <p14:tracePt t="64380" x="2790825" y="4129088"/>
          <p14:tracePt t="64388" x="2790825" y="4141788"/>
          <p14:tracePt t="64396" x="2790825" y="4154488"/>
          <p14:tracePt t="64412" x="2790825" y="4179888"/>
          <p14:tracePt t="64420" x="2790825" y="4192588"/>
          <p14:tracePt t="64436" x="2790825" y="4205288"/>
          <p14:tracePt t="64453" x="2790825" y="4217988"/>
          <p14:tracePt t="64469" x="2790825" y="4230688"/>
          <p14:tracePt t="64493" x="2790825" y="4241800"/>
          <p14:tracePt t="64508" x="2778125" y="4241800"/>
          <p14:tracePt t="64541" x="2767013" y="4241800"/>
          <p14:tracePt t="64565" x="2754313" y="4241800"/>
          <p14:tracePt t="64573" x="2741613" y="4241800"/>
          <p14:tracePt t="64597" x="2728913" y="4241800"/>
          <p14:tracePt t="64605" x="2728913" y="4230688"/>
          <p14:tracePt t="64612" x="2728913" y="4192588"/>
          <p14:tracePt t="64621" x="2728913" y="4179888"/>
          <p14:tracePt t="64628" x="2728913" y="4154488"/>
          <p14:tracePt t="64636" x="2728913" y="4129088"/>
          <p14:tracePt t="64644" x="2728913" y="4105275"/>
          <p14:tracePt t="64653" x="2728913" y="4092575"/>
          <p14:tracePt t="64660" x="2728913" y="4079875"/>
          <p14:tracePt t="64669" x="2741613" y="4054475"/>
          <p14:tracePt t="64676" x="2754313" y="4041775"/>
          <p14:tracePt t="64685" x="2778125" y="4029075"/>
          <p14:tracePt t="64692" x="2803525" y="4017963"/>
          <p14:tracePt t="64702" x="2841625" y="4005263"/>
          <p14:tracePt t="64708" x="2854325" y="3992563"/>
          <p14:tracePt t="64718" x="2890838" y="3979863"/>
          <p14:tracePt t="64726" x="2916238" y="3967163"/>
          <p14:tracePt t="64733" x="2928938" y="3954463"/>
          <p14:tracePt t="64741" x="2954338" y="3954463"/>
          <p14:tracePt t="64748" x="3003550" y="3954463"/>
          <p14:tracePt t="64756" x="3041650" y="3929063"/>
          <p14:tracePt t="64764" x="3079750" y="3929063"/>
          <p14:tracePt t="64772" x="3116263" y="3929063"/>
          <p14:tracePt t="64780" x="3154363" y="3929063"/>
          <p14:tracePt t="64788" x="3167063" y="3929063"/>
          <p14:tracePt t="64804" x="3192463" y="3929063"/>
          <p14:tracePt t="64844" x="3205163" y="3929063"/>
          <p14:tracePt t="64869" x="3205163" y="3954463"/>
          <p14:tracePt t="64876" x="3205163" y="3967163"/>
          <p14:tracePt t="64892" x="3205163" y="3979863"/>
          <p14:tracePt t="64901" x="3205163" y="3992563"/>
          <p14:tracePt t="64908" x="3216275" y="3992563"/>
          <p14:tracePt t="64919" x="3216275" y="4005263"/>
          <p14:tracePt t="64924" x="3228975" y="4017963"/>
          <p14:tracePt t="64933" x="3228975" y="4029075"/>
          <p14:tracePt t="64941" x="3228975" y="4041775"/>
          <p14:tracePt t="64953" x="3241675" y="4054475"/>
          <p14:tracePt t="64956" x="3241675" y="4067175"/>
          <p14:tracePt t="64965" x="3241675" y="4079875"/>
          <p14:tracePt t="64988" x="3241675" y="4092575"/>
          <p14:tracePt t="64997" x="3241675" y="4117975"/>
          <p14:tracePt t="65044" x="3241675" y="4129088"/>
          <p14:tracePt t="65084" x="3241675" y="4141788"/>
          <p14:tracePt t="65116" x="3228975" y="4141788"/>
          <p14:tracePt t="65148" x="3216275" y="4141788"/>
          <p14:tracePt t="65156" x="3205163" y="4141788"/>
          <p14:tracePt t="65164" x="3192463" y="4141788"/>
          <p14:tracePt t="65172" x="3179763" y="4117975"/>
          <p14:tracePt t="65180" x="3167063" y="4105275"/>
          <p14:tracePt t="65188" x="3154363" y="4092575"/>
          <p14:tracePt t="65196" x="3116263" y="4054475"/>
          <p14:tracePt t="65204" x="3103563" y="4041775"/>
          <p14:tracePt t="65212" x="3079750" y="4017963"/>
          <p14:tracePt t="65220" x="3054350" y="3992563"/>
          <p14:tracePt t="65236" x="3028950" y="3967163"/>
          <p14:tracePt t="65244" x="3003550" y="3941763"/>
          <p14:tracePt t="65253" x="2979738" y="3916363"/>
          <p14:tracePt t="65260" x="2954338" y="3905250"/>
          <p14:tracePt t="65269" x="2941638" y="3905250"/>
          <p14:tracePt t="65276" x="2928938" y="3879850"/>
          <p14:tracePt t="65284" x="2890838" y="3867150"/>
          <p14:tracePt t="65292" x="2854325" y="3867150"/>
          <p14:tracePt t="65301" x="2803525" y="3867150"/>
          <p14:tracePt t="65308" x="2716213" y="3841750"/>
          <p14:tracePt t="65318" x="2628900" y="3841750"/>
          <p14:tracePt t="65324" x="2554288" y="3841750"/>
          <p14:tracePt t="65334" x="2428875" y="3803650"/>
          <p14:tracePt t="65340" x="2290763" y="3792538"/>
          <p14:tracePt t="65348" x="2139950" y="3767138"/>
          <p14:tracePt t="65356" x="2014538" y="3754438"/>
          <p14:tracePt t="65364" x="1903413" y="3741738"/>
          <p14:tracePt t="65372" x="1765300" y="3703638"/>
          <p14:tracePt t="65380" x="1665288" y="3679825"/>
          <p14:tracePt t="65388" x="1565275" y="3641725"/>
          <p14:tracePt t="65396" x="1501775" y="3616325"/>
          <p14:tracePt t="65404" x="1414463" y="3579813"/>
          <p14:tracePt t="65412" x="1339850" y="3541713"/>
          <p14:tracePt t="65420" x="1263650" y="3490913"/>
          <p14:tracePt t="65428" x="1163638" y="3416300"/>
          <p14:tracePt t="65436" x="1101725" y="3367088"/>
          <p14:tracePt t="65444" x="1038225" y="3303588"/>
          <p14:tracePt t="65453" x="976313" y="3190875"/>
          <p14:tracePt t="65461" x="889000" y="3065463"/>
          <p14:tracePt t="65468" x="801688" y="2941638"/>
          <p14:tracePt t="65476" x="676275" y="2816225"/>
          <p14:tracePt t="65485" x="488950" y="2640013"/>
          <p14:tracePt t="65492" x="212725" y="2290763"/>
          <p14:tracePt t="66020" x="287338" y="1014413"/>
          <p14:tracePt t="66020" x="463550" y="1314450"/>
          <p14:tracePt t="66020" x="600075" y="1514475"/>
          <p14:tracePt t="66020" x="738188" y="1689100"/>
          <p14:tracePt t="66020" x="838200" y="1839913"/>
          <p14:tracePt t="66020" x="925513" y="1978025"/>
          <p14:tracePt t="66020" x="1027113" y="2152650"/>
          <p14:tracePt t="66020" x="1063625" y="2278063"/>
          <p14:tracePt t="66020" x="1101725" y="2403475"/>
          <p14:tracePt t="66020" x="1139825" y="2540000"/>
          <p14:tracePt t="66020" x="1163638" y="2640013"/>
          <p14:tracePt t="66020" x="1214438" y="2740025"/>
          <p14:tracePt t="66020" x="1239838" y="2865438"/>
          <p14:tracePt t="66020" x="1276350" y="2952750"/>
          <p14:tracePt t="66020" x="1314450" y="3054350"/>
          <p14:tracePt t="66020" x="1363663" y="3154363"/>
          <p14:tracePt t="66020" x="1401763" y="3254375"/>
          <p14:tracePt t="66020" x="1439863" y="3341688"/>
          <p14:tracePt t="66020" x="1476375" y="3403600"/>
          <p14:tracePt t="66020" x="1501775" y="3490913"/>
          <p14:tracePt t="66020" x="1552575" y="3567113"/>
          <p14:tracePt t="66020" x="1589088" y="3603625"/>
          <p14:tracePt t="66020" x="1627188" y="3679825"/>
          <p14:tracePt t="66020" x="1677988" y="3741738"/>
          <p14:tracePt t="66020" x="1714500" y="3803650"/>
          <p14:tracePt t="66020" x="1778000" y="3879850"/>
          <p14:tracePt t="66020" x="1790700" y="3892550"/>
          <p14:tracePt t="66020" x="1790700" y="3905250"/>
          <p14:tracePt t="66020" x="1790700" y="3954463"/>
          <p14:tracePt t="66020" x="1814513" y="4005263"/>
          <p14:tracePt t="66020" x="1814513" y="4017963"/>
          <p14:tracePt t="66020" x="1827213" y="4054475"/>
          <p14:tracePt t="66020" x="1852613" y="4092575"/>
          <p14:tracePt t="66020" x="1865313" y="4129088"/>
          <p14:tracePt t="66020" x="1878013" y="4154488"/>
          <p14:tracePt t="66020" x="1878013" y="4167188"/>
          <p14:tracePt t="66020" x="1903413" y="4205288"/>
          <p14:tracePt t="66020" x="1914525" y="4254500"/>
          <p14:tracePt t="66020" x="1927225" y="4292600"/>
          <p14:tracePt t="66020" x="1952625" y="4330700"/>
          <p14:tracePt t="66020" x="1978025" y="4379913"/>
          <p14:tracePt t="66020" x="2003425" y="4430713"/>
          <p14:tracePt t="66020" x="2039938" y="4492625"/>
          <p14:tracePt t="66020" x="2065338" y="4543425"/>
          <p14:tracePt t="66020" x="2127250" y="4605338"/>
          <p14:tracePt t="66020" x="2152650" y="4667250"/>
          <p14:tracePt t="66020" x="2165350" y="4679950"/>
          <p14:tracePt t="66020" x="2203450" y="4730750"/>
          <p14:tracePt t="66020" x="2216150" y="4756150"/>
          <p14:tracePt t="66020" x="2228850" y="4756150"/>
          <p14:tracePt t="66020" x="2252663" y="4779963"/>
          <p14:tracePt t="66020" x="2252663" y="4792663"/>
          <p14:tracePt t="66020" x="2265363" y="4792663"/>
          <p14:tracePt t="66020" x="2265363" y="4805363"/>
          <p14:tracePt t="66020" x="2290763" y="4818063"/>
          <p14:tracePt t="66020" x="2303463" y="4856163"/>
          <p14:tracePt t="66020" x="2339975" y="4879975"/>
          <p14:tracePt t="66020" x="2365375" y="4905375"/>
          <p14:tracePt t="66020" x="2378075" y="4918075"/>
          <p14:tracePt t="66020" x="2378075" y="4930775"/>
          <p14:tracePt t="66020" x="2390775" y="4956175"/>
          <p14:tracePt t="66020" x="2403475" y="4968875"/>
          <p14:tracePt t="66020" x="2416175" y="4981575"/>
          <p14:tracePt t="66020" x="2416175" y="4992688"/>
          <p14:tracePt t="66020" x="2416175" y="5005388"/>
          <p14:tracePt t="66020" x="2428875" y="5030788"/>
          <p14:tracePt t="66020" x="2428875" y="5043488"/>
          <p14:tracePt t="66020" x="2441575" y="5068888"/>
          <p14:tracePt t="66020" x="2441575" y="5081588"/>
          <p14:tracePt t="66020" x="2441575" y="5105400"/>
          <p14:tracePt t="66020" x="2441575" y="5130800"/>
          <p14:tracePt t="66020" x="2441575" y="5168900"/>
          <p14:tracePt t="66020" x="2441575" y="5194300"/>
          <p14:tracePt t="66020" x="2441575" y="5218113"/>
          <p14:tracePt t="66020" x="2441575" y="5230813"/>
          <p14:tracePt t="66020" x="2416175" y="5256213"/>
          <p14:tracePt t="66020" x="2416175" y="5268913"/>
          <p14:tracePt t="66020" x="2403475" y="5281613"/>
          <p14:tracePt t="66020" x="2390775" y="5294313"/>
          <p14:tracePt t="66020" x="2378075" y="5305425"/>
          <p14:tracePt t="66020" x="2378075" y="5318125"/>
          <p14:tracePt t="66020" x="2365375" y="5318125"/>
          <p14:tracePt t="66020" x="2352675" y="5330825"/>
          <p14:tracePt t="66020" x="2339975" y="5330825"/>
          <p14:tracePt t="66020" x="2328863" y="5330825"/>
          <p14:tracePt t="66020" x="2328863" y="5294313"/>
          <p14:tracePt t="66020" x="2328863" y="5205413"/>
          <p14:tracePt t="66020" x="2328863" y="5105400"/>
          <p14:tracePt t="66020" x="2328863" y="4992688"/>
          <p14:tracePt t="66020" x="2290763" y="4856163"/>
          <p14:tracePt t="66020" x="2216150" y="4705350"/>
          <p14:tracePt t="66020" x="2190750" y="4643438"/>
          <p14:tracePt t="66020" x="2203450" y="4643438"/>
          <p14:tracePt t="66020" x="2216150" y="4643438"/>
          <p14:tracePt t="66020" x="2228850" y="4643438"/>
          <p14:tracePt t="66020" x="2239963" y="4643438"/>
          <p14:tracePt t="66020" x="2252663" y="4643438"/>
          <p14:tracePt t="66020" x="2265363" y="4643438"/>
          <p14:tracePt t="66020" x="2278063" y="4643438"/>
          <p14:tracePt t="66020" x="2290763" y="4643438"/>
          <p14:tracePt t="66020" x="2303463" y="4630738"/>
          <p14:tracePt t="66020" x="2328863" y="4618038"/>
          <p14:tracePt t="66020" x="2328863" y="4592638"/>
          <p14:tracePt t="66020" x="2339975" y="4579938"/>
          <p14:tracePt t="66020" x="2339975" y="4567238"/>
          <p14:tracePt t="66020" x="2339975" y="4543425"/>
          <p14:tracePt t="66020" x="2365375" y="4505325"/>
          <p14:tracePt t="66020" x="2365375" y="4492625"/>
          <p14:tracePt t="66020" x="2365375" y="4467225"/>
          <p14:tracePt t="66020" x="2365375" y="4443413"/>
          <p14:tracePt t="66020" x="2365375" y="4405313"/>
          <p14:tracePt t="66020" x="2365375" y="4379913"/>
          <p14:tracePt t="66020" x="2365375" y="4341813"/>
          <p14:tracePt t="66020" x="2365375" y="4318000"/>
          <p14:tracePt t="66020" x="2365375" y="4279900"/>
          <p14:tracePt t="66020" x="2365375" y="4241800"/>
          <p14:tracePt t="66020" x="2352675" y="4230688"/>
          <p14:tracePt t="66020" x="2352675" y="4192588"/>
          <p14:tracePt t="66020" x="2328863" y="4167188"/>
          <p14:tracePt t="66020" x="2316163" y="4141788"/>
          <p14:tracePt t="66020" x="2316163" y="4117975"/>
          <p14:tracePt t="66020" x="2303463" y="4105275"/>
          <p14:tracePt t="66020" x="2303463" y="4092575"/>
          <p14:tracePt t="66020" x="2290763" y="4067175"/>
          <p14:tracePt t="66020" x="2278063" y="4054475"/>
          <p14:tracePt t="66020" x="2278063" y="4041775"/>
          <p14:tracePt t="66020" x="2265363" y="4041775"/>
          <p14:tracePt t="66020" x="2252663" y="4017963"/>
          <p14:tracePt t="66020" x="2228850" y="3992563"/>
          <p14:tracePt t="66020" x="2190750" y="3941763"/>
          <p14:tracePt t="66020" x="2127250" y="3879850"/>
          <p14:tracePt t="66020" x="2052638" y="3792538"/>
          <p14:tracePt t="66020" x="1903413" y="3616325"/>
          <p14:tracePt t="66020" x="1752600" y="3467100"/>
          <p14:tracePt t="66020" x="1589088" y="3303588"/>
          <p14:tracePt t="66020" x="1389063" y="3103563"/>
          <p14:tracePt t="66020" x="1076325" y="2828925"/>
          <p14:tracePt t="66020" x="814388" y="2590800"/>
          <p14:tracePt t="66020" x="525463" y="2327275"/>
          <p14:tracePt t="66020" x="238125" y="2027238"/>
          <p14:tracePt t="66020" x="0" y="1801813"/>
          <p14:tracePt t="66389" x="174625" y="1189038"/>
          <p14:tracePt t="66397" x="187325" y="1214438"/>
          <p14:tracePt t="66404" x="325438" y="1376363"/>
          <p14:tracePt t="66413" x="425450" y="1501775"/>
          <p14:tracePt t="66421" x="576263" y="1701800"/>
          <p14:tracePt t="66429" x="712788" y="1852613"/>
          <p14:tracePt t="66437" x="825500" y="1978025"/>
          <p14:tracePt t="66444" x="938213" y="2127250"/>
          <p14:tracePt t="66453" x="1038225" y="2227263"/>
          <p14:tracePt t="66461" x="1127125" y="2352675"/>
          <p14:tracePt t="66469" x="1163638" y="2439988"/>
          <p14:tracePt t="66477" x="1252538" y="2552700"/>
          <p14:tracePt t="66485" x="1289050" y="2627313"/>
          <p14:tracePt t="66493" x="1352550" y="2703513"/>
          <p14:tracePt t="66501" x="1401763" y="2790825"/>
          <p14:tracePt t="66517" x="1465263" y="2941638"/>
          <p14:tracePt t="66525" x="1514475" y="3016250"/>
          <p14:tracePt t="66533" x="1565275" y="3128963"/>
          <p14:tracePt t="66541" x="1601788" y="3190875"/>
          <p14:tracePt t="66549" x="1627188" y="3254375"/>
          <p14:tracePt t="66557" x="1639888" y="3328988"/>
          <p14:tracePt t="66565" x="1652588" y="3378200"/>
          <p14:tracePt t="66573" x="1689100" y="3441700"/>
          <p14:tracePt t="66582" x="1701800" y="3503613"/>
          <p14:tracePt t="66589" x="1701800" y="3579813"/>
          <p14:tracePt t="66599" x="1727200" y="3629025"/>
          <p14:tracePt t="66605" x="1739900" y="3703638"/>
          <p14:tracePt t="66615" x="1752600" y="3754438"/>
          <p14:tracePt t="66621" x="1801813" y="3854450"/>
          <p14:tracePt t="66629" x="1801813" y="3879850"/>
          <p14:tracePt t="66637" x="1827213" y="3929063"/>
          <p14:tracePt t="66645" x="1865313" y="3967163"/>
          <p14:tracePt t="66653" x="1865313" y="4005263"/>
          <p14:tracePt t="66660" x="1878013" y="4041775"/>
          <p14:tracePt t="66668" x="1914525" y="4079875"/>
          <p14:tracePt t="66676" x="1927225" y="4129088"/>
          <p14:tracePt t="66685" x="1952625" y="4205288"/>
          <p14:tracePt t="66692" x="1978025" y="4267200"/>
          <p14:tracePt t="66701" x="2027238" y="4341813"/>
          <p14:tracePt t="66708" x="2052638" y="4392613"/>
          <p14:tracePt t="66717" x="2116138" y="4492625"/>
          <p14:tracePt t="66724" x="2178050" y="4554538"/>
          <p14:tracePt t="66733" x="2228850" y="4592638"/>
          <p14:tracePt t="66740" x="2252663" y="4630738"/>
          <p14:tracePt t="66749" x="2278063" y="4643438"/>
          <p14:tracePt t="66756" x="2303463" y="4667250"/>
          <p14:tracePt t="66765" x="2316163" y="4679950"/>
          <p14:tracePt t="66772" x="2339975" y="4679950"/>
          <p14:tracePt t="66782" x="2352675" y="4692650"/>
          <p14:tracePt t="66788" x="2365375" y="4718050"/>
          <p14:tracePt t="66798" x="2390775" y="4718050"/>
          <p14:tracePt t="66814" x="2403475" y="4730750"/>
          <p14:tracePt t="66820" x="2428875" y="4730750"/>
          <p14:tracePt t="66829" x="2452688" y="4756150"/>
          <p14:tracePt t="66844" x="2465388" y="4756150"/>
          <p14:tracePt t="66852" x="2478088" y="4756150"/>
          <p14:tracePt t="66861" x="2503488" y="4768850"/>
          <p14:tracePt t="66868" x="2516188" y="4768850"/>
          <p14:tracePt t="66885" x="2541588" y="4768850"/>
          <p14:tracePt t="66893" x="2554288" y="4779963"/>
          <p14:tracePt t="66901" x="2565400" y="4779963"/>
          <p14:tracePt t="66925" x="2578100" y="4792663"/>
          <p14:tracePt t="66949" x="2590800" y="4792663"/>
          <p14:tracePt t="67093" x="2603500" y="4792663"/>
          <p14:tracePt t="67117" x="2603500" y="4768850"/>
          <p14:tracePt t="67125" x="2603500" y="4756150"/>
          <p14:tracePt t="67133" x="2628900" y="4730750"/>
          <p14:tracePt t="67148" x="2628900" y="4718050"/>
          <p14:tracePt t="67156" x="2628900" y="4692650"/>
          <p14:tracePt t="67181" x="2641600" y="4679950"/>
          <p14:tracePt t="67213" x="2641600" y="4667250"/>
          <p14:tracePt t="67253" x="2641600" y="4656138"/>
          <p14:tracePt t="67293" x="2641600" y="4643438"/>
          <p14:tracePt t="67309" x="2641600" y="4630738"/>
          <p14:tracePt t="67317" x="2641600" y="4618038"/>
          <p14:tracePt t="67333" x="2641600" y="4605338"/>
          <p14:tracePt t="67349" x="2654300" y="4579938"/>
          <p14:tracePt t="67357" x="2667000" y="4567238"/>
          <p14:tracePt t="67373" x="2667000" y="4543425"/>
          <p14:tracePt t="67380" x="2667000" y="4518025"/>
          <p14:tracePt t="67389" x="2678113" y="4518025"/>
          <p14:tracePt t="67397" x="2678113" y="4492625"/>
          <p14:tracePt t="67405" x="2678113" y="4479925"/>
          <p14:tracePt t="67414" x="2678113" y="4454525"/>
          <p14:tracePt t="67431" x="2690813" y="4443413"/>
          <p14:tracePt t="67437" x="2690813" y="4418013"/>
          <p14:tracePt t="67453" x="2690813" y="4392613"/>
          <p14:tracePt t="67461" x="2716213" y="4367213"/>
          <p14:tracePt t="67469" x="2716213" y="4354513"/>
          <p14:tracePt t="67477" x="2716213" y="4341813"/>
          <p14:tracePt t="67485" x="2716213" y="4330700"/>
          <p14:tracePt t="67492" x="2716213" y="4292600"/>
          <p14:tracePt t="67509" x="2716213" y="4279900"/>
          <p14:tracePt t="67517" x="2716213" y="4267200"/>
          <p14:tracePt t="67525" x="2716213" y="4254500"/>
          <p14:tracePt t="67533" x="2728913" y="4241800"/>
          <p14:tracePt t="67541" x="2728913" y="4217988"/>
          <p14:tracePt t="67557" x="2741613" y="4192588"/>
          <p14:tracePt t="67565" x="2754313" y="4192588"/>
          <p14:tracePt t="67573" x="2754313" y="4179888"/>
          <p14:tracePt t="67588" x="2767013" y="4167188"/>
          <p14:tracePt t="67597" x="2767013" y="4154488"/>
          <p14:tracePt t="67604" x="2778125" y="4141788"/>
          <p14:tracePt t="67614" x="2790825" y="4117975"/>
          <p14:tracePt t="67620" x="2841625" y="4105275"/>
          <p14:tracePt t="67630" x="2879725" y="4092575"/>
          <p14:tracePt t="67637" x="2916238" y="4079875"/>
          <p14:tracePt t="67646" x="2967038" y="4079875"/>
          <p14:tracePt t="67653" x="2992438" y="4079875"/>
          <p14:tracePt t="67661" x="3028950" y="4079875"/>
          <p14:tracePt t="67669" x="3041650" y="4079875"/>
          <p14:tracePt t="67677" x="3067050" y="4079875"/>
          <p14:tracePt t="67685" x="3079750" y="4079875"/>
          <p14:tracePt t="67693" x="3092450" y="4079875"/>
          <p14:tracePt t="67701" x="3103563" y="4079875"/>
          <p14:tracePt t="67709" x="3103563" y="4092575"/>
          <p14:tracePt t="67717" x="3103563" y="4105275"/>
          <p14:tracePt t="67725" x="3103563" y="4117975"/>
          <p14:tracePt t="67733" x="3103563" y="4154488"/>
          <p14:tracePt t="67741" x="3103563" y="4167188"/>
          <p14:tracePt t="67748" x="3103563" y="4192588"/>
          <p14:tracePt t="67757" x="3103563" y="4217988"/>
          <p14:tracePt t="67764" x="3103563" y="4241800"/>
          <p14:tracePt t="67773" x="3103563" y="4254500"/>
          <p14:tracePt t="67781" x="3103563" y="4292600"/>
          <p14:tracePt t="67789" x="3103563" y="4330700"/>
          <p14:tracePt t="67797" x="3103563" y="4341813"/>
          <p14:tracePt t="67805" x="3103563" y="4379913"/>
          <p14:tracePt t="67821" x="3103563" y="4405313"/>
          <p14:tracePt t="67830" x="3103563" y="4418013"/>
          <p14:tracePt t="67837" x="3103563" y="4430713"/>
          <p14:tracePt t="67852" x="3103563" y="4443413"/>
          <p14:tracePt t="67868" x="3103563" y="4454525"/>
          <p14:tracePt t="67901" x="3103563" y="4467225"/>
          <p14:tracePt t="67908" x="3103563" y="4479925"/>
          <p14:tracePt t="67925" x="3103563" y="4492625"/>
          <p14:tracePt t="67941" x="3079750" y="4518025"/>
          <p14:tracePt t="67957" x="3079750" y="4530725"/>
          <p14:tracePt t="67965" x="3067050" y="4543425"/>
          <p14:tracePt t="67973" x="3041650" y="4543425"/>
          <p14:tracePt t="67988" x="3003550" y="4567238"/>
          <p14:tracePt t="67997" x="2992438" y="4567238"/>
          <p14:tracePt t="68005" x="2967038" y="4579938"/>
          <p14:tracePt t="68013" x="2941638" y="4579938"/>
          <p14:tracePt t="68020" x="2916238" y="4579938"/>
          <p14:tracePt t="68030" x="2879725" y="4579938"/>
          <p14:tracePt t="68036" x="2828925" y="4579938"/>
          <p14:tracePt t="68046" x="2803525" y="4579938"/>
          <p14:tracePt t="68052" x="2778125" y="4579938"/>
          <p14:tracePt t="68061" x="2767013" y="4579938"/>
          <p14:tracePt t="68068" x="2741613" y="4579938"/>
          <p14:tracePt t="68076" x="2716213" y="4579938"/>
          <p14:tracePt t="68084" x="2690813" y="4579938"/>
          <p14:tracePt t="68093" x="2678113" y="4567238"/>
          <p14:tracePt t="68100" x="2654300" y="4567238"/>
          <p14:tracePt t="68108" x="2641600" y="4567238"/>
          <p14:tracePt t="68117" x="2628900" y="4554538"/>
          <p14:tracePt t="68132" x="2603500" y="4530725"/>
          <p14:tracePt t="68148" x="2603500" y="4518025"/>
          <p14:tracePt t="68157" x="2603500" y="4505325"/>
          <p14:tracePt t="68165" x="2603500" y="4479925"/>
          <p14:tracePt t="68173" x="2603500" y="4443413"/>
          <p14:tracePt t="68181" x="2603500" y="4405313"/>
          <p14:tracePt t="68188" x="2603500" y="4392613"/>
          <p14:tracePt t="68197" x="2603500" y="4354513"/>
          <p14:tracePt t="68204" x="2603500" y="4318000"/>
          <p14:tracePt t="68213" x="2603500" y="4305300"/>
          <p14:tracePt t="68221" x="2603500" y="4267200"/>
          <p14:tracePt t="68230" x="2603500" y="4241800"/>
          <p14:tracePt t="68237" x="2616200" y="4217988"/>
          <p14:tracePt t="68246" x="2628900" y="4192588"/>
          <p14:tracePt t="68252" x="2654300" y="4167188"/>
          <p14:tracePt t="68262" x="2667000" y="4154488"/>
          <p14:tracePt t="68277" x="2690813" y="4129088"/>
          <p14:tracePt t="68284" x="2703513" y="4129088"/>
          <p14:tracePt t="68293" x="2728913" y="4129088"/>
          <p14:tracePt t="68300" x="2741613" y="4129088"/>
          <p14:tracePt t="68308" x="2778125" y="4129088"/>
          <p14:tracePt t="68316" x="2790825" y="4129088"/>
          <p14:tracePt t="68324" x="2816225" y="4129088"/>
          <p14:tracePt t="68333" x="2854325" y="4129088"/>
          <p14:tracePt t="68340" x="2867025" y="4129088"/>
          <p14:tracePt t="68349" x="2916238" y="4129088"/>
          <p14:tracePt t="68357" x="2941638" y="4154488"/>
          <p14:tracePt t="68365" x="2954338" y="4154488"/>
          <p14:tracePt t="68373" x="2979738" y="4179888"/>
          <p14:tracePt t="68381" x="3003550" y="4192588"/>
          <p14:tracePt t="68389" x="3028950" y="4205288"/>
          <p14:tracePt t="68397" x="3054350" y="4217988"/>
          <p14:tracePt t="68404" x="3054350" y="4230688"/>
          <p14:tracePt t="68413" x="3067050" y="4241800"/>
          <p14:tracePt t="68421" x="3067050" y="4267200"/>
          <p14:tracePt t="68429" x="3079750" y="4267200"/>
          <p14:tracePt t="68446" x="3079750" y="4279900"/>
          <p14:tracePt t="68453" x="3079750" y="4292600"/>
          <p14:tracePt t="68462" x="3079750" y="4305300"/>
          <p14:tracePt t="68469" x="3079750" y="4318000"/>
          <p14:tracePt t="68477" x="3079750" y="4330700"/>
          <p14:tracePt t="68485" x="3079750" y="4341813"/>
          <p14:tracePt t="68493" x="3067050" y="4367213"/>
          <p14:tracePt t="68501" x="3067050" y="4392613"/>
          <p14:tracePt t="68514" x="3041650" y="4405313"/>
          <p14:tracePt t="68517" x="3041650" y="4430713"/>
          <p14:tracePt t="68525" x="3016250" y="4443413"/>
          <p14:tracePt t="68533" x="2992438" y="4454525"/>
          <p14:tracePt t="68540" x="2979738" y="4467225"/>
          <p14:tracePt t="68548" x="2954338" y="4492625"/>
          <p14:tracePt t="68557" x="2941638" y="4492625"/>
          <p14:tracePt t="68565" x="2916238" y="4505325"/>
          <p14:tracePt t="68572" x="2879725" y="4518025"/>
          <p14:tracePt t="68580" x="2854325" y="4518025"/>
          <p14:tracePt t="68589" x="2803525" y="4518025"/>
          <p14:tracePt t="68597" x="2754313" y="4530725"/>
          <p14:tracePt t="68605" x="2716213" y="4530725"/>
          <p14:tracePt t="68613" x="2703513" y="4530725"/>
          <p14:tracePt t="68621" x="2654300" y="4530725"/>
          <p14:tracePt t="68629" x="2603500" y="4530725"/>
          <p14:tracePt t="68636" x="2554288" y="4530725"/>
          <p14:tracePt t="68646" x="2516188" y="4530725"/>
          <p14:tracePt t="68652" x="2478088" y="4530725"/>
          <p14:tracePt t="68662" x="2441575" y="4530725"/>
          <p14:tracePt t="68669" x="2403475" y="4530725"/>
          <p14:tracePt t="68677" x="2378075" y="4530725"/>
          <p14:tracePt t="68685" x="2365375" y="4530725"/>
          <p14:tracePt t="68693" x="2339975" y="4530725"/>
          <p14:tracePt t="68701" x="2328863" y="4530725"/>
          <p14:tracePt t="68709" x="2316163" y="4530725"/>
          <p14:tracePt t="68732" x="2316163" y="4518025"/>
          <p14:tracePt t="68757" x="2316163" y="4505325"/>
          <p14:tracePt t="68764" x="2316163" y="4492625"/>
          <p14:tracePt t="68772" x="2316163" y="4479925"/>
          <p14:tracePt t="68788" x="2316163" y="4454525"/>
          <p14:tracePt t="68821" x="2316163" y="4443413"/>
          <p14:tracePt t="68868" x="2316163" y="4430713"/>
          <p14:tracePt t="68893" x="2328863" y="4430713"/>
          <p14:tracePt t="68965" x="2328863" y="4418013"/>
          <p14:tracePt t="69053" x="2328863" y="4405313"/>
          <p14:tracePt t="69092" x="2328863" y="4392613"/>
          <p14:tracePt t="69116" x="2316163" y="4379913"/>
          <p14:tracePt t="69125" x="2316163" y="4367213"/>
          <p14:tracePt t="69132" x="2316163" y="4341813"/>
          <p14:tracePt t="69141" x="2316163" y="4318000"/>
          <p14:tracePt t="69148" x="2316163" y="4279900"/>
          <p14:tracePt t="69157" x="2316163" y="4241800"/>
          <p14:tracePt t="69165" x="2316163" y="4205288"/>
          <p14:tracePt t="69173" x="2339975" y="4154488"/>
          <p14:tracePt t="69180" x="2365375" y="4117975"/>
          <p14:tracePt t="69188" x="2416175" y="4067175"/>
          <p14:tracePt t="69196" x="2465388" y="4005263"/>
          <p14:tracePt t="69204" x="2554288" y="3941763"/>
          <p14:tracePt t="69212" x="2641600" y="3892550"/>
          <p14:tracePt t="69221" x="2716213" y="3867150"/>
          <p14:tracePt t="69229" x="2841625" y="3816350"/>
          <p14:tracePt t="69237" x="2979738" y="3792538"/>
          <p14:tracePt t="69245" x="3041650" y="3767138"/>
          <p14:tracePt t="69253" x="3167063" y="3741738"/>
          <p14:tracePt t="69261" x="3228975" y="3741738"/>
          <p14:tracePt t="69269" x="3305175" y="3741738"/>
          <p14:tracePt t="69278" x="3367088" y="3741738"/>
          <p14:tracePt t="69284" x="3405188" y="3741738"/>
          <p14:tracePt t="69293" x="3454400" y="3741738"/>
          <p14:tracePt t="69300" x="3467100" y="3741738"/>
          <p14:tracePt t="69309" x="3505200" y="3741738"/>
          <p14:tracePt t="69324" x="3517900" y="3741738"/>
          <p14:tracePt t="69332" x="3530600" y="3754438"/>
          <p14:tracePt t="69349" x="3530600" y="3767138"/>
          <p14:tracePt t="69357" x="3530600" y="3779838"/>
          <p14:tracePt t="69365" x="3530600" y="3792538"/>
          <p14:tracePt t="69373" x="3530600" y="3803650"/>
          <p14:tracePt t="69381" x="3530600" y="3841750"/>
          <p14:tracePt t="69389" x="3517900" y="3879850"/>
          <p14:tracePt t="69396" x="3505200" y="3892550"/>
          <p14:tracePt t="69405" x="3479800" y="3929063"/>
          <p14:tracePt t="69413" x="3467100" y="3954463"/>
          <p14:tracePt t="69421" x="3441700" y="3992563"/>
          <p14:tracePt t="69429" x="3429000" y="4017963"/>
          <p14:tracePt t="69437" x="3417888" y="4041775"/>
          <p14:tracePt t="69445" x="3367088" y="4079875"/>
          <p14:tracePt t="69453" x="3341688" y="4092575"/>
          <p14:tracePt t="69461" x="3305175" y="4092575"/>
          <p14:tracePt t="69468" x="3267075" y="4105275"/>
          <p14:tracePt t="69478" x="3228975" y="4105275"/>
          <p14:tracePt t="69484" x="3179763" y="4105275"/>
          <p14:tracePt t="69494" x="3141663" y="4105275"/>
          <p14:tracePt t="69501" x="3103563" y="4105275"/>
          <p14:tracePt t="69509" x="3067050" y="4105275"/>
          <p14:tracePt t="69529" x="2992438" y="4079875"/>
          <p14:tracePt t="69533" x="2954338" y="4067175"/>
          <p14:tracePt t="69541" x="2890838" y="4005263"/>
          <p14:tracePt t="69549" x="2867025" y="3979863"/>
          <p14:tracePt t="69557" x="2841625" y="3929063"/>
          <p14:tracePt t="69565" x="2816225" y="3879850"/>
          <p14:tracePt t="69573" x="2790825" y="3854450"/>
          <p14:tracePt t="69581" x="2778125" y="3816350"/>
          <p14:tracePt t="69589" x="2767013" y="3767138"/>
          <p14:tracePt t="69597" x="2728913" y="3716338"/>
          <p14:tracePt t="69605" x="2728913" y="3679825"/>
          <p14:tracePt t="69613" x="2728913" y="3654425"/>
          <p14:tracePt t="69621" x="2728913" y="3629025"/>
          <p14:tracePt t="69629" x="2728913" y="3590925"/>
          <p14:tracePt t="69637" x="2728913" y="3567113"/>
          <p14:tracePt t="69645" x="2728913" y="3541713"/>
          <p14:tracePt t="69653" x="2728913" y="3529013"/>
          <p14:tracePt t="69661" x="2728913" y="3516313"/>
          <p14:tracePt t="69669" x="2728913" y="3503613"/>
          <p14:tracePt t="69678" x="2728913" y="3490913"/>
          <p14:tracePt t="69781" x="2728913" y="3503613"/>
          <p14:tracePt t="69789" x="2741613" y="3529013"/>
          <p14:tracePt t="69797" x="2754313" y="3541713"/>
          <p14:tracePt t="69805" x="2767013" y="3579813"/>
          <p14:tracePt t="69812" x="2778125" y="3654425"/>
          <p14:tracePt t="69821" x="2790825" y="3679825"/>
          <p14:tracePt t="69829" x="2790825" y="3729038"/>
          <p14:tracePt t="69836" x="2790825" y="3767138"/>
          <p14:tracePt t="69845" x="2803525" y="3792538"/>
          <p14:tracePt t="69853" x="2803525" y="3829050"/>
          <p14:tracePt t="69861" x="2803525" y="3879850"/>
          <p14:tracePt t="69869" x="2803525" y="3916363"/>
          <p14:tracePt t="69877" x="2803525" y="3967163"/>
          <p14:tracePt t="69885" x="2803525" y="4005263"/>
          <p14:tracePt t="69894" x="2803525" y="4041775"/>
          <p14:tracePt t="69901" x="2778125" y="4092575"/>
          <p14:tracePt t="69911" x="2778125" y="4117975"/>
          <p14:tracePt t="69917" x="2754313" y="4129088"/>
          <p14:tracePt t="69925" x="2754313" y="4167188"/>
          <p14:tracePt t="69941" x="2741613" y="4179888"/>
          <p14:tracePt t="69949" x="2741613" y="4192588"/>
          <p14:tracePt t="69957" x="2741613" y="4205288"/>
          <p14:tracePt t="69964" x="2728913" y="4205288"/>
          <p14:tracePt t="69973" x="2728913" y="4217988"/>
          <p14:tracePt t="70012" x="2728913" y="4230688"/>
          <p14:tracePt t="70077" x="2728913" y="4241800"/>
          <p14:tracePt t="70109" x="2728913" y="4254500"/>
          <p14:tracePt t="70132" x="2728913" y="4267200"/>
          <p14:tracePt t="70157" x="2728913" y="4279900"/>
          <p14:tracePt t="70165" x="2703513" y="4292600"/>
          <p14:tracePt t="70173" x="2703513" y="4305300"/>
          <p14:tracePt t="70180" x="2690813" y="4318000"/>
          <p14:tracePt t="70189" x="2690813" y="4330700"/>
          <p14:tracePt t="70196" x="2678113" y="4354513"/>
          <p14:tracePt t="70212" x="2667000" y="4354513"/>
          <p14:tracePt t="70220" x="2667000" y="4367213"/>
          <p14:tracePt t="70229" x="2654300" y="4367213"/>
          <p14:tracePt t="70236" x="2654300" y="4379913"/>
          <p14:tracePt t="70261" x="2641600" y="4392613"/>
          <p14:tracePt t="70277" x="2641600" y="4405313"/>
          <p14:tracePt t="70293" x="2616200" y="4418013"/>
          <p14:tracePt t="70309" x="2616200" y="4430713"/>
          <p14:tracePt t="70316" x="2616200" y="4443413"/>
          <p14:tracePt t="70333" x="2616200" y="4454525"/>
          <p14:tracePt t="70341" x="2603500" y="4467225"/>
          <p14:tracePt t="70396" x="2603500" y="4479925"/>
          <p14:tracePt t="70421" x="2603500" y="4492625"/>
          <p14:tracePt t="70484" x="2603500" y="4505325"/>
          <p14:tracePt t="70493" x="2590800" y="4518025"/>
          <p14:tracePt t="70549" x="2578100" y="4530725"/>
          <p14:tracePt t="70573" x="2578100" y="4543425"/>
          <p14:tracePt t="70580" x="2578100" y="4554538"/>
          <p14:tracePt t="70588" x="2578100" y="4567238"/>
          <p14:tracePt t="70597" x="2578100" y="4579938"/>
          <p14:tracePt t="70605" x="2578100" y="4592638"/>
          <p14:tracePt t="70613" x="2578100" y="4605338"/>
          <p14:tracePt t="70629" x="2565400" y="4618038"/>
          <p14:tracePt t="70637" x="2554288" y="4643438"/>
          <p14:tracePt t="70645" x="2554288" y="4656138"/>
          <p14:tracePt t="70653" x="2554288" y="4667250"/>
          <p14:tracePt t="70661" x="2554288" y="4679950"/>
          <p14:tracePt t="70669" x="2554288" y="4692650"/>
          <p14:tracePt t="70677" x="2554288" y="4705350"/>
          <p14:tracePt t="70685" x="2554288" y="4718050"/>
          <p14:tracePt t="70700" x="2554288" y="4730750"/>
          <p14:tracePt t="71069" x="2554288" y="4705350"/>
          <p14:tracePt t="71093" x="2554288" y="4692650"/>
          <p14:tracePt t="71141" x="2554288" y="4679950"/>
          <p14:tracePt t="71181" x="2554288" y="4667250"/>
          <p14:tracePt t="71197" x="2578100" y="4656138"/>
          <p14:tracePt t="71229" x="2578100" y="4630738"/>
          <p14:tracePt t="71285" x="2578100" y="4618038"/>
          <p14:tracePt t="71325" x="2578100" y="4605338"/>
          <p14:tracePt t="71332" x="2578100" y="4592638"/>
          <p14:tracePt t="71341" x="2578100" y="4579938"/>
          <p14:tracePt t="71349" x="2590800" y="4579938"/>
          <p14:tracePt t="71357" x="2590800" y="4567238"/>
          <p14:tracePt t="71365" x="2590800" y="4554538"/>
          <p14:tracePt t="71373" x="2590800" y="4543425"/>
          <p14:tracePt t="71389" x="2590800" y="4530725"/>
          <p14:tracePt t="71397" x="2590800" y="4518025"/>
          <p14:tracePt t="71421" x="2590800" y="4505325"/>
          <p14:tracePt t="71429" x="2590800" y="4492625"/>
          <p14:tracePt t="71437" x="2590800" y="4479925"/>
          <p14:tracePt t="71461" x="2590800" y="4467225"/>
          <p14:tracePt t="71468" x="2590800" y="4454525"/>
          <p14:tracePt t="71476" x="2590800" y="4443413"/>
          <p14:tracePt t="71493" x="2590800" y="4430713"/>
          <p14:tracePt t="71509" x="2590800" y="4405313"/>
          <p14:tracePt t="71557" x="2590800" y="4392613"/>
          <p14:tracePt t="71565" x="2590800" y="4379913"/>
          <p14:tracePt t="71573" x="2590800" y="4367213"/>
          <p14:tracePt t="71605" x="2590800" y="4354513"/>
          <p14:tracePt t="71621" x="2590800" y="4341813"/>
          <p14:tracePt t="71669" x="2590800" y="4330700"/>
          <p14:tracePt t="71949" x="2590800" y="4318000"/>
          <p14:tracePt t="71965" x="2590800" y="4305300"/>
          <p14:tracePt t="71980" x="2590800" y="4292600"/>
          <p14:tracePt t="72005" x="2616200" y="4279900"/>
          <p14:tracePt t="72165" x="2628900" y="4279900"/>
          <p14:tracePt t="72173" x="2641600" y="4279900"/>
          <p14:tracePt t="72180" x="2654300" y="4279900"/>
          <p14:tracePt t="72213" x="2667000" y="4279900"/>
          <p14:tracePt t="72253" x="2678113" y="4279900"/>
          <p14:tracePt t="72293" x="2690813" y="4279900"/>
          <p14:tracePt t="72333" x="2703513" y="4279900"/>
          <p14:tracePt t="72341" x="2728913" y="4292600"/>
          <p14:tracePt t="72589" x="2741613" y="4292600"/>
          <p14:tracePt t="72604" x="2754313" y="4292600"/>
          <p14:tracePt t="72612" x="2767013" y="4292600"/>
          <p14:tracePt t="72645" x="2767013" y="4279900"/>
          <p14:tracePt t="73197" x="2767013" y="4292600"/>
          <p14:tracePt t="73213" x="2767013" y="4305300"/>
          <p14:tracePt t="73245" x="2767013" y="4330700"/>
          <p14:tracePt t="73333" x="2778125" y="4330700"/>
          <p14:tracePt t="73341" x="2790825" y="4330700"/>
          <p14:tracePt t="73357" x="2803525" y="4330700"/>
          <p14:tracePt t="73445" x="2778125" y="4318000"/>
          <p14:tracePt t="73452" x="2754313" y="4318000"/>
          <p14:tracePt t="73461" x="2716213" y="4318000"/>
          <p14:tracePt t="73469" x="2690813" y="4318000"/>
          <p14:tracePt t="73477" x="2667000" y="4318000"/>
          <p14:tracePt t="73485" x="2628900" y="4318000"/>
          <p14:tracePt t="73493" x="2616200" y="4318000"/>
          <p14:tracePt t="73501" x="2590800" y="4318000"/>
          <p14:tracePt t="73509" x="2578100" y="4318000"/>
          <p14:tracePt t="73629" x="2590800" y="4318000"/>
          <p14:tracePt t="73645" x="2628900" y="4318000"/>
          <p14:tracePt t="73653" x="2654300" y="4318000"/>
          <p14:tracePt t="73661" x="2667000" y="4318000"/>
          <p14:tracePt t="73669" x="2690813" y="4318000"/>
          <p14:tracePt t="73677" x="2716213" y="4318000"/>
          <p14:tracePt t="73685" x="2741613" y="4318000"/>
          <p14:tracePt t="73693" x="2754313" y="4318000"/>
          <p14:tracePt t="73701" x="2778125" y="4330700"/>
          <p14:tracePt t="73765" x="2790825" y="4330700"/>
          <p14:tracePt t="73789" x="2803525" y="4330700"/>
          <p14:tracePt t="73813" x="2816225" y="4330700"/>
          <p14:tracePt t="73829" x="2828925" y="4330700"/>
          <p14:tracePt t="73964" x="2828925" y="4318000"/>
          <p14:tracePt t="73989" x="2828925" y="4305300"/>
          <p14:tracePt t="74005" x="2828925" y="4292600"/>
          <p14:tracePt t="74013" x="2828925" y="4267200"/>
          <p14:tracePt t="74021" x="2841625" y="4254500"/>
          <p14:tracePt t="74028" x="2841625" y="4205288"/>
          <p14:tracePt t="74036" x="2841625" y="4179888"/>
          <p14:tracePt t="74044" x="2854325" y="4141788"/>
          <p14:tracePt t="74052" x="2879725" y="4105275"/>
          <p14:tracePt t="74060" x="2879725" y="4079875"/>
          <p14:tracePt t="74069" x="2890838" y="4029075"/>
          <p14:tracePt t="74076" x="2903538" y="3992563"/>
          <p14:tracePt t="74085" x="2928938" y="3967163"/>
          <p14:tracePt t="74092" x="2941638" y="3905250"/>
          <p14:tracePt t="74101" x="2979738" y="3854450"/>
          <p14:tracePt t="74109" x="2992438" y="3816350"/>
          <p14:tracePt t="74117" x="3003550" y="3779838"/>
          <p14:tracePt t="74125" x="3028950" y="3767138"/>
          <p14:tracePt t="74133" x="3028950" y="3729038"/>
          <p14:tracePt t="74141" x="3054350" y="3679825"/>
          <p14:tracePt t="74149" x="3067050" y="3654425"/>
          <p14:tracePt t="74157" x="3079750" y="3629025"/>
          <p14:tracePt t="74165" x="3092450" y="3616325"/>
          <p14:tracePt t="74173" x="3103563" y="3603625"/>
          <p14:tracePt t="74181" x="3116263" y="3579813"/>
          <p14:tracePt t="74189" x="3128963" y="3567113"/>
          <p14:tracePt t="74197" x="3154363" y="3567113"/>
          <p14:tracePt t="74206" x="3216275" y="3541713"/>
          <p14:tracePt t="74213" x="3267075" y="3541713"/>
          <p14:tracePt t="74223" x="3305175" y="3529013"/>
          <p14:tracePt t="74229" x="3367088" y="3529013"/>
          <p14:tracePt t="74237" x="3417888" y="3529013"/>
          <p14:tracePt t="74244" x="3479800" y="3529013"/>
          <p14:tracePt t="74253" x="3530600" y="3529013"/>
          <p14:tracePt t="74260" x="3579813" y="3529013"/>
          <p14:tracePt t="74269" x="3643313" y="3529013"/>
          <p14:tracePt t="74276" x="3679825" y="3529013"/>
          <p14:tracePt t="74285" x="3730625" y="3554413"/>
          <p14:tracePt t="74292" x="3743325" y="3554413"/>
          <p14:tracePt t="74300" x="3756025" y="3567113"/>
          <p14:tracePt t="74308" x="3756025" y="3579813"/>
          <p14:tracePt t="74316" x="3756025" y="3590925"/>
          <p14:tracePt t="74324" x="3756025" y="3616325"/>
          <p14:tracePt t="74340" x="3756025" y="3654425"/>
          <p14:tracePt t="74348" x="3756025" y="3667125"/>
          <p14:tracePt t="74357" x="3756025" y="3692525"/>
          <p14:tracePt t="74364" x="3756025" y="3729038"/>
          <p14:tracePt t="74373" x="3730625" y="3779838"/>
          <p14:tracePt t="74380" x="3717925" y="3803650"/>
          <p14:tracePt t="74389" x="3679825" y="3867150"/>
          <p14:tracePt t="74396" x="3679825" y="3905250"/>
          <p14:tracePt t="74405" x="3667125" y="3929063"/>
          <p14:tracePt t="74413" x="3667125" y="3954463"/>
          <p14:tracePt t="74422" x="3630613" y="3992563"/>
          <p14:tracePt t="74429" x="3617913" y="4054475"/>
          <p14:tracePt t="74439" x="3592513" y="4079875"/>
          <p14:tracePt t="74445" x="3567113" y="4129088"/>
          <p14:tracePt t="74453" x="3541713" y="4179888"/>
          <p14:tracePt t="74461" x="3517900" y="4205288"/>
          <p14:tracePt t="74469" x="3479800" y="4241800"/>
          <p14:tracePt t="74477" x="3454400" y="4305300"/>
          <p14:tracePt t="74485" x="3429000" y="4330700"/>
          <p14:tracePt t="74493" x="3405188" y="4367213"/>
          <p14:tracePt t="74501" x="3367088" y="4405313"/>
          <p14:tracePt t="74509" x="3341688" y="4418013"/>
          <p14:tracePt t="74517" x="3317875" y="4443413"/>
          <p14:tracePt t="74525" x="3305175" y="4467225"/>
          <p14:tracePt t="74533" x="3267075" y="4492625"/>
          <p14:tracePt t="74541" x="3254375" y="4530725"/>
          <p14:tracePt t="74548" x="3228975" y="4554538"/>
          <p14:tracePt t="74557" x="3192463" y="4579938"/>
          <p14:tracePt t="74564" x="3154363" y="4618038"/>
          <p14:tracePt t="74573" x="3128963" y="4630738"/>
          <p14:tracePt t="74580" x="3103563" y="4656138"/>
          <p14:tracePt t="74589" x="3079750" y="4667250"/>
          <p14:tracePt t="74596" x="3041650" y="4679950"/>
          <p14:tracePt t="74605" x="3016250" y="4705350"/>
          <p14:tracePt t="74621" x="2992438" y="4718050"/>
          <p14:tracePt t="74638" x="2979738" y="4730750"/>
          <p14:tracePt t="74644" x="2979738" y="4743450"/>
          <p14:tracePt t="74653" x="2954338" y="4743450"/>
          <p14:tracePt t="74660" x="2954338" y="4756150"/>
          <p14:tracePt t="74668" x="2928938" y="4756150"/>
          <p14:tracePt t="74676" x="2916238" y="4756150"/>
          <p14:tracePt t="74692" x="2903538" y="4779963"/>
          <p14:tracePt t="74700" x="2890838" y="4779963"/>
          <p14:tracePt t="74708" x="2879725" y="4779963"/>
          <p14:tracePt t="74804" x="2867025" y="4779963"/>
          <p14:tracePt t="74812" x="2867025" y="4768850"/>
          <p14:tracePt t="74820" x="2867025" y="4756150"/>
          <p14:tracePt t="74837" x="2867025" y="4730750"/>
          <p14:tracePt t="74845" x="2867025" y="4718050"/>
          <p14:tracePt t="74853" x="2867025" y="4705350"/>
          <p14:tracePt t="74876" x="2867025" y="4692650"/>
          <p14:tracePt t="74892" x="2867025" y="4679950"/>
          <p14:tracePt t="75100" x="2867025" y="4656138"/>
          <p14:tracePt t="75116" x="2867025" y="4643438"/>
          <p14:tracePt t="75133" x="2867025" y="4630738"/>
          <p14:tracePt t="75141" x="2867025" y="4618038"/>
          <p14:tracePt t="75149" x="2867025" y="4592638"/>
          <p14:tracePt t="75157" x="2867025" y="4579938"/>
          <p14:tracePt t="75165" x="2867025" y="4567238"/>
          <p14:tracePt t="75173" x="2867025" y="4554538"/>
          <p14:tracePt t="75180" x="2867025" y="4543425"/>
          <p14:tracePt t="75189" x="2867025" y="4530725"/>
          <p14:tracePt t="75197" x="2867025" y="4518025"/>
          <p14:tracePt t="75213" x="2867025" y="4505325"/>
          <p14:tracePt t="75221" x="2867025" y="4492625"/>
          <p14:tracePt t="75229" x="2867025" y="4479925"/>
          <p14:tracePt t="75238" x="2879725" y="4467225"/>
          <p14:tracePt t="75254" x="2879725" y="4443413"/>
          <p14:tracePt t="75261" x="2879725" y="4430713"/>
          <p14:tracePt t="75277" x="2879725" y="4418013"/>
          <p14:tracePt t="75285" x="2879725" y="4405313"/>
          <p14:tracePt t="75293" x="2890838" y="4392613"/>
          <p14:tracePt t="75317" x="2890838" y="4367213"/>
          <p14:tracePt t="75325" x="2916238" y="4341813"/>
          <p14:tracePt t="75341" x="2928938" y="4341813"/>
          <p14:tracePt t="75348" x="2954338" y="4318000"/>
          <p14:tracePt t="75365" x="2979738" y="4305300"/>
          <p14:tracePt t="75373" x="2992438" y="4305300"/>
          <p14:tracePt t="75381" x="3003550" y="4305300"/>
          <p14:tracePt t="75388" x="3028950" y="4305300"/>
          <p14:tracePt t="75396" x="3067050" y="4305300"/>
          <p14:tracePt t="75405" x="3092450" y="4305300"/>
          <p14:tracePt t="75413" x="3128963" y="4305300"/>
          <p14:tracePt t="75421" x="3167063" y="4305300"/>
          <p14:tracePt t="75429" x="3192463" y="4305300"/>
          <p14:tracePt t="75437" x="3228975" y="4305300"/>
          <p14:tracePt t="75445" x="3254375" y="4279900"/>
          <p14:tracePt t="75454" x="3279775" y="4279900"/>
          <p14:tracePt t="75461" x="3305175" y="4267200"/>
          <p14:tracePt t="75471" x="3317875" y="4267200"/>
          <p14:tracePt t="75485" x="3341688" y="4267200"/>
          <p14:tracePt t="75501" x="3354388" y="4267200"/>
          <p14:tracePt t="75521" x="3379788" y="4267200"/>
          <p14:tracePt t="75525" x="3392488" y="4267200"/>
          <p14:tracePt t="75541" x="3417888" y="4267200"/>
          <p14:tracePt t="75557" x="3429000" y="4267200"/>
          <p14:tracePt t="75581" x="3454400" y="4267200"/>
          <p14:tracePt t="75589" x="3467100" y="4267200"/>
          <p14:tracePt t="75597" x="3467100" y="4279900"/>
          <p14:tracePt t="75605" x="3479800" y="4279900"/>
          <p14:tracePt t="75612" x="3492500" y="4305300"/>
          <p14:tracePt t="75621" x="3505200" y="4318000"/>
          <p14:tracePt t="75628" x="3517900" y="4341813"/>
          <p14:tracePt t="75637" x="3517900" y="4354513"/>
          <p14:tracePt t="75644" x="3541713" y="4367213"/>
          <p14:tracePt t="75654" x="3541713" y="4392613"/>
          <p14:tracePt t="75660" x="3554413" y="4405313"/>
          <p14:tracePt t="75670" x="3567113" y="4430713"/>
          <p14:tracePt t="75685" x="3567113" y="4443413"/>
          <p14:tracePt t="75692" x="3592513" y="4479925"/>
          <p14:tracePt t="75709" x="3592513" y="4492625"/>
          <p14:tracePt t="75716" x="3592513" y="4505325"/>
          <p14:tracePt t="75725" x="3592513" y="4518025"/>
          <p14:tracePt t="75732" x="3592513" y="4530725"/>
          <p14:tracePt t="75740" x="3592513" y="4543425"/>
          <p14:tracePt t="75749" x="3592513" y="4554538"/>
          <p14:tracePt t="75765" x="3592513" y="4579938"/>
          <p14:tracePt t="75773" x="3592513" y="4592638"/>
          <p14:tracePt t="75789" x="3579813" y="4618038"/>
          <p14:tracePt t="75805" x="3579813" y="4630738"/>
          <p14:tracePt t="75813" x="3567113" y="4656138"/>
          <p14:tracePt t="75821" x="3554413" y="4656138"/>
          <p14:tracePt t="75829" x="3541713" y="4667250"/>
          <p14:tracePt t="75837" x="3530600" y="4679950"/>
          <p14:tracePt t="75845" x="3517900" y="4679950"/>
          <p14:tracePt t="75854" x="3492500" y="4705350"/>
          <p14:tracePt t="75861" x="3467100" y="4718050"/>
          <p14:tracePt t="75870" x="3441700" y="4730750"/>
          <p14:tracePt t="75877" x="3405188" y="4743450"/>
          <p14:tracePt t="75885" x="3367088" y="4743450"/>
          <p14:tracePt t="75893" x="3341688" y="4756150"/>
          <p14:tracePt t="75901" x="3317875" y="4756150"/>
          <p14:tracePt t="75909" x="3305175" y="4768850"/>
          <p14:tracePt t="75917" x="3279775" y="4768850"/>
          <p14:tracePt t="75925" x="3254375" y="4768850"/>
          <p14:tracePt t="75932" x="3216275" y="4768850"/>
          <p14:tracePt t="75940" x="3192463" y="4768850"/>
          <p14:tracePt t="75948" x="3167063" y="4768850"/>
          <p14:tracePt t="75956" x="3141663" y="4768850"/>
          <p14:tracePt t="75964" x="3116263" y="4768850"/>
          <p14:tracePt t="75973" x="3079750" y="4768850"/>
          <p14:tracePt t="75980" x="3054350" y="4768850"/>
          <p14:tracePt t="75989" x="3016250" y="4768850"/>
          <p14:tracePt t="75996" x="2979738" y="4768850"/>
          <p14:tracePt t="76005" x="2967038" y="4768850"/>
          <p14:tracePt t="76013" x="2928938" y="4756150"/>
          <p14:tracePt t="76021" x="2903538" y="4743450"/>
          <p14:tracePt t="76028" x="2867025" y="4718050"/>
          <p14:tracePt t="76036" x="2867025" y="4705350"/>
          <p14:tracePt t="76045" x="2854325" y="4667250"/>
          <p14:tracePt t="76053" x="2841625" y="4667250"/>
          <p14:tracePt t="76061" x="2828925" y="4643438"/>
          <p14:tracePt t="76070" x="2828925" y="4618038"/>
          <p14:tracePt t="76077" x="2828925" y="4592638"/>
          <p14:tracePt t="76092" x="2828925" y="4567238"/>
          <p14:tracePt t="76101" x="2828925" y="4543425"/>
          <p14:tracePt t="76116" x="2828925" y="4518025"/>
          <p14:tracePt t="76124" x="2828925" y="4505325"/>
          <p14:tracePt t="76141" x="2828925" y="4479925"/>
          <p14:tracePt t="76148" x="2828925" y="4454525"/>
          <p14:tracePt t="76156" x="2828925" y="4443413"/>
          <p14:tracePt t="76172" x="2828925" y="4430713"/>
          <p14:tracePt t="76181" x="2828925" y="4418013"/>
          <p14:tracePt t="76189" x="2828925" y="4392613"/>
          <p14:tracePt t="76197" x="2841625" y="4379913"/>
          <p14:tracePt t="76212" x="2854325" y="4367213"/>
          <p14:tracePt t="76237" x="2854325" y="4354513"/>
          <p14:tracePt t="76341" x="2867025" y="4354513"/>
          <p14:tracePt t="76364" x="2867025" y="4379913"/>
          <p14:tracePt t="76373" x="2890838" y="4392613"/>
          <p14:tracePt t="76381" x="2890838" y="4405313"/>
          <p14:tracePt t="76388" x="2916238" y="4430713"/>
          <p14:tracePt t="76405" x="2941638" y="4443413"/>
          <p14:tracePt t="76413" x="2954338" y="4467225"/>
          <p14:tracePt t="76421" x="2967038" y="4467225"/>
          <p14:tracePt t="76429" x="2967038" y="4492625"/>
          <p14:tracePt t="76437" x="2992438" y="4543425"/>
          <p14:tracePt t="76445" x="3016250" y="4567238"/>
          <p14:tracePt t="76452" x="3041650" y="4618038"/>
          <p14:tracePt t="76461" x="3054350" y="4643438"/>
          <p14:tracePt t="76469" x="3079750" y="4679950"/>
          <p14:tracePt t="76477" x="3092450" y="4718050"/>
          <p14:tracePt t="76486" x="3103563" y="4756150"/>
          <p14:tracePt t="76493" x="3116263" y="4792663"/>
          <p14:tracePt t="76501" x="3116263" y="4830763"/>
          <p14:tracePt t="76521" x="3141663" y="4892675"/>
          <p14:tracePt t="76525" x="3141663" y="4918075"/>
          <p14:tracePt t="76533" x="3141663" y="4956175"/>
          <p14:tracePt t="76540" x="3141663" y="4992688"/>
          <p14:tracePt t="76549" x="3141663" y="5030788"/>
          <p14:tracePt t="76557" x="3141663" y="5043488"/>
          <p14:tracePt t="76565" x="3141663" y="5081588"/>
          <p14:tracePt t="76573" x="3154363" y="5081588"/>
          <p14:tracePt t="76580" x="3154363" y="5105400"/>
          <p14:tracePt t="76588" x="3154363" y="5118100"/>
          <p14:tracePt t="76596" x="3154363" y="5130800"/>
          <p14:tracePt t="76669" x="3167063" y="5130800"/>
          <p14:tracePt t="76676" x="3192463" y="5130800"/>
          <p14:tracePt t="76685" x="3216275" y="5130800"/>
          <p14:tracePt t="76692" x="3241675" y="5130800"/>
          <p14:tracePt t="76702" x="3279775" y="5130800"/>
          <p14:tracePt t="76709" x="3328988" y="5130800"/>
          <p14:tracePt t="76717" x="3367088" y="5118100"/>
          <p14:tracePt t="76724" x="3417888" y="5118100"/>
          <p14:tracePt t="76732" x="3454400" y="5118100"/>
          <p14:tracePt t="76740" x="3517900" y="5118100"/>
          <p14:tracePt t="76748" x="3530600" y="5105400"/>
          <p14:tracePt t="76756" x="3567113" y="5105400"/>
          <p14:tracePt t="76764" x="3579813" y="5105400"/>
          <p14:tracePt t="76773" x="3605213" y="5092700"/>
          <p14:tracePt t="76797" x="3617913" y="5092700"/>
          <p14:tracePt t="76861" x="3617913" y="5105400"/>
          <p14:tracePt t="76869" x="3617913" y="5118100"/>
          <p14:tracePt t="76884" x="3617913" y="5130800"/>
          <p14:tracePt t="76901" x="3617913" y="5143500"/>
          <p14:tracePt t="76917" x="3617913" y="5168900"/>
          <p14:tracePt t="77012" x="3605213" y="5156200"/>
          <p14:tracePt t="77021" x="3605213" y="5130800"/>
          <p14:tracePt t="77341" x="3605213" y="5143500"/>
          <p14:tracePt t="77365" x="3592513" y="5143500"/>
          <p14:tracePt t="77381" x="3592513" y="5156200"/>
          <p14:tracePt t="77389" x="3617913" y="5168900"/>
          <p14:tracePt t="77405" x="3630613" y="5181600"/>
          <p14:tracePt t="77413" x="3643313" y="5194300"/>
          <p14:tracePt t="77421" x="3654425" y="5205413"/>
          <p14:tracePt t="77429" x="3654425" y="5218113"/>
          <p14:tracePt t="77437" x="3654425" y="5230813"/>
          <p14:tracePt t="77612" x="3630613" y="5230813"/>
          <p14:tracePt t="77621" x="3605213" y="5230813"/>
          <p14:tracePt t="77629" x="3567113" y="5230813"/>
          <p14:tracePt t="77637" x="3554413" y="5230813"/>
          <p14:tracePt t="77645" x="3517900" y="5218113"/>
          <p14:tracePt t="77653" x="3479800" y="5218113"/>
          <p14:tracePt t="77661" x="3441700" y="5218113"/>
          <p14:tracePt t="77669" x="3417888" y="5218113"/>
          <p14:tracePt t="77677" x="3379788" y="5218113"/>
          <p14:tracePt t="77685" x="3328988" y="5218113"/>
          <p14:tracePt t="77693" x="3292475" y="5218113"/>
          <p14:tracePt t="77701" x="3279775" y="5218113"/>
          <p14:tracePt t="77709" x="3241675" y="5218113"/>
          <p14:tracePt t="77718" x="3205163" y="5218113"/>
          <p14:tracePt t="77724" x="3192463" y="5218113"/>
          <p14:tracePt t="77733" x="3154363" y="5218113"/>
          <p14:tracePt t="77740" x="3128963" y="5218113"/>
          <p14:tracePt t="77749" x="3092450" y="5218113"/>
          <p14:tracePt t="77757" x="3067050" y="5218113"/>
          <p14:tracePt t="77764" x="3054350" y="5218113"/>
          <p14:tracePt t="77773" x="3016250" y="5218113"/>
          <p14:tracePt t="77781" x="2992438" y="5218113"/>
          <p14:tracePt t="77789" x="2967038" y="5218113"/>
          <p14:tracePt t="77797" x="2928938" y="5218113"/>
          <p14:tracePt t="77805" x="2890838" y="5218113"/>
          <p14:tracePt t="77813" x="2841625" y="5218113"/>
          <p14:tracePt t="77821" x="2816225" y="5218113"/>
          <p14:tracePt t="77829" x="2778125" y="5218113"/>
          <p14:tracePt t="77837" x="2716213" y="5205413"/>
          <p14:tracePt t="77845" x="2678113" y="5205413"/>
          <p14:tracePt t="77853" x="2641600" y="5194300"/>
          <p14:tracePt t="77861" x="2603500" y="5181600"/>
          <p14:tracePt t="77869" x="2565400" y="5181600"/>
          <p14:tracePt t="77877" x="2528888" y="5168900"/>
          <p14:tracePt t="77885" x="2490788" y="5156200"/>
          <p14:tracePt t="77893" x="2452688" y="5156200"/>
          <p14:tracePt t="77901" x="2378075" y="5118100"/>
          <p14:tracePt t="77909" x="2339975" y="5092700"/>
          <p14:tracePt t="77917" x="2316163" y="5081588"/>
          <p14:tracePt t="77925" x="2290763" y="5056188"/>
          <p14:tracePt t="77934" x="2278063" y="5043488"/>
          <p14:tracePt t="77941" x="2265363" y="5018088"/>
          <p14:tracePt t="77949" x="2252663" y="4981575"/>
          <p14:tracePt t="77956" x="2252663" y="4968875"/>
          <p14:tracePt t="77965" x="2252663" y="4930775"/>
          <p14:tracePt t="77973" x="2252663" y="4892675"/>
          <p14:tracePt t="77981" x="2252663" y="4879975"/>
          <p14:tracePt t="77989" x="2252663" y="4843463"/>
          <p14:tracePt t="77997" x="2252663" y="4779963"/>
          <p14:tracePt t="78005" x="2252663" y="4756150"/>
          <p14:tracePt t="78013" x="2278063" y="4730750"/>
          <p14:tracePt t="78021" x="2290763" y="4692650"/>
          <p14:tracePt t="78029" x="2328863" y="4618038"/>
          <p14:tracePt t="78037" x="2339975" y="4592638"/>
          <p14:tracePt t="78045" x="2352675" y="4567238"/>
          <p14:tracePt t="78052" x="2352675" y="4543425"/>
          <p14:tracePt t="78061" x="2378075" y="4518025"/>
          <p14:tracePt t="78069" x="2390775" y="4492625"/>
          <p14:tracePt t="78076" x="2390775" y="4479925"/>
          <p14:tracePt t="78085" x="2403475" y="4467225"/>
          <p14:tracePt t="78093" x="2403475" y="4454525"/>
          <p14:tracePt t="78100" x="2403475" y="4430713"/>
          <p14:tracePt t="78109" x="2416175" y="4405313"/>
          <p14:tracePt t="78133" x="2428875" y="4379913"/>
          <p14:tracePt t="78150" x="2428875" y="4367213"/>
          <p14:tracePt t="78157" x="2428875" y="4354513"/>
          <p14:tracePt t="78181" x="2428875" y="4341813"/>
          <p14:tracePt t="78204" x="2428875" y="4330700"/>
          <p14:tracePt t="78212" x="2441575" y="4305300"/>
          <p14:tracePt t="78221" x="2465388" y="4292600"/>
          <p14:tracePt t="78229" x="2465388" y="4279900"/>
          <p14:tracePt t="78237" x="2478088" y="4267200"/>
          <p14:tracePt t="78244" x="2478088" y="4254500"/>
          <p14:tracePt t="78252" x="2478088" y="4241800"/>
          <p14:tracePt t="78261" x="2490788" y="4241800"/>
          <p14:tracePt t="78268" x="2503488" y="4217988"/>
          <p14:tracePt t="78285" x="2516188" y="4205288"/>
          <p14:tracePt t="78292" x="2516188" y="4192588"/>
          <p14:tracePt t="78300" x="2528888" y="4179888"/>
          <p14:tracePt t="78309" x="2541588" y="4167188"/>
          <p14:tracePt t="78324" x="2541588" y="4154488"/>
          <p14:tracePt t="78356" x="2554288" y="4141788"/>
          <p14:tracePt t="78405" x="2565400" y="4141788"/>
          <p14:tracePt t="78412" x="2578100" y="4129088"/>
          <p14:tracePt t="78453" x="2590800" y="4129088"/>
          <p14:tracePt t="78461" x="2590800" y="4117975"/>
          <p14:tracePt t="78477" x="2603500" y="4105275"/>
          <p14:tracePt t="78501" x="2628900" y="4092575"/>
          <p14:tracePt t="78789" x="2628900" y="4105275"/>
          <p14:tracePt t="78804" x="2628900" y="4129088"/>
          <p14:tracePt t="78813" x="2628900" y="4141788"/>
          <p14:tracePt t="78820" x="2628900" y="4167188"/>
          <p14:tracePt t="78829" x="2628900" y="4179888"/>
          <p14:tracePt t="78836" x="2628900" y="4205288"/>
          <p14:tracePt t="78844" x="2628900" y="4217988"/>
          <p14:tracePt t="78852" x="2628900" y="4230688"/>
          <p14:tracePt t="78861" x="2628900" y="4241800"/>
          <p14:tracePt t="78877" x="2628900" y="4254500"/>
          <p14:tracePt t="79036" x="2628900" y="4241800"/>
          <p14:tracePt t="79044" x="2628900" y="4217988"/>
          <p14:tracePt t="79061" x="2628900" y="4192588"/>
          <p14:tracePt t="79077" x="2628900" y="4179888"/>
          <p14:tracePt t="79085" x="2654300" y="4167188"/>
          <p14:tracePt t="79108" x="2654300" y="4154488"/>
          <p14:tracePt t="79125" x="2654300" y="4141788"/>
          <p14:tracePt t="79165" x="2667000" y="4129088"/>
          <p14:tracePt t="79181" x="2667000" y="4117975"/>
          <p14:tracePt t="79205" x="2667000" y="4105275"/>
          <p14:tracePt t="80612" x="2667000" y="4117975"/>
          <p14:tracePt t="80620" x="2667000" y="4141788"/>
          <p14:tracePt t="80629" x="2667000" y="4167188"/>
          <p14:tracePt t="80636" x="2654300" y="4192588"/>
          <p14:tracePt t="80644" x="2641600" y="4205288"/>
          <p14:tracePt t="80652" x="2641600" y="4241800"/>
          <p14:tracePt t="80660" x="2603500" y="4292600"/>
          <p14:tracePt t="80668" x="2590800" y="4318000"/>
          <p14:tracePt t="80677" x="2578100" y="4341813"/>
          <p14:tracePt t="80684" x="2554288" y="4367213"/>
          <p14:tracePt t="80693" x="2554288" y="4379913"/>
          <p14:tracePt t="80701" x="2541588" y="4392613"/>
          <p14:tracePt t="80709" x="2528888" y="4430713"/>
          <p14:tracePt t="80717" x="2516188" y="4467225"/>
          <p14:tracePt t="80724" x="2516188" y="4479925"/>
          <p14:tracePt t="80733" x="2503488" y="4492625"/>
          <p14:tracePt t="80741" x="2490788" y="4518025"/>
          <p14:tracePt t="80749" x="2478088" y="4530725"/>
          <p14:tracePt t="80765" x="2465388" y="4554538"/>
          <p14:tracePt t="80837" x="2452688" y="4554538"/>
          <p14:tracePt t="80853" x="2452688" y="4567238"/>
          <p14:tracePt t="80861" x="2428875" y="4579938"/>
          <p14:tracePt t="80868" x="2403475" y="4605338"/>
          <p14:tracePt t="80877" x="2352675" y="4618038"/>
          <p14:tracePt t="80884" x="2290763" y="4643438"/>
          <p14:tracePt t="80892" x="2216150" y="4667250"/>
          <p14:tracePt t="80900" x="2139950" y="4718050"/>
          <p14:tracePt t="80908" x="2065338" y="4779963"/>
          <p14:tracePt t="80917" x="1978025" y="4818063"/>
          <p14:tracePt t="80925" x="1927225" y="4868863"/>
          <p14:tracePt t="80932" x="1852613" y="4930775"/>
          <p14:tracePt t="80941" x="1752600" y="5005388"/>
          <p14:tracePt t="80949" x="1639888" y="5068888"/>
          <p14:tracePt t="80956" x="1565275" y="5105400"/>
          <p14:tracePt t="80965" x="1501775" y="5143500"/>
          <p14:tracePt t="80973" x="1489075" y="5168900"/>
          <p14:tracePt t="80980" x="1476375" y="5181600"/>
          <p14:tracePt t="80989" x="1452563" y="5194300"/>
          <p14:tracePt t="80997" x="1452563" y="5205413"/>
          <p14:tracePt t="81005" x="1427163" y="5230813"/>
          <p14:tracePt t="81014" x="1414463" y="5230813"/>
          <p14:tracePt t="81021" x="1401763" y="5243513"/>
          <p14:tracePt t="81036" x="1389063" y="5256213"/>
          <p14:tracePt t="81236" x="1389063" y="5243513"/>
          <p14:tracePt t="81253" x="1389063" y="5230813"/>
          <p14:tracePt t="81260" x="1389063" y="5218113"/>
          <p14:tracePt t="81268" x="1401763" y="5218113"/>
          <p14:tracePt t="81276" x="1414463" y="5194300"/>
          <p14:tracePt t="81284" x="1427163" y="5194300"/>
          <p14:tracePt t="81292" x="1465263" y="5181600"/>
          <p14:tracePt t="81301" x="1476375" y="5181600"/>
          <p14:tracePt t="81309" x="1514475" y="5168900"/>
          <p14:tracePt t="81332" x="1527175" y="5168900"/>
          <p14:tracePt t="81356" x="1539875" y="5168900"/>
          <p14:tracePt t="81365" x="1552575" y="5168900"/>
          <p14:tracePt t="81420" x="1565275" y="5168900"/>
          <p14:tracePt t="81812" x="1577975" y="5168900"/>
          <p14:tracePt t="81845" x="1589088" y="5168900"/>
          <p14:tracePt t="81853" x="1601788" y="5168900"/>
          <p14:tracePt t="81869" x="1614488" y="5168900"/>
          <p14:tracePt t="82132" x="1627188" y="5168900"/>
          <p14:tracePt t="82141" x="1627188" y="5156200"/>
          <p14:tracePt t="82165" x="1627188" y="5143500"/>
          <p14:tracePt t="82181" x="1627188" y="5130800"/>
          <p14:tracePt t="82196" x="1639888" y="5118100"/>
          <p14:tracePt t="82213" x="1652588" y="5118100"/>
          <p14:tracePt t="82221" x="1652588" y="5105400"/>
          <p14:tracePt t="82237" x="1665288" y="5105400"/>
          <p14:tracePt t="82253" x="1677988" y="5105400"/>
          <p14:tracePt t="82269" x="1689100" y="5105400"/>
          <p14:tracePt t="82285" x="1701800" y="5105400"/>
          <p14:tracePt t="82293" x="1714500" y="5105400"/>
          <p14:tracePt t="82301" x="1727200" y="5105400"/>
          <p14:tracePt t="82325" x="1739900" y="5105400"/>
          <p14:tracePt t="82372" x="1752600" y="5105400"/>
          <p14:tracePt t="82404" x="1765300" y="5105400"/>
          <p14:tracePt t="82429" x="1778000" y="5105400"/>
          <p14:tracePt t="82485" x="1790700" y="5105400"/>
          <p14:tracePt t="83245" x="1801813" y="5105400"/>
          <p14:tracePt t="83261" x="1801813" y="5092700"/>
          <p14:tracePt t="83277" x="1814513" y="5081588"/>
          <p14:tracePt t="83293" x="1827213" y="5068888"/>
          <p14:tracePt t="83317" x="1852613" y="5043488"/>
          <p14:tracePt t="83340" x="1865313" y="5030788"/>
          <p14:tracePt t="83365" x="1878013" y="5018088"/>
          <p14:tracePt t="83381" x="1878013" y="5005388"/>
          <p14:tracePt t="83389" x="1890713" y="5005388"/>
          <p14:tracePt t="83397" x="1890713" y="4992688"/>
          <p14:tracePt t="83405" x="1890713" y="4981575"/>
          <p14:tracePt t="83413" x="1903413" y="4968875"/>
          <p14:tracePt t="83437" x="1914525" y="4956175"/>
          <p14:tracePt t="83581" x="1903413" y="4981575"/>
          <p14:tracePt t="83597" x="1903413" y="5005388"/>
          <p14:tracePt t="83605" x="1878013" y="5030788"/>
          <p14:tracePt t="83612" x="1865313" y="5030788"/>
          <p14:tracePt t="83621" x="1865313" y="5043488"/>
          <p14:tracePt t="83629" x="1865313" y="5056188"/>
          <p14:tracePt t="83645" x="1852613" y="5068888"/>
          <p14:tracePt t="83653" x="1852613" y="5092700"/>
          <p14:tracePt t="83661" x="1839913" y="5092700"/>
          <p14:tracePt t="83677" x="1827213" y="5105400"/>
          <p14:tracePt t="83684" x="1827213" y="5118100"/>
          <p14:tracePt t="83694" x="1827213" y="5130800"/>
          <p14:tracePt t="83709" x="1827213" y="5143500"/>
          <p14:tracePt t="83717" x="1814513" y="5156200"/>
          <p14:tracePt t="83733" x="1814513" y="5168900"/>
          <p14:tracePt t="83749" x="1801813" y="5181600"/>
          <p14:tracePt t="83781" x="1790700" y="5194300"/>
          <p14:tracePt t="83789" x="1790700" y="5205413"/>
          <p14:tracePt t="83797" x="1765300" y="5230813"/>
          <p14:tracePt t="83812" x="1739900" y="5243513"/>
          <p14:tracePt t="83821" x="1739900" y="5256213"/>
          <p14:tracePt t="83829" x="1727200" y="5281613"/>
          <p14:tracePt t="83837" x="1701800" y="5294313"/>
          <p14:tracePt t="83845" x="1677988" y="5343525"/>
          <p14:tracePt t="83853" x="1652588" y="5368925"/>
          <p14:tracePt t="83861" x="1627188" y="5407025"/>
          <p14:tracePt t="83869" x="1589088" y="5481638"/>
          <p14:tracePt t="83877" x="1539875" y="5543550"/>
          <p14:tracePt t="83884" x="1476375" y="5619750"/>
          <p14:tracePt t="83894" x="1439863" y="5656263"/>
          <p14:tracePt t="83901" x="1414463" y="5707063"/>
          <p14:tracePt t="83910" x="1376363" y="5732463"/>
          <p14:tracePt t="83917" x="1339850" y="5756275"/>
          <p14:tracePt t="83925" x="1314450" y="5781675"/>
          <p14:tracePt t="83933" x="1289050" y="5832475"/>
          <p14:tracePt t="83941" x="1276350" y="5843588"/>
          <p14:tracePt t="83949" x="1263650" y="5856288"/>
          <p14:tracePt t="83964" x="1263650" y="5868988"/>
          <p14:tracePt t="84101" x="1263650" y="5856288"/>
          <p14:tracePt t="84109" x="1276350" y="5832475"/>
          <p14:tracePt t="84116" x="1289050" y="5807075"/>
          <p14:tracePt t="84125" x="1289050" y="5794375"/>
          <p14:tracePt t="84132" x="1327150" y="5781675"/>
          <p14:tracePt t="84141" x="1339850" y="5743575"/>
          <p14:tracePt t="84149" x="1352550" y="5732463"/>
          <p14:tracePt t="84156" x="1363663" y="5719763"/>
          <p14:tracePt t="84165" x="1376363" y="5694363"/>
          <p14:tracePt t="84172" x="1389063" y="5694363"/>
          <p14:tracePt t="84181" x="1401763" y="5681663"/>
          <p14:tracePt t="84189" x="1414463" y="5668963"/>
          <p14:tracePt t="84212" x="1427163" y="5668963"/>
          <p14:tracePt t="84221" x="1427163" y="5656263"/>
          <p14:tracePt t="84237" x="1452563" y="5643563"/>
          <p14:tracePt t="84244" x="1452563" y="5630863"/>
          <p14:tracePt t="84253" x="1465263" y="5619750"/>
          <p14:tracePt t="84269" x="1476375" y="5581650"/>
          <p14:tracePt t="84277" x="1501775" y="5581650"/>
          <p14:tracePt t="84284" x="1514475" y="5530850"/>
          <p14:tracePt t="84301" x="1527175" y="5530850"/>
          <p14:tracePt t="84310" x="1539875" y="5507038"/>
          <p14:tracePt t="84333" x="1552575" y="5494338"/>
          <p14:tracePt t="84364" x="1565275" y="5481638"/>
          <p14:tracePt t="84541" x="1565275" y="5494338"/>
          <p14:tracePt t="84573" x="1565275" y="5518150"/>
          <p14:tracePt t="84597" x="1565275" y="5530850"/>
          <p14:tracePt t="84749" x="1577975" y="5518150"/>
          <p14:tracePt t="84757" x="1589088" y="5494338"/>
          <p14:tracePt t="84765" x="1589088" y="5481638"/>
          <p14:tracePt t="84773" x="1589088" y="5443538"/>
          <p14:tracePt t="84789" x="1601788" y="5418138"/>
          <p14:tracePt t="84805" x="1601788" y="5407025"/>
          <p14:tracePt t="84941" x="1601788" y="5418138"/>
          <p14:tracePt t="84948" x="1601788" y="5430838"/>
          <p14:tracePt t="84957" x="1601788" y="5443538"/>
          <p14:tracePt t="84965" x="1601788" y="5468938"/>
          <p14:tracePt t="84973" x="1589088" y="5494338"/>
          <p14:tracePt t="84981" x="1589088" y="5507038"/>
          <p14:tracePt t="84988" x="1565275" y="5530850"/>
          <p14:tracePt t="84997" x="1565275" y="5543550"/>
          <p14:tracePt t="85005" x="1565275" y="5568950"/>
          <p14:tracePt t="85021" x="1552575" y="5581650"/>
          <p14:tracePt t="85709" x="1552575" y="5568950"/>
          <p14:tracePt t="85733" x="1552575" y="5543550"/>
          <p14:tracePt t="85749" x="1565275" y="5518150"/>
          <p14:tracePt t="85764" x="1577975" y="5507038"/>
          <p14:tracePt t="85773" x="1577975" y="5494338"/>
          <p14:tracePt t="85781" x="1577975" y="5481638"/>
          <p14:tracePt t="85789" x="1589088" y="5468938"/>
          <p14:tracePt t="85797" x="1601788" y="5456238"/>
          <p14:tracePt t="85805" x="1601788" y="5443538"/>
          <p14:tracePt t="85820" x="1614488" y="5443538"/>
          <p14:tracePt t="85845" x="1614488" y="5430838"/>
          <p14:tracePt t="85853" x="1627188" y="5418138"/>
          <p14:tracePt t="85876" x="1639888" y="5407025"/>
          <p14:tracePt t="85989" x="1627188" y="5418138"/>
          <p14:tracePt t="85996" x="1614488" y="5430838"/>
          <p14:tracePt t="86005" x="1601788" y="5443538"/>
          <p14:tracePt t="86012" x="1601788" y="5456238"/>
          <p14:tracePt t="86020" x="1601788" y="5468938"/>
          <p14:tracePt t="86028" x="1589088" y="5494338"/>
          <p14:tracePt t="86036" x="1577975" y="5530850"/>
          <p14:tracePt t="86044" x="1565275" y="5543550"/>
          <p14:tracePt t="86052" x="1565275" y="5556250"/>
          <p14:tracePt t="86060" x="1552575" y="5581650"/>
          <p14:tracePt t="86068" x="1539875" y="5607050"/>
          <p14:tracePt t="86077" x="1539875" y="5630863"/>
          <p14:tracePt t="86085" x="1527175" y="5643563"/>
          <p14:tracePt t="86093" x="1514475" y="5643563"/>
          <p14:tracePt t="86101" x="1514475" y="5668963"/>
          <p14:tracePt t="86109" x="1514475" y="5681663"/>
          <p14:tracePt t="86717" x="1514475" y="5668963"/>
          <p14:tracePt t="86741" x="1514475" y="5656263"/>
          <p14:tracePt t="86757" x="1514475" y="5630863"/>
          <p14:tracePt t="86773" x="1514475" y="5619750"/>
          <p14:tracePt t="86781" x="1514475" y="5594350"/>
          <p14:tracePt t="86790" x="1539875" y="5556250"/>
          <p14:tracePt t="86797" x="1565275" y="5518150"/>
          <p14:tracePt t="86805" x="1577975" y="5456238"/>
          <p14:tracePt t="86813" x="1601788" y="5394325"/>
          <p14:tracePt t="86821" x="1639888" y="5318125"/>
          <p14:tracePt t="86829" x="1665288" y="5243513"/>
          <p14:tracePt t="86837" x="1714500" y="5156200"/>
          <p14:tracePt t="86845" x="1765300" y="5056188"/>
          <p14:tracePt t="86853" x="1839913" y="4956175"/>
          <p14:tracePt t="86861" x="1903413" y="4843463"/>
          <p14:tracePt t="86869" x="1965325" y="4743450"/>
          <p14:tracePt t="86877" x="2039938" y="4643438"/>
          <p14:tracePt t="86885" x="2127250" y="4543425"/>
          <p14:tracePt t="86893" x="2216150" y="4454525"/>
          <p14:tracePt t="86901" x="2290763" y="4405313"/>
          <p14:tracePt t="86909" x="2378075" y="4354513"/>
          <p14:tracePt t="86917" x="2428875" y="4318000"/>
          <p14:tracePt t="86925" x="2528888" y="4279900"/>
          <p14:tracePt t="86933" x="2590800" y="4254500"/>
          <p14:tracePt t="86941" x="2654300" y="4241800"/>
          <p14:tracePt t="86949" x="2690813" y="4230688"/>
          <p14:tracePt t="86957" x="2703513" y="4217988"/>
          <p14:tracePt t="86965" x="2716213" y="4217988"/>
          <p14:tracePt t="86974" x="2741613" y="4217988"/>
          <p14:tracePt t="86997" x="2754313" y="4217988"/>
          <p14:tracePt t="87077" x="2754313" y="4230688"/>
          <p14:tracePt t="87085" x="2767013" y="4241800"/>
          <p14:tracePt t="87101" x="2767013" y="4254500"/>
          <p14:tracePt t="87165" x="2790825" y="4254500"/>
          <p14:tracePt t="87173" x="2790825" y="4241800"/>
          <p14:tracePt t="87180" x="2790825" y="4217988"/>
          <p14:tracePt t="87189" x="2790825" y="4179888"/>
          <p14:tracePt t="87197" x="2790825" y="4154488"/>
          <p14:tracePt t="87207" x="2803525" y="4141788"/>
          <p14:tracePt t="87213" x="2803525" y="4129088"/>
          <p14:tracePt t="87221" x="2803525" y="4117975"/>
          <p14:tracePt t="87228" x="2803525" y="4105275"/>
          <p14:tracePt t="87245" x="2803525" y="4092575"/>
          <p14:tracePt t="87261" x="2803525" y="4079875"/>
          <p14:tracePt t="87405" x="2790825" y="4079875"/>
          <p14:tracePt t="87453" x="2790825" y="4092575"/>
          <p14:tracePt t="87469" x="2778125" y="4092575"/>
          <p14:tracePt t="88109" x="2778125" y="4117975"/>
          <p14:tracePt t="88125" x="2778125" y="4129088"/>
          <p14:tracePt t="88141" x="2778125" y="4154488"/>
          <p14:tracePt t="88149" x="2778125" y="4167188"/>
          <p14:tracePt t="88157" x="2778125" y="4179888"/>
          <p14:tracePt t="88165" x="2778125" y="4192588"/>
          <p14:tracePt t="88174" x="2778125" y="4205288"/>
          <p14:tracePt t="88181" x="2778125" y="4230688"/>
          <p14:tracePt t="88197" x="2778125" y="4254500"/>
          <p14:tracePt t="88206" x="2778125" y="4292600"/>
          <p14:tracePt t="88223" x="2778125" y="4318000"/>
          <p14:tracePt t="88229" x="2778125" y="4330700"/>
          <p14:tracePt t="88239" x="2754313" y="4379913"/>
          <p14:tracePt t="88245" x="2754313" y="4392613"/>
          <p14:tracePt t="88253" x="2754313" y="4418013"/>
          <p14:tracePt t="88261" x="2754313" y="4454525"/>
          <p14:tracePt t="88269" x="2754313" y="4467225"/>
          <p14:tracePt t="88277" x="2754313" y="4479925"/>
          <p14:tracePt t="88284" x="2754313" y="4505325"/>
          <p14:tracePt t="88300" x="2754313" y="4530725"/>
          <p14:tracePt t="88308" x="2754313" y="4543425"/>
          <p14:tracePt t="88340" x="2754313" y="4567238"/>
          <p14:tracePt t="88365" x="2754313" y="4579938"/>
          <p14:tracePt t="88797" x="2754313" y="4592638"/>
          <p14:tracePt t="88844" x="2767013" y="4592638"/>
          <p14:tracePt t="88853" x="2790825" y="4592638"/>
          <p14:tracePt t="88861" x="2790825" y="4579938"/>
          <p14:tracePt t="88869" x="2816225" y="4567238"/>
          <p14:tracePt t="88877" x="2828925" y="4554538"/>
          <p14:tracePt t="88885" x="2854325" y="4530725"/>
          <p14:tracePt t="88900" x="2879725" y="4505325"/>
          <p14:tracePt t="88908" x="2879725" y="4492625"/>
          <p14:tracePt t="88916" x="2903538" y="4467225"/>
          <p14:tracePt t="88925" x="2916238" y="4454525"/>
          <p14:tracePt t="88933" x="2916238" y="4443413"/>
          <p14:tracePt t="88940" x="2928938" y="4430713"/>
          <p14:tracePt t="88949" x="2928938" y="4418013"/>
          <p14:tracePt t="88957" x="2928938" y="4405313"/>
          <p14:tracePt t="88965" x="2941638" y="4405313"/>
          <p14:tracePt t="88973" x="2941638" y="4392613"/>
          <p14:tracePt t="88989" x="2954338" y="4379913"/>
          <p14:tracePt t="88997" x="2967038" y="4379913"/>
          <p14:tracePt t="89004" x="2979738" y="4354513"/>
          <p14:tracePt t="89021" x="3003550" y="4341813"/>
          <p14:tracePt t="89029" x="3003550" y="4330700"/>
          <p14:tracePt t="89038" x="3016250" y="4318000"/>
          <p14:tracePt t="89045" x="3028950" y="4292600"/>
          <p14:tracePt t="89054" x="3041650" y="4279900"/>
          <p14:tracePt t="89061" x="3067050" y="4254500"/>
          <p14:tracePt t="89069" x="3079750" y="4230688"/>
          <p14:tracePt t="89076" x="3092450" y="4217988"/>
          <p14:tracePt t="89084" x="3116263" y="4192588"/>
          <p14:tracePt t="89092" x="3128963" y="4167188"/>
          <p14:tracePt t="89100" x="3154363" y="4154488"/>
          <p14:tracePt t="89109" x="3167063" y="4117975"/>
          <p14:tracePt t="89117" x="3179763" y="4105275"/>
          <p14:tracePt t="89124" x="3192463" y="4092575"/>
          <p14:tracePt t="89133" x="3216275" y="4067175"/>
          <p14:tracePt t="89149" x="3241675" y="4067175"/>
          <p14:tracePt t="89156" x="3254375" y="4054475"/>
          <p14:tracePt t="89173" x="3279775" y="4054475"/>
          <p14:tracePt t="89181" x="3292475" y="4041775"/>
          <p14:tracePt t="89189" x="3317875" y="4041775"/>
          <p14:tracePt t="89197" x="3328988" y="4029075"/>
          <p14:tracePt t="89205" x="3354388" y="4029075"/>
          <p14:tracePt t="89212" x="3367088" y="4029075"/>
          <p14:tracePt t="89228" x="3379788" y="4029075"/>
          <p14:tracePt t="89244" x="3392488" y="4029075"/>
          <p14:tracePt t="89317" x="3405188" y="4029075"/>
          <p14:tracePt t="89341" x="3405188" y="4041775"/>
          <p14:tracePt t="89365" x="3405188" y="4067175"/>
          <p14:tracePt t="89420" x="3392488" y="4067175"/>
          <p14:tracePt t="89461" x="3392488" y="4079875"/>
          <p14:tracePt t="89813" x="3367088" y="4079875"/>
          <p14:tracePt t="89837" x="3354388" y="4067175"/>
          <p14:tracePt t="89869" x="3341688" y="4067175"/>
          <p14:tracePt t="90469" x="3328988" y="4067175"/>
          <p14:tracePt t="90509" x="3328988" y="4092575"/>
          <p14:tracePt t="90533" x="3328988" y="4105275"/>
          <p14:tracePt t="90541" x="3328988" y="4129088"/>
          <p14:tracePt t="90557" x="3328988" y="4167188"/>
          <p14:tracePt t="90564" x="3328988" y="4179888"/>
          <p14:tracePt t="90573" x="3328988" y="4205288"/>
          <p14:tracePt t="90581" x="3328988" y="4230688"/>
          <p14:tracePt t="90589" x="3328988" y="4254500"/>
          <p14:tracePt t="90596" x="3317875" y="4267200"/>
          <p14:tracePt t="90605" x="3317875" y="4279900"/>
          <p14:tracePt t="90613" x="3317875" y="4305300"/>
          <p14:tracePt t="90621" x="3317875" y="4318000"/>
          <p14:tracePt t="90629" x="3317875" y="4341813"/>
          <p14:tracePt t="90637" x="3317875" y="4354513"/>
          <p14:tracePt t="90645" x="3317875" y="4367213"/>
          <p14:tracePt t="90652" x="3317875" y="4379913"/>
          <p14:tracePt t="90661" x="3317875" y="4392613"/>
          <p14:tracePt t="90677" x="3317875" y="4405313"/>
          <p14:tracePt t="90686" x="3317875" y="4418013"/>
          <p14:tracePt t="90702" x="3317875" y="4430713"/>
          <p14:tracePt t="90741" x="3317875" y="4443413"/>
          <p14:tracePt t="90773" x="3317875" y="4454525"/>
          <p14:tracePt t="90821" x="3317875" y="4467225"/>
          <p14:tracePt t="90836" x="3317875" y="4479925"/>
          <p14:tracePt t="90844" x="3317875" y="4492625"/>
          <p14:tracePt t="90861" x="3292475" y="4518025"/>
          <p14:tracePt t="90869" x="3292475" y="4543425"/>
          <p14:tracePt t="90877" x="3267075" y="4605338"/>
          <p14:tracePt t="90886" x="3241675" y="4630738"/>
          <p14:tracePt t="90892" x="3205163" y="4718050"/>
          <p14:tracePt t="90903" x="3154363" y="4779963"/>
          <p14:tracePt t="90909" x="3103563" y="4856163"/>
          <p14:tracePt t="90917" x="3016250" y="4968875"/>
          <p14:tracePt t="90924" x="2941638" y="5056188"/>
          <p14:tracePt t="90933" x="2841625" y="5156200"/>
          <p14:tracePt t="90940" x="2754313" y="5218113"/>
          <p14:tracePt t="90948" x="2667000" y="5305425"/>
          <p14:tracePt t="90956" x="2554288" y="5368925"/>
          <p14:tracePt t="90965" x="2452688" y="5418138"/>
          <p14:tracePt t="90973" x="2365375" y="5481638"/>
          <p14:tracePt t="90981" x="2265363" y="5556250"/>
          <p14:tracePt t="90989" x="2152650" y="5619750"/>
          <p14:tracePt t="90997" x="2065338" y="5656263"/>
          <p14:tracePt t="91005" x="1978025" y="5719763"/>
          <p14:tracePt t="91013" x="1927225" y="5756275"/>
          <p14:tracePt t="91020" x="1839913" y="5807075"/>
          <p14:tracePt t="91029" x="1778000" y="5832475"/>
          <p14:tracePt t="91037" x="1701800" y="5881688"/>
          <p14:tracePt t="91045" x="1677988" y="5894388"/>
          <p14:tracePt t="91053" x="1627188" y="5907088"/>
          <p14:tracePt t="91061" x="1614488" y="5919788"/>
          <p14:tracePt t="91069" x="1589088" y="5919788"/>
          <p14:tracePt t="91148" x="1577975" y="5919788"/>
          <p14:tracePt t="91165" x="1577975" y="5907088"/>
          <p14:tracePt t="91173" x="1577975" y="5881688"/>
          <p14:tracePt t="91180" x="1577975" y="5856288"/>
          <p14:tracePt t="91189" x="1577975" y="5843588"/>
          <p14:tracePt t="91197" x="1577975" y="5819775"/>
          <p14:tracePt t="91205" x="1577975" y="5794375"/>
          <p14:tracePt t="91220" x="1577975" y="5768975"/>
          <p14:tracePt t="91228" x="1589088" y="5756275"/>
          <p14:tracePt t="91237" x="1601788" y="5732463"/>
          <p14:tracePt t="91245" x="1614488" y="5719763"/>
          <p14:tracePt t="91260" x="1614488" y="5707063"/>
          <p14:tracePt t="91269" x="1627188" y="5681663"/>
          <p14:tracePt t="91286" x="1639888" y="5668963"/>
          <p14:tracePt t="91309" x="1652588" y="5668963"/>
          <p14:tracePt t="91333" x="1665288" y="5656263"/>
          <p14:tracePt t="91341" x="1677988" y="5643563"/>
          <p14:tracePt t="91349" x="1689100" y="5643563"/>
          <p14:tracePt t="91357" x="1714500" y="5643563"/>
          <p14:tracePt t="91365" x="1752600" y="5643563"/>
          <p14:tracePt t="91373" x="1801813" y="5643563"/>
          <p14:tracePt t="91381" x="1814513" y="5643563"/>
          <p14:tracePt t="91389" x="1852613" y="5643563"/>
          <p14:tracePt t="91397" x="1865313" y="5643563"/>
          <p14:tracePt t="91404" x="1890713" y="5643563"/>
          <p14:tracePt t="91412" x="1903413" y="5643563"/>
          <p14:tracePt t="91428" x="1927225" y="5643563"/>
          <p14:tracePt t="91684" x="1914525" y="5643563"/>
          <p14:tracePt t="91693" x="1903413" y="5643563"/>
          <p14:tracePt t="91709" x="1878013" y="5643563"/>
          <p14:tracePt t="91717" x="1865313" y="5643563"/>
          <p14:tracePt t="91725" x="1852613" y="5643563"/>
          <p14:tracePt t="91735" x="1839913" y="5643563"/>
          <p14:tracePt t="91741" x="1827213" y="5643563"/>
          <p14:tracePt t="91765" x="1801813" y="5643563"/>
          <p14:tracePt t="91781" x="1801813" y="5630863"/>
          <p14:tracePt t="91797" x="1790700" y="5630863"/>
          <p14:tracePt t="91805" x="1778000" y="5607050"/>
          <p14:tracePt t="91821" x="1778000" y="5594350"/>
          <p14:tracePt t="91829" x="1778000" y="5568950"/>
          <p14:tracePt t="91837" x="1778000" y="5530850"/>
          <p14:tracePt t="91845" x="1778000" y="5507038"/>
          <p14:tracePt t="91853" x="1778000" y="5468938"/>
          <p14:tracePt t="91861" x="1778000" y="5430838"/>
          <p14:tracePt t="91869" x="1778000" y="5394325"/>
          <p14:tracePt t="91877" x="1778000" y="5381625"/>
          <p14:tracePt t="91885" x="1778000" y="5356225"/>
          <p14:tracePt t="91893" x="1778000" y="5343525"/>
          <p14:tracePt t="91909" x="1778000" y="5318125"/>
          <p14:tracePt t="91925" x="1790700" y="5305425"/>
          <p14:tracePt t="91941" x="1790700" y="5294313"/>
          <p14:tracePt t="91949" x="1801813" y="5281613"/>
          <p14:tracePt t="91964" x="1814513" y="5281613"/>
          <p14:tracePt t="91973" x="1827213" y="5281613"/>
          <p14:tracePt t="91997" x="1839913" y="5281613"/>
          <p14:tracePt t="92004" x="1865313" y="5281613"/>
          <p14:tracePt t="92029" x="1903413" y="5281613"/>
          <p14:tracePt t="92045" x="1914525" y="5281613"/>
          <p14:tracePt t="92052" x="1927225" y="5281613"/>
          <p14:tracePt t="92061" x="1939925" y="5294313"/>
          <p14:tracePt t="92069" x="1952625" y="5305425"/>
          <p14:tracePt t="92076" x="1965325" y="5305425"/>
          <p14:tracePt t="92092" x="1978025" y="5318125"/>
          <p14:tracePt t="92101" x="2003425" y="5330825"/>
          <p14:tracePt t="92117" x="2014538" y="5343525"/>
          <p14:tracePt t="92189" x="2014538" y="5356225"/>
          <p14:tracePt t="92197" x="2014538" y="5368925"/>
          <p14:tracePt t="92221" x="2014538" y="5381625"/>
          <p14:tracePt t="92229" x="2014538" y="5394325"/>
          <p14:tracePt t="92236" x="2014538" y="5407025"/>
          <p14:tracePt t="92252" x="2014538" y="5430838"/>
          <p14:tracePt t="92261" x="2014538" y="5443538"/>
          <p14:tracePt t="92268" x="2003425" y="5456238"/>
          <p14:tracePt t="92277" x="1990725" y="5468938"/>
          <p14:tracePt t="92285" x="1978025" y="5468938"/>
          <p14:tracePt t="92301" x="1952625" y="5468938"/>
          <p14:tracePt t="92309" x="1952625" y="5481638"/>
          <p14:tracePt t="92318" x="1939925" y="5494338"/>
          <p14:tracePt t="92334" x="1927225" y="5494338"/>
          <p14:tracePt t="92340" x="1903413" y="5507038"/>
          <p14:tracePt t="92365" x="1878013" y="5507038"/>
          <p14:tracePt t="92373" x="1865313" y="5518150"/>
          <p14:tracePt t="92381" x="1852613" y="5530850"/>
          <p14:tracePt t="92389" x="1827213" y="5530850"/>
          <p14:tracePt t="92397" x="1814513" y="5543550"/>
          <p14:tracePt t="92412" x="1790700" y="5543550"/>
          <p14:tracePt t="92420" x="1778000" y="5543550"/>
          <p14:tracePt t="92428" x="1752600" y="5543550"/>
          <p14:tracePt t="92533" x="1739900" y="5543550"/>
          <p14:tracePt t="92573" x="1727200" y="5543550"/>
          <p14:tracePt t="92596" x="1727200" y="5530850"/>
          <p14:tracePt t="92629" x="1727200" y="5518150"/>
          <p14:tracePt t="92644" x="1727200" y="5507038"/>
          <p14:tracePt t="92653" x="1727200" y="5494338"/>
          <p14:tracePt t="92669" x="1727200" y="5481638"/>
          <p14:tracePt t="92677" x="1727200" y="5468938"/>
          <p14:tracePt t="92684" x="1727200" y="5456238"/>
          <p14:tracePt t="92717" x="1727200" y="5443538"/>
          <p14:tracePt t="92740" x="1727200" y="5430838"/>
          <p14:tracePt t="92765" x="1727200" y="5418138"/>
          <p14:tracePt t="92781" x="1739900" y="5407025"/>
          <p14:tracePt t="92789" x="1752600" y="5394325"/>
          <p14:tracePt t="92845" x="1765300" y="5394325"/>
          <p14:tracePt t="92869" x="1790700" y="5394325"/>
          <p14:tracePt t="92925" x="1801813" y="5394325"/>
          <p14:tracePt t="92965" x="1827213" y="5407025"/>
          <p14:tracePt t="92997" x="1839913" y="5418138"/>
          <p14:tracePt t="93005" x="1839913" y="5430838"/>
          <p14:tracePt t="93029" x="1852613" y="5443538"/>
          <p14:tracePt t="93045" x="1852613" y="5456238"/>
          <p14:tracePt t="93061" x="1865313" y="5481638"/>
          <p14:tracePt t="93077" x="1865313" y="5494338"/>
          <p14:tracePt t="93085" x="1865313" y="5507038"/>
          <p14:tracePt t="93093" x="1878013" y="5507038"/>
          <p14:tracePt t="93109" x="1878013" y="5518150"/>
          <p14:tracePt t="93117" x="1878013" y="5530850"/>
          <p14:tracePt t="93133" x="1878013" y="5543550"/>
          <p14:tracePt t="93141" x="1878013" y="5556250"/>
          <p14:tracePt t="93150" x="1878013" y="5568950"/>
          <p14:tracePt t="93167" x="1878013" y="5581650"/>
          <p14:tracePt t="93173" x="1878013" y="5607050"/>
          <p14:tracePt t="93181" x="1865313" y="5619750"/>
          <p14:tracePt t="93196" x="1852613" y="5643563"/>
          <p14:tracePt t="93205" x="1839913" y="5656263"/>
          <p14:tracePt t="93212" x="1827213" y="5668963"/>
          <p14:tracePt t="93237" x="1814513" y="5681663"/>
          <p14:tracePt t="93292" x="1790700" y="5681663"/>
          <p14:tracePt t="93325" x="1778000" y="5681663"/>
          <p14:tracePt t="93333" x="1778000" y="5668963"/>
          <p14:tracePt t="93349" x="1778000" y="5656263"/>
          <p14:tracePt t="93357" x="1778000" y="5630863"/>
          <p14:tracePt t="93373" x="1778000" y="5607050"/>
          <p14:tracePt t="93382" x="1778000" y="5594350"/>
          <p14:tracePt t="93388" x="1778000" y="5581650"/>
          <p14:tracePt t="93397" x="1778000" y="5556250"/>
          <p14:tracePt t="93405" x="1778000" y="5543550"/>
          <p14:tracePt t="93413" x="1778000" y="5518150"/>
          <p14:tracePt t="93421" x="1778000" y="5507038"/>
          <p14:tracePt t="93429" x="1790700" y="5494338"/>
          <p14:tracePt t="93436" x="1790700" y="5468938"/>
          <p14:tracePt t="93452" x="1814513" y="5443538"/>
          <p14:tracePt t="93468" x="1827213" y="5418138"/>
          <p14:tracePt t="93476" x="1852613" y="5407025"/>
          <p14:tracePt t="93485" x="1865313" y="5394325"/>
          <p14:tracePt t="93493" x="1878013" y="5381625"/>
          <p14:tracePt t="93501" x="1903413" y="5381625"/>
          <p14:tracePt t="93518" x="1927225" y="5368925"/>
          <p14:tracePt t="93533" x="1939925" y="5368925"/>
          <p14:tracePt t="93549" x="1952625" y="5368925"/>
          <p14:tracePt t="93566" x="1965325" y="5368925"/>
          <p14:tracePt t="93605" x="1978025" y="5368925"/>
          <p14:tracePt t="93621" x="1978025" y="5381625"/>
          <p14:tracePt t="93636" x="1978025" y="5394325"/>
          <p14:tracePt t="93644" x="1978025" y="5418138"/>
          <p14:tracePt t="93668" x="1965325" y="5430838"/>
          <p14:tracePt t="93676" x="1965325" y="5443538"/>
          <p14:tracePt t="93684" x="1965325" y="5456238"/>
          <p14:tracePt t="93693" x="1965325" y="5468938"/>
          <p14:tracePt t="93709" x="1965325" y="5481638"/>
          <p14:tracePt t="93733" x="1965325" y="5494338"/>
          <p14:tracePt t="93749" x="1952625" y="5507038"/>
          <p14:tracePt t="93973" x="1952625" y="5494338"/>
          <p14:tracePt t="94892" x="1952625" y="5507038"/>
          <p14:tracePt t="94916" x="1952625" y="5518150"/>
          <p14:tracePt t="94924" x="1939925" y="5530850"/>
          <p14:tracePt t="94932" x="1927225" y="5543550"/>
          <p14:tracePt t="94941" x="1903413" y="5543550"/>
          <p14:tracePt t="94949" x="1890713" y="5556250"/>
          <p14:tracePt t="94965" x="1865313" y="5556250"/>
          <p14:tracePt t="94972" x="1852613" y="5556250"/>
          <p14:tracePt t="94981" x="1839913" y="5556250"/>
          <p14:tracePt t="94988" x="1827213" y="5568950"/>
          <p14:tracePt t="94997" x="1801813" y="5581650"/>
          <p14:tracePt t="95020" x="1778000" y="5581650"/>
          <p14:tracePt t="95030" x="1765300" y="5581650"/>
          <p14:tracePt t="95036" x="1739900" y="5581650"/>
          <p14:tracePt t="95045" x="1727200" y="5581650"/>
          <p14:tracePt t="95052" x="1701800" y="5581650"/>
          <p14:tracePt t="95069" x="1665288" y="5581650"/>
          <p14:tracePt t="95077" x="1652588" y="5594350"/>
          <p14:tracePt t="95085" x="1627188" y="5594350"/>
          <p14:tracePt t="95093" x="1601788" y="5594350"/>
          <p14:tracePt t="95101" x="1577975" y="5594350"/>
          <p14:tracePt t="95109" x="1527175" y="5594350"/>
          <p14:tracePt t="95117" x="1501775" y="5594350"/>
          <p14:tracePt t="95125" x="1465263" y="5594350"/>
          <p14:tracePt t="95132" x="1427163" y="5594350"/>
          <p14:tracePt t="95141" x="1389063" y="5594350"/>
          <p14:tracePt t="95148" x="1363663" y="5594350"/>
          <p14:tracePt t="95157" x="1327150" y="5594350"/>
          <p14:tracePt t="95165" x="1301750" y="5594350"/>
          <p14:tracePt t="95173" x="1276350" y="5594350"/>
          <p14:tracePt t="95189" x="1263650" y="5594350"/>
          <p14:tracePt t="95197" x="1252538" y="5594350"/>
          <p14:tracePt t="95214" x="1239838" y="5594350"/>
          <p14:tracePt t="95220" x="1227138" y="5581650"/>
          <p14:tracePt t="95231" x="1214438" y="5581650"/>
          <p14:tracePt t="95237" x="1214438" y="5568950"/>
          <p14:tracePt t="95245" x="1201738" y="5556250"/>
          <p14:tracePt t="95253" x="1189038" y="5530850"/>
          <p14:tracePt t="95269" x="1163638" y="5507038"/>
          <p14:tracePt t="95276" x="1163638" y="5494338"/>
          <p14:tracePt t="95293" x="1150938" y="5494338"/>
          <p14:tracePt t="95309" x="1139825" y="5481638"/>
          <p14:tracePt t="95349" x="1127125" y="5468938"/>
          <p14:tracePt t="95709" x="1127125" y="5456238"/>
          <p14:tracePt t="95733" x="1139825" y="5456238"/>
          <p14:tracePt t="95741" x="1150938" y="5456238"/>
          <p14:tracePt t="95749" x="1163638" y="5456238"/>
          <p14:tracePt t="95757" x="1201738" y="5456238"/>
          <p14:tracePt t="95764" x="1227138" y="5456238"/>
          <p14:tracePt t="96141" x="1301750" y="5518150"/>
          <p14:tracePt t="96149" x="1363663" y="5594350"/>
          <p14:tracePt t="96157" x="1376363" y="5630863"/>
          <p14:tracePt t="96197" x="1414463" y="5630863"/>
          <p14:tracePt t="96205" x="1439863" y="5656263"/>
          <p14:tracePt t="96213" x="1489075" y="5656263"/>
          <p14:tracePt t="96221" x="1514475" y="5668963"/>
          <p14:tracePt t="96229" x="1539875" y="5668963"/>
          <p14:tracePt t="96237" x="1552575" y="5656263"/>
          <p14:tracePt t="96246" x="1565275" y="5656263"/>
          <p14:tracePt t="96252" x="1565275" y="5643563"/>
          <p14:tracePt t="96262" x="1565275" y="5630863"/>
          <p14:tracePt t="96284" x="1589088" y="5630863"/>
          <p14:tracePt t="96309" x="1601788" y="5619750"/>
          <p14:tracePt t="96437" x="1601788" y="5607050"/>
          <p14:tracePt t="96445" x="1601788" y="5594350"/>
          <p14:tracePt t="96452" x="1614488" y="5594350"/>
          <p14:tracePt t="96461" x="1614488" y="5581650"/>
          <p14:tracePt t="96468" x="1614488" y="5556250"/>
          <p14:tracePt t="96484" x="1627188" y="5518150"/>
          <p14:tracePt t="96493" x="1627188" y="5507038"/>
          <p14:tracePt t="96512" x="1627188" y="5494338"/>
          <p14:tracePt t="96517" x="1639888" y="5481638"/>
          <p14:tracePt t="96540" x="1639888" y="5468938"/>
          <p14:tracePt t="96580" x="1639888" y="5456238"/>
          <p14:tracePt t="96645" x="1639888" y="5443538"/>
          <p14:tracePt t="96685" x="1639888" y="5430838"/>
          <p14:tracePt t="96693" x="1639888" y="5418138"/>
          <p14:tracePt t="96708" x="1652588" y="5418138"/>
          <p14:tracePt t="96717" x="1652588" y="5407025"/>
          <p14:tracePt t="96725" x="1665288" y="5407025"/>
          <p14:tracePt t="96733" x="1689100" y="5407025"/>
          <p14:tracePt t="96741" x="1727200" y="5407025"/>
          <p14:tracePt t="96749" x="1752600" y="5407025"/>
          <p14:tracePt t="96757" x="1765300" y="5407025"/>
          <p14:tracePt t="96765" x="1790700" y="5407025"/>
          <p14:tracePt t="96773" x="1801813" y="5407025"/>
          <p14:tracePt t="96797" x="1814513" y="5407025"/>
          <p14:tracePt t="97549" x="1801813" y="5407025"/>
          <p14:tracePt t="97572" x="1790700" y="5394325"/>
          <p14:tracePt t="97580" x="1778000" y="5394325"/>
          <p14:tracePt t="97652" x="1765300" y="5381625"/>
          <p14:tracePt t="97981" x="1765300" y="5368925"/>
          <p14:tracePt t="98005" x="1739900" y="5368925"/>
          <p14:tracePt t="98013" x="1727200" y="5368925"/>
          <p14:tracePt t="98036" x="1701800" y="5368925"/>
          <p14:tracePt t="98045" x="1689100" y="5368925"/>
          <p14:tracePt t="98053" x="1665288" y="5368925"/>
          <p14:tracePt t="98061" x="1639888" y="5368925"/>
          <p14:tracePt t="98069" x="1614488" y="5368925"/>
          <p14:tracePt t="98077" x="1601788" y="5368925"/>
          <p14:tracePt t="98085" x="1577975" y="5368925"/>
          <p14:tracePt t="98094" x="1552575" y="5368925"/>
          <p14:tracePt t="98101" x="1527175" y="5368925"/>
          <p14:tracePt t="98116" x="1501775" y="5368925"/>
          <p14:tracePt t="98125" x="1476375" y="5368925"/>
          <p14:tracePt t="98133" x="1452563" y="5368925"/>
          <p14:tracePt t="98141" x="1439863" y="5368925"/>
          <p14:tracePt t="98148" x="1401763" y="5368925"/>
          <p14:tracePt t="98156" x="1389063" y="5368925"/>
          <p14:tracePt t="98164" x="1352550" y="5368925"/>
          <p14:tracePt t="98181" x="1339850" y="5368925"/>
          <p14:tracePt t="98197" x="1327150" y="5368925"/>
          <p14:tracePt t="98213" x="1314450" y="5381625"/>
          <p14:tracePt t="98253" x="1314450" y="5394325"/>
          <p14:tracePt t="98269" x="1301750" y="5394325"/>
          <p14:tracePt t="98285" x="1301750" y="5407025"/>
          <p14:tracePt t="98293" x="1289050" y="5418138"/>
          <p14:tracePt t="98309" x="1289050" y="5443538"/>
          <p14:tracePt t="98316" x="1276350" y="5443538"/>
          <p14:tracePt t="98327" x="1276350" y="5468938"/>
          <p14:tracePt t="98333" x="1276350" y="5481638"/>
          <p14:tracePt t="98341" x="1263650" y="5530850"/>
          <p14:tracePt t="98349" x="1263650" y="5543550"/>
          <p14:tracePt t="98356" x="1239838" y="5581650"/>
          <p14:tracePt t="98364" x="1227138" y="5607050"/>
          <p14:tracePt t="98372" x="1227138" y="5656263"/>
          <p14:tracePt t="98381" x="1214438" y="5694363"/>
          <p14:tracePt t="98388" x="1189038" y="5768975"/>
          <p14:tracePt t="98396" x="1176338" y="5794375"/>
          <p14:tracePt t="98405" x="1176338" y="5832475"/>
          <p14:tracePt t="98413" x="1150938" y="5894388"/>
          <p14:tracePt t="98421" x="1127125" y="5907088"/>
          <p14:tracePt t="98429" x="1127125" y="5945188"/>
          <p14:tracePt t="98437" x="1114425" y="5969000"/>
          <p14:tracePt t="98445" x="1114425" y="5994400"/>
          <p14:tracePt t="98453" x="1114425" y="6007100"/>
          <p14:tracePt t="98477" x="1114425" y="6019800"/>
          <p14:tracePt t="98501" x="1114425" y="6032500"/>
          <p14:tracePt t="98517" x="1114425" y="6045200"/>
          <p14:tracePt t="98540" x="1127125" y="6045200"/>
          <p14:tracePt t="98549" x="1163638" y="6045200"/>
          <p14:tracePt t="98557" x="1176338" y="6045200"/>
          <p14:tracePt t="98565" x="1201738" y="6045200"/>
          <p14:tracePt t="98573" x="1227138" y="6045200"/>
          <p14:tracePt t="98580" x="1252538" y="6045200"/>
          <p14:tracePt t="98588" x="1276350" y="6045200"/>
          <p14:tracePt t="98597" x="1314450" y="6045200"/>
          <p14:tracePt t="98605" x="1327150" y="6032500"/>
          <p14:tracePt t="98613" x="1352550" y="6019800"/>
          <p14:tracePt t="98620" x="1363663" y="6007100"/>
          <p14:tracePt t="98628" x="1376363" y="6007100"/>
          <p14:tracePt t="98636" x="1389063" y="5994400"/>
          <p14:tracePt t="98652" x="1401763" y="5981700"/>
          <p14:tracePt t="98701" x="1401763" y="5969000"/>
          <p14:tracePt t="98717" x="1414463" y="5956300"/>
          <p14:tracePt t="99053" x="1414463" y="5945188"/>
          <p14:tracePt t="99077" x="1414463" y="5932488"/>
          <p14:tracePt t="99093" x="1414463" y="5919788"/>
          <p14:tracePt t="99100" x="1414463" y="5907088"/>
          <p14:tracePt t="99213" x="1414463" y="5894388"/>
          <p14:tracePt t="99301" x="1414463" y="5868988"/>
          <p14:tracePt t="99309" x="1427163" y="5856288"/>
          <p14:tracePt t="99325" x="1439863" y="5843588"/>
          <p14:tracePt t="99341" x="1439863" y="5832475"/>
          <p14:tracePt t="99357" x="1452563" y="5819775"/>
          <p14:tracePt t="99381" x="1465263" y="5794375"/>
          <p14:tracePt t="99396" x="1476375" y="5781675"/>
          <p14:tracePt t="99421" x="1476375" y="5756275"/>
          <p14:tracePt t="99429" x="1476375" y="5743575"/>
          <p14:tracePt t="99436" x="1476375" y="5732463"/>
          <p14:tracePt t="99445" x="1476375" y="5719763"/>
          <p14:tracePt t="99453" x="1476375" y="5707063"/>
          <p14:tracePt t="99461" x="1476375" y="5681663"/>
          <p14:tracePt t="99469" x="1476375" y="5668963"/>
          <p14:tracePt t="99485" x="1476375" y="5656263"/>
          <p14:tracePt t="99493" x="1476375" y="5643563"/>
          <p14:tracePt t="99501" x="1476375" y="5630863"/>
          <p14:tracePt t="99557" x="1465263" y="5630863"/>
          <p14:tracePt t="99573" x="1452563" y="5630863"/>
          <p14:tracePt t="99580" x="1439863" y="5630863"/>
          <p14:tracePt t="99589" x="1427163" y="5630863"/>
          <p14:tracePt t="99597" x="1401763" y="5643563"/>
          <p14:tracePt t="99605" x="1389063" y="5643563"/>
          <p14:tracePt t="99612" x="1352550" y="5656263"/>
          <p14:tracePt t="99621" x="1352550" y="5668963"/>
          <p14:tracePt t="99628" x="1327150" y="5694363"/>
          <p14:tracePt t="99636" x="1314450" y="5707063"/>
          <p14:tracePt t="99644" x="1301750" y="5732463"/>
          <p14:tracePt t="99652" x="1289050" y="5732463"/>
          <p14:tracePt t="99661" x="1289050" y="5743575"/>
          <p14:tracePt t="99668" x="1263650" y="5781675"/>
          <p14:tracePt t="99677" x="1263650" y="5794375"/>
          <p14:tracePt t="99685" x="1252538" y="5807075"/>
          <p14:tracePt t="99693" x="1239838" y="5843588"/>
          <p14:tracePt t="99700" x="1239838" y="5856288"/>
          <p14:tracePt t="99709" x="1239838" y="5894388"/>
          <p14:tracePt t="99717" x="1227138" y="5932488"/>
          <p14:tracePt t="99725" x="1214438" y="5945188"/>
          <p14:tracePt t="99733" x="1214438" y="5981700"/>
          <p14:tracePt t="99742" x="1201738" y="6019800"/>
          <p14:tracePt t="99748" x="1201738" y="6032500"/>
          <p14:tracePt t="99759" x="1189038" y="6045200"/>
          <p14:tracePt t="99764" x="1176338" y="6069013"/>
          <p14:tracePt t="99781" x="1176338" y="6081713"/>
          <p14:tracePt t="99789" x="1176338" y="6094413"/>
          <p14:tracePt t="99805" x="1176338" y="6107113"/>
          <p14:tracePt t="99829" x="1176338" y="6119813"/>
          <p14:tracePt t="99845" x="1176338" y="6132513"/>
          <p14:tracePt t="99852" x="1176338" y="6145213"/>
          <p14:tracePt t="99868" x="1201738" y="6145213"/>
          <p14:tracePt t="99877" x="1227138" y="6145213"/>
          <p14:tracePt t="99884" x="1263650" y="6145213"/>
          <p14:tracePt t="99893" x="1263650" y="6157913"/>
          <p14:tracePt t="99900" x="1289050" y="6157913"/>
          <p14:tracePt t="99908" x="1301750" y="6157913"/>
          <p14:tracePt t="99916" x="1327150" y="6157913"/>
          <p14:tracePt t="99924" x="1352550" y="6145213"/>
          <p14:tracePt t="99941" x="1389063" y="6145213"/>
          <p14:tracePt t="99948" x="1401763" y="6132513"/>
          <p14:tracePt t="99964" x="1414463" y="6119813"/>
          <p14:tracePt t="99975" x="1427163" y="6119813"/>
          <p14:tracePt t="100004" x="1439863" y="6107113"/>
          <p14:tracePt t="100028" x="1439863" y="6094413"/>
          <p14:tracePt t="100036" x="1439863" y="6081713"/>
          <p14:tracePt t="100044" x="1439863" y="6069013"/>
          <p14:tracePt t="100061" x="1439863" y="6056313"/>
          <p14:tracePt t="100076" x="1439863" y="6045200"/>
          <p14:tracePt t="100084" x="1439863" y="6032500"/>
          <p14:tracePt t="100100" x="1439863" y="6019800"/>
          <p14:tracePt t="100109" x="1439863" y="6007100"/>
          <p14:tracePt t="100116" x="1439863" y="5994400"/>
          <p14:tracePt t="100141" x="1439863" y="5981700"/>
          <p14:tracePt t="100165" x="1439863" y="5969000"/>
          <p14:tracePt t="100317" x="1439863" y="5981700"/>
          <p14:tracePt t="100333" x="1439863" y="5994400"/>
          <p14:tracePt t="100341" x="1465263" y="6019800"/>
          <p14:tracePt t="100349" x="1489075" y="6032500"/>
          <p14:tracePt t="100357" x="1514475" y="6045200"/>
          <p14:tracePt t="100365" x="1577975" y="6045200"/>
          <p14:tracePt t="100374" x="1665288" y="6045200"/>
          <p14:tracePt t="100381" x="1727200" y="6045200"/>
          <p14:tracePt t="100391" x="1814513" y="6045200"/>
          <p14:tracePt t="100396" x="1914525" y="6045200"/>
          <p14:tracePt t="100405" x="2003425" y="6045200"/>
          <p14:tracePt t="100413" x="2078038" y="6045200"/>
          <p14:tracePt t="100421" x="2152650" y="6045200"/>
          <p14:tracePt t="100429" x="2203450" y="6045200"/>
          <p14:tracePt t="100437" x="2239963" y="6045200"/>
          <p14:tracePt t="100445" x="2252663" y="6032500"/>
          <p14:tracePt t="100461" x="2278063" y="6007100"/>
          <p14:tracePt t="100477" x="2290763" y="5969000"/>
          <p14:tracePt t="100485" x="2290763" y="5945188"/>
          <p14:tracePt t="100493" x="2316163" y="5907088"/>
          <p14:tracePt t="100509" x="2316163" y="5868988"/>
          <p14:tracePt t="100526" x="2316163" y="5768975"/>
          <p14:tracePt t="100532" x="2316163" y="5719763"/>
          <p14:tracePt t="100542" x="2316163" y="5668963"/>
          <p14:tracePt t="100549" x="2316163" y="5619750"/>
          <p14:tracePt t="100558" x="2316163" y="5568950"/>
          <p14:tracePt t="100564" x="2316163" y="5530850"/>
          <p14:tracePt t="100574" x="2316163" y="5507038"/>
          <p14:tracePt t="100581" x="2316163" y="5468938"/>
          <p14:tracePt t="100591" x="2316163" y="5456238"/>
          <p14:tracePt t="100597" x="2316163" y="5430838"/>
          <p14:tracePt t="100605" x="2316163" y="5418138"/>
          <p14:tracePt t="100621" x="2316163" y="5407025"/>
          <p14:tracePt t="100645" x="2316163" y="5394325"/>
          <p14:tracePt t="100821" x="2303463" y="5394325"/>
          <p14:tracePt t="100933" x="2290763" y="5418138"/>
          <p14:tracePt t="100997" x="2290763" y="5430838"/>
          <p14:tracePt t="101037" x="2290763" y="5456238"/>
          <p14:tracePt t="101045" x="2290763" y="5468938"/>
          <p14:tracePt t="101069" x="2290763" y="5494338"/>
          <p14:tracePt t="101085" x="2303463" y="5507038"/>
          <p14:tracePt t="101093" x="2303463" y="5518150"/>
          <p14:tracePt t="101109" x="2316163" y="5518150"/>
          <p14:tracePt t="101237" x="2328863" y="5518150"/>
          <p14:tracePt t="101604" x="2339975" y="5518150"/>
          <p14:tracePt t="101637" x="2352675" y="5507038"/>
          <p14:tracePt t="101661" x="2365375" y="5507038"/>
          <p14:tracePt t="101668" x="2378075" y="5494338"/>
          <p14:tracePt t="101676" x="2403475" y="5494338"/>
          <p14:tracePt t="101685" x="2428875" y="5494338"/>
          <p14:tracePt t="101693" x="2452688" y="5481638"/>
          <p14:tracePt t="101701" x="2478088" y="5481638"/>
          <p14:tracePt t="101709" x="2503488" y="5481638"/>
          <p14:tracePt t="101717" x="2516188" y="5481638"/>
          <p14:tracePt t="101724" x="2565400" y="5468938"/>
          <p14:tracePt t="101733" x="2590800" y="5456238"/>
          <p14:tracePt t="101741" x="2603500" y="5456238"/>
          <p14:tracePt t="101749" x="2616200" y="5456238"/>
          <p14:tracePt t="101757" x="2641600" y="5456238"/>
          <p14:tracePt t="101765" x="2641600" y="5443538"/>
          <p14:tracePt t="101773" x="2654300" y="5443538"/>
          <p14:tracePt t="101780" x="2678113" y="5430838"/>
          <p14:tracePt t="101797" x="2690813" y="5418138"/>
          <p14:tracePt t="101813" x="2716213" y="5418138"/>
          <p14:tracePt t="101845" x="2728913" y="5407025"/>
          <p14:tracePt t="101908" x="2728913" y="5394325"/>
          <p14:tracePt t="101965" x="2741613" y="5394325"/>
          <p14:tracePt t="102076" x="2754313" y="5394325"/>
          <p14:tracePt t="102085" x="2767013" y="5394325"/>
          <p14:tracePt t="102093" x="2778125" y="5394325"/>
          <p14:tracePt t="102101" x="2790825" y="5394325"/>
          <p14:tracePt t="102109" x="2816225" y="5394325"/>
          <p14:tracePt t="102117" x="2828925" y="5394325"/>
          <p14:tracePt t="102125" x="2867025" y="5394325"/>
          <p14:tracePt t="102133" x="2890838" y="5394325"/>
          <p14:tracePt t="102141" x="2916238" y="5394325"/>
          <p14:tracePt t="102149" x="2941638" y="5394325"/>
          <p14:tracePt t="102157" x="2954338" y="5394325"/>
          <p14:tracePt t="102173" x="2967038" y="5394325"/>
          <p14:tracePt t="102197" x="2979738" y="5394325"/>
          <p14:tracePt t="102261" x="2992438" y="5394325"/>
          <p14:tracePt t="102317" x="3003550" y="5394325"/>
          <p14:tracePt t="102485" x="3003550" y="5407025"/>
          <p14:tracePt t="102501" x="3003550" y="5418138"/>
          <p14:tracePt t="102524" x="3003550" y="5443538"/>
          <p14:tracePt t="102532" x="3003550" y="5456238"/>
          <p14:tracePt t="102541" x="3003550" y="5494338"/>
          <p14:tracePt t="102548" x="3003550" y="5518150"/>
          <p14:tracePt t="102557" x="3003550" y="5530850"/>
          <p14:tracePt t="102565" x="3003550" y="5556250"/>
          <p14:tracePt t="102573" x="2992438" y="5581650"/>
          <p14:tracePt t="102581" x="2992438" y="5619750"/>
          <p14:tracePt t="102589" x="2992438" y="5656263"/>
          <p14:tracePt t="102597" x="2992438" y="5694363"/>
          <p14:tracePt t="102605" x="2979738" y="5743575"/>
          <p14:tracePt t="102613" x="2979738" y="5781675"/>
          <p14:tracePt t="102622" x="2954338" y="5819775"/>
          <p14:tracePt t="102629" x="2941638" y="5832475"/>
          <p14:tracePt t="102639" x="2928938" y="5894388"/>
          <p14:tracePt t="102644" x="2928938" y="5932488"/>
          <p14:tracePt t="102653" x="2903538" y="5969000"/>
          <p14:tracePt t="102660" x="2890838" y="6019800"/>
          <p14:tracePt t="102668" x="2879725" y="6056313"/>
          <p14:tracePt t="102676" x="2841625" y="6119813"/>
          <p14:tracePt t="102684" x="2816225" y="6145213"/>
          <p14:tracePt t="102693" x="2790825" y="6181725"/>
          <p14:tracePt t="102700" x="2767013" y="6219825"/>
          <p14:tracePt t="102708" x="2728913" y="6232525"/>
          <p14:tracePt t="102716" x="2703513" y="6257925"/>
          <p14:tracePt t="102725" x="2678113" y="6281738"/>
          <p14:tracePt t="102732" x="2667000" y="6294438"/>
          <p14:tracePt t="102740" x="2616200" y="6307138"/>
          <p14:tracePt t="102748" x="2590800" y="6345238"/>
          <p14:tracePt t="102757" x="2578100" y="6345238"/>
          <p14:tracePt t="102764" x="2541588" y="6370638"/>
          <p14:tracePt t="102773" x="2516188" y="6381750"/>
          <p14:tracePt t="102789" x="2478088" y="6381750"/>
          <p14:tracePt t="102797" x="2465388" y="6381750"/>
          <p14:tracePt t="102805" x="2441575" y="6394450"/>
          <p14:tracePt t="102813" x="2403475" y="6394450"/>
          <p14:tracePt t="102822" x="2378075" y="6394450"/>
          <p14:tracePt t="102838" x="2352675" y="6394450"/>
          <p14:tracePt t="102844" x="2328863" y="6394450"/>
          <p14:tracePt t="102855" x="2303463" y="6394450"/>
          <p14:tracePt t="102860" x="2290763" y="6394450"/>
          <p14:tracePt t="102869" x="2278063" y="6394450"/>
          <p14:tracePt t="102877" x="2265363" y="6394450"/>
          <p14:tracePt t="102885" x="2252663" y="6394450"/>
          <p14:tracePt t="102893" x="2228850" y="6394450"/>
          <p14:tracePt t="102901" x="2216150" y="6381750"/>
          <p14:tracePt t="102909" x="2203450" y="6370638"/>
          <p14:tracePt t="102917" x="2190750" y="6370638"/>
          <p14:tracePt t="102925" x="2178050" y="6357938"/>
          <p14:tracePt t="102933" x="2178050" y="6345238"/>
          <p14:tracePt t="102948" x="2165350" y="6319838"/>
          <p14:tracePt t="102956" x="2165350" y="6307138"/>
          <p14:tracePt t="102964" x="2139950" y="6269038"/>
          <p14:tracePt t="102981" x="2139950" y="6257925"/>
          <p14:tracePt t="102989" x="2139950" y="6232525"/>
          <p14:tracePt t="102997" x="2127250" y="6207125"/>
          <p14:tracePt t="103006" x="2103438" y="6169025"/>
          <p14:tracePt t="103013" x="2090738" y="6145213"/>
          <p14:tracePt t="103022" x="2078038" y="6132513"/>
          <p14:tracePt t="103030" x="2052638" y="6107113"/>
          <p14:tracePt t="103044" x="2039938" y="6094413"/>
          <p14:tracePt t="103061" x="2039938" y="6081713"/>
          <p14:tracePt t="103069" x="2027238" y="6081713"/>
          <p14:tracePt t="103086" x="2014538" y="6069013"/>
          <p14:tracePt t="103109" x="2014538" y="6056313"/>
          <p14:tracePt t="103133" x="2014538" y="6045200"/>
          <p14:tracePt t="103149" x="2014538" y="6032500"/>
          <p14:tracePt t="103158" x="2014538" y="6019800"/>
          <p14:tracePt t="103173" x="2014538" y="6007100"/>
          <p14:tracePt t="103189" x="2014538" y="5994400"/>
          <p14:tracePt t="103357" x="2014538" y="5981700"/>
          <p14:tracePt t="103381" x="2014538" y="5969000"/>
          <p14:tracePt t="103397" x="2014538" y="5956300"/>
          <p14:tracePt t="103405" x="2014538" y="5945188"/>
          <p14:tracePt t="103613" x="2027238" y="5945188"/>
          <p14:tracePt t="103621" x="2039938" y="5969000"/>
          <p14:tracePt t="103629" x="2052638" y="5994400"/>
          <p14:tracePt t="103638" x="2065338" y="6032500"/>
          <p14:tracePt t="103645" x="2116138" y="6069013"/>
          <p14:tracePt t="103654" x="2127250" y="6094413"/>
          <p14:tracePt t="103661" x="2165350" y="6132513"/>
          <p14:tracePt t="103671" x="2165350" y="6145213"/>
          <p14:tracePt t="103677" x="2178050" y="6169025"/>
          <p14:tracePt t="103685" x="2203450" y="6194425"/>
          <p14:tracePt t="103733" x="2203450" y="6207125"/>
          <p14:tracePt t="103757" x="2203450" y="6219825"/>
          <p14:tracePt t="103781" x="2203450" y="6232525"/>
          <p14:tracePt t="103805" x="2190750" y="6232525"/>
          <p14:tracePt t="103813" x="2178050" y="6232525"/>
          <p14:tracePt t="103821" x="2165350" y="6232525"/>
          <p14:tracePt t="103829" x="2139950" y="6232525"/>
          <p14:tracePt t="103837" x="2127250" y="6232525"/>
          <p14:tracePt t="103845" x="2103438" y="6232525"/>
          <p14:tracePt t="103854" x="2090738" y="6232525"/>
          <p14:tracePt t="103860" x="2078038" y="6232525"/>
          <p14:tracePt t="103870" x="2052638" y="6232525"/>
          <p14:tracePt t="103877" x="2039938" y="6232525"/>
          <p14:tracePt t="103925" x="2027238" y="6232525"/>
          <p14:tracePt t="103932" x="2014538" y="6232525"/>
          <p14:tracePt t="103965" x="2003425" y="6219825"/>
          <p14:tracePt t="103981" x="2003425" y="6194425"/>
          <p14:tracePt t="103990" x="2003425" y="6181725"/>
          <p14:tracePt t="103996" x="2003425" y="6145213"/>
          <p14:tracePt t="104013" x="2003425" y="6119813"/>
          <p14:tracePt t="104021" x="2003425" y="6107113"/>
          <p14:tracePt t="104054" x="2003425" y="6094413"/>
          <p14:tracePt t="104061" x="2003425" y="6081713"/>
          <p14:tracePt t="104077" x="2003425" y="6069013"/>
          <p14:tracePt t="104093" x="2003425" y="6056313"/>
          <p14:tracePt t="104109" x="2003425" y="6032500"/>
          <p14:tracePt t="104133" x="2003425" y="6019800"/>
          <p14:tracePt t="104157" x="2003425" y="6007100"/>
          <p14:tracePt t="104165" x="2003425" y="5994400"/>
          <p14:tracePt t="104180" x="2014538" y="5994400"/>
          <p14:tracePt t="104197" x="2027238" y="5981700"/>
          <p14:tracePt t="104212" x="2039938" y="5981700"/>
          <p14:tracePt t="104237" x="2052638" y="5981700"/>
          <p14:tracePt t="104245" x="2065338" y="5981700"/>
          <p14:tracePt t="104254" x="2078038" y="5981700"/>
          <p14:tracePt t="104260" x="2090738" y="5981700"/>
          <p14:tracePt t="104270" x="2116138" y="5981700"/>
          <p14:tracePt t="104276" x="2139950" y="5994400"/>
          <p14:tracePt t="104286" x="2165350" y="6007100"/>
          <p14:tracePt t="104293" x="2216150" y="6045200"/>
          <p14:tracePt t="104301" x="2228850" y="6056313"/>
          <p14:tracePt t="104309" x="2265363" y="6094413"/>
          <p14:tracePt t="104317" x="2278063" y="6094413"/>
          <p14:tracePt t="104325" x="2303463" y="6107113"/>
          <p14:tracePt t="104341" x="2328863" y="6132513"/>
          <p14:tracePt t="104437" x="2339975" y="6145213"/>
          <p14:tracePt t="104461" x="2339975" y="6157913"/>
          <p14:tracePt t="104470" x="2339975" y="6169025"/>
          <p14:tracePt t="104485" x="2316163" y="6169025"/>
          <p14:tracePt t="104493" x="2303463" y="6169025"/>
          <p14:tracePt t="104502" x="2278063" y="6169025"/>
          <p14:tracePt t="104509" x="2265363" y="6169025"/>
          <p14:tracePt t="104522" x="2252663" y="6169025"/>
          <p14:tracePt t="104525" x="2228850" y="6169025"/>
          <p14:tracePt t="104533" x="2216150" y="6169025"/>
          <p14:tracePt t="104541" x="2203450" y="6169025"/>
          <p14:tracePt t="104549" x="2190750" y="6169025"/>
          <p14:tracePt t="104733" x="2178050" y="6169025"/>
          <p14:tracePt t="104741" x="2165350" y="6169025"/>
          <p14:tracePt t="104749" x="2152650" y="6169025"/>
          <p14:tracePt t="104765" x="2139950" y="6169025"/>
          <p14:tracePt t="104773" x="2116138" y="6169025"/>
          <p14:tracePt t="104789" x="2090738" y="6169025"/>
          <p14:tracePt t="104797" x="2078038" y="6169025"/>
          <p14:tracePt t="104805" x="2065338" y="6157913"/>
          <p14:tracePt t="104813" x="2052638" y="6145213"/>
          <p14:tracePt t="104821" x="2027238" y="6132513"/>
          <p14:tracePt t="104837" x="2027238" y="6119813"/>
          <p14:tracePt t="104845" x="2003425" y="6119813"/>
          <p14:tracePt t="104852" x="1965325" y="6094413"/>
          <p14:tracePt t="104869" x="1952625" y="6081713"/>
          <p14:tracePt t="104877" x="1939925" y="6081713"/>
          <p14:tracePt t="104886" x="1927225" y="6081713"/>
          <p14:tracePt t="104893" x="1903413" y="6056313"/>
          <p14:tracePt t="104909" x="1890713" y="6045200"/>
          <p14:tracePt t="104988" x="1878013" y="6032500"/>
          <p14:tracePt t="105052" x="1878013" y="6019800"/>
          <p14:tracePt t="105101" x="1890713" y="6007100"/>
          <p14:tracePt t="105109" x="1903413" y="6007100"/>
          <p14:tracePt t="105124" x="1914525" y="6007100"/>
          <p14:tracePt t="105133" x="1939925" y="6007100"/>
          <p14:tracePt t="105141" x="1952625" y="6007100"/>
          <p14:tracePt t="105149" x="1990725" y="6007100"/>
          <p14:tracePt t="105173" x="2003425" y="6007100"/>
          <p14:tracePt t="105189" x="2014538" y="6007100"/>
          <p14:tracePt t="105381" x="2003425" y="6007100"/>
          <p14:tracePt t="105405" x="1990725" y="6007100"/>
          <p14:tracePt t="105421" x="1978025" y="6007100"/>
          <p14:tracePt t="105429" x="1965325" y="6007100"/>
          <p14:tracePt t="105444" x="1939925" y="6007100"/>
          <p14:tracePt t="105453" x="1927225" y="6007100"/>
          <p14:tracePt t="105460" x="1914525" y="6007100"/>
          <p14:tracePt t="105476" x="1903413" y="6007100"/>
          <p14:tracePt t="105492" x="1890713" y="6007100"/>
          <p14:tracePt t="105588" x="1865313" y="6007100"/>
          <p14:tracePt t="105605" x="1852613" y="6007100"/>
          <p14:tracePt t="105613" x="1839913" y="6007100"/>
          <p14:tracePt t="105621" x="1814513" y="6007100"/>
          <p14:tracePt t="105629" x="1801813" y="6007100"/>
          <p14:tracePt t="105637" x="1765300" y="6007100"/>
          <p14:tracePt t="105645" x="1727200" y="6007100"/>
          <p14:tracePt t="105653" x="1701800" y="6007100"/>
          <p14:tracePt t="105661" x="1652588" y="6007100"/>
          <p14:tracePt t="105669" x="1589088" y="5994400"/>
          <p14:tracePt t="105677" x="1476375" y="5932488"/>
          <p14:tracePt t="105685" x="1401763" y="5868988"/>
          <p14:tracePt t="105694" x="1263650" y="5768975"/>
          <p14:tracePt t="105702" x="1150938" y="5668963"/>
          <p14:tracePt t="105709" x="1050925" y="5568950"/>
          <p14:tracePt t="105718" x="938213" y="5456238"/>
          <p14:tracePt t="105725" x="825500" y="5305425"/>
          <p14:tracePt t="105734" x="688975" y="5105400"/>
          <p14:tracePt t="105741" x="488950" y="4856163"/>
          <p14:tracePt t="105749" x="400050" y="4667250"/>
          <p14:tracePt t="105757" x="300038" y="4443413"/>
          <p14:tracePt t="105765" x="163513" y="4192588"/>
          <p14:tracePt t="105773" x="87313" y="3967163"/>
          <p14:tracePt t="105780" x="38100" y="3803650"/>
          <p14:tracePt t="107052" x="25400" y="1676400"/>
          <p14:tracePt t="107052" x="61913" y="1776413"/>
          <p14:tracePt t="107052" x="100013" y="1914525"/>
          <p14:tracePt t="107052" x="150813" y="2089150"/>
          <p14:tracePt t="107052" x="250825" y="2314575"/>
          <p14:tracePt t="107052" x="376238" y="2590800"/>
          <p14:tracePt t="107052" x="500063" y="2890838"/>
          <p14:tracePt t="107052" x="612775" y="3165475"/>
          <p14:tracePt t="107052" x="763588" y="3490913"/>
          <p14:tracePt t="107052" x="901700" y="3779838"/>
          <p14:tracePt t="107052" x="1014413" y="4067175"/>
          <p14:tracePt t="107052" x="1114425" y="4318000"/>
          <p14:tracePt t="107052" x="1139825" y="4379913"/>
          <p14:tracePt t="107052" x="1176338" y="4505325"/>
          <p14:tracePt t="107052" x="1301750" y="4743450"/>
          <p14:tracePt t="107052" x="1401763" y="4968875"/>
          <p14:tracePt t="107052" x="1476375" y="5156200"/>
          <p14:tracePt t="107052" x="1539875" y="5394325"/>
          <p14:tracePt t="107052" x="1627188" y="5630863"/>
          <p14:tracePt t="107052" x="1677988" y="5807075"/>
          <p14:tracePt t="107052" x="1752600" y="6007100"/>
          <p14:tracePt t="107052" x="1878013" y="6232525"/>
          <p14:tracePt t="107052" x="1939925" y="6357938"/>
          <p14:tracePt t="107052" x="2027238" y="6483350"/>
          <p14:tracePt t="107052" x="2116138" y="6607175"/>
          <p14:tracePt t="107052" x="2178050" y="6696075"/>
          <p14:tracePt t="107052" x="2252663" y="6807200"/>
          <p14:tracePt t="107052" x="2590800" y="6445250"/>
          <p14:tracePt t="107052" x="2590800" y="6281738"/>
          <p14:tracePt t="107052" x="2616200" y="6094413"/>
          <p14:tracePt t="107052" x="2616200" y="5969000"/>
          <p14:tracePt t="107052" x="2616200" y="5868988"/>
          <p14:tracePt t="107052" x="2616200" y="5756275"/>
          <p14:tracePt t="107052" x="2616200" y="5681663"/>
          <p14:tracePt t="107052" x="2616200" y="5581650"/>
          <p14:tracePt t="107052" x="2616200" y="5530850"/>
          <p14:tracePt t="107052" x="2628900" y="5468938"/>
          <p14:tracePt t="107052" x="2667000" y="5418138"/>
          <p14:tracePt t="107052" x="2667000" y="5381625"/>
          <p14:tracePt t="107052" x="2667000" y="5356225"/>
          <p14:tracePt t="107052" x="2678113" y="5330825"/>
          <p14:tracePt t="107052" x="2703513" y="5305425"/>
          <p14:tracePt t="107052" x="2703513" y="5281613"/>
          <p14:tracePt t="107052" x="2703513" y="5256213"/>
          <p14:tracePt t="107052" x="2703513" y="5230813"/>
          <p14:tracePt t="107052" x="2728913" y="5218113"/>
          <p14:tracePt t="107052" x="2728913" y="5194300"/>
          <p14:tracePt t="107052" x="2741613" y="5181600"/>
          <p14:tracePt t="107052" x="2754313" y="5168900"/>
          <p14:tracePt t="107052" x="2767013" y="5143500"/>
          <p14:tracePt t="107052" x="2778125" y="5118100"/>
          <p14:tracePt t="107052" x="2790825" y="5105400"/>
          <p14:tracePt t="107052" x="2803525" y="5092700"/>
          <p14:tracePt t="107052" x="2828925" y="5068888"/>
          <p14:tracePt t="107052" x="2841625" y="5043488"/>
          <p14:tracePt t="107052" x="2867025" y="5005388"/>
          <p14:tracePt t="107052" x="2903538" y="4956175"/>
          <p14:tracePt t="107052" x="2954338" y="4892675"/>
          <p14:tracePt t="107052" x="3003550" y="4830763"/>
          <p14:tracePt t="107052" x="3041650" y="4730750"/>
          <p14:tracePt t="107052" x="3079750" y="4667250"/>
          <p14:tracePt t="107052" x="3128963" y="4605338"/>
          <p14:tracePt t="107052" x="3167063" y="4554538"/>
          <p14:tracePt t="107052" x="3192463" y="4518025"/>
          <p14:tracePt t="107052" x="3205163" y="4492625"/>
          <p14:tracePt t="107052" x="3241675" y="4479925"/>
          <p14:tracePt t="107052" x="3279775" y="4454525"/>
          <p14:tracePt t="107052" x="3279775" y="4443413"/>
          <p14:tracePt t="107052" x="3305175" y="4443413"/>
          <p14:tracePt t="107052" x="3317875" y="4430713"/>
          <p14:tracePt t="107052" x="3328988" y="4430713"/>
          <p14:tracePt t="107052" x="3328988" y="4418013"/>
          <p14:tracePt t="107052" x="3328988" y="4405313"/>
          <p14:tracePt t="107052" x="3328988" y="4367213"/>
          <p14:tracePt t="107052" x="3328988" y="4354513"/>
          <p14:tracePt t="107052" x="3328988" y="4330700"/>
          <p14:tracePt t="107052" x="3392488" y="4292600"/>
          <p14:tracePt t="107052" x="3392488" y="4341813"/>
          <p14:tracePt t="107052" x="3517900" y="4341813"/>
          <p14:tracePt t="107052" x="3517900" y="4330700"/>
          <p14:tracePt t="107052" x="3517900" y="4305300"/>
          <p14:tracePt t="107052" x="3517900" y="4267200"/>
          <p14:tracePt t="107052" x="3541713" y="4241800"/>
          <p14:tracePt t="107052" x="3541713" y="4217988"/>
          <p14:tracePt t="107052" x="3541713" y="4205288"/>
          <p14:tracePt t="107052" x="3541713" y="4192588"/>
          <p14:tracePt t="107052" x="3505200" y="4192588"/>
          <p14:tracePt t="107052" x="3454400" y="4167188"/>
          <p14:tracePt t="107052" x="3429000" y="4154488"/>
          <p14:tracePt t="107052" x="3405188" y="4154488"/>
          <p14:tracePt t="107052" x="3354388" y="4141788"/>
          <p14:tracePt t="107052" x="3328988" y="4129088"/>
          <p14:tracePt t="107052" x="3292475" y="4105275"/>
          <p14:tracePt t="107052" x="3267075" y="4105275"/>
          <p14:tracePt t="107052" x="3254375" y="4092575"/>
          <p14:tracePt t="107052" x="3228975" y="4079875"/>
          <p14:tracePt t="107052" x="3205163" y="4079875"/>
          <p14:tracePt t="107052" x="3154363" y="4079875"/>
          <p14:tracePt t="107052" x="3067050" y="4079875"/>
          <p14:tracePt t="107052" x="2992438" y="4079875"/>
          <p14:tracePt t="107052" x="2867025" y="4092575"/>
          <p14:tracePt t="107052" x="2767013" y="4129088"/>
          <p14:tracePt t="107052" x="2654300" y="4154488"/>
          <p14:tracePt t="107052" x="2528888" y="4167188"/>
          <p14:tracePt t="107052" x="2390775" y="4192588"/>
          <p14:tracePt t="107052" x="2278063" y="4192588"/>
          <p14:tracePt t="107052" x="2178050" y="4192588"/>
          <p14:tracePt t="107052" x="2065338" y="4205288"/>
          <p14:tracePt t="107052" x="2027238" y="4205288"/>
          <p14:tracePt t="107052" x="2003425" y="4217988"/>
          <p14:tracePt t="107052" x="2027238" y="4217988"/>
          <p14:tracePt t="107052" x="2065338" y="4217988"/>
          <p14:tracePt t="107052" x="2103438" y="4217988"/>
          <p14:tracePt t="107052" x="2127250" y="4217988"/>
          <p14:tracePt t="107052" x="2178050" y="4217988"/>
          <p14:tracePt t="107052" x="2228850" y="4217988"/>
          <p14:tracePt t="107052" x="2278063" y="4217988"/>
          <p14:tracePt t="107052" x="2365375" y="4217988"/>
          <p14:tracePt t="107052" x="2428875" y="4230688"/>
          <p14:tracePt t="107052" x="2478088" y="4254500"/>
          <p14:tracePt t="107052" x="2503488" y="4254500"/>
          <p14:tracePt t="107052" x="2541588" y="4254500"/>
          <p14:tracePt t="107052" x="2541588" y="4267200"/>
          <p14:tracePt t="107052" x="2554288" y="4279900"/>
          <p14:tracePt t="107052" x="2554288" y="4305300"/>
          <p14:tracePt t="107052" x="2554288" y="4354513"/>
          <p14:tracePt t="107052" x="2554288" y="4443413"/>
          <p14:tracePt t="107052" x="2554288" y="4518025"/>
          <p14:tracePt t="107052" x="2554288" y="4579938"/>
          <p14:tracePt t="107052" x="2554288" y="4679950"/>
          <p14:tracePt t="107052" x="2554288" y="4768850"/>
          <p14:tracePt t="107052" x="2528888" y="4843463"/>
          <p14:tracePt t="107052" x="2516188" y="4943475"/>
          <p14:tracePt t="107052" x="2503488" y="5005388"/>
          <p14:tracePt t="107052" x="2503488" y="5056188"/>
          <p14:tracePt t="107052" x="2490788" y="5118100"/>
          <p14:tracePt t="107052" x="2490788" y="5143500"/>
          <p14:tracePt t="107052" x="2490788" y="5168900"/>
          <p14:tracePt t="107052" x="2490788" y="5181600"/>
          <p14:tracePt t="107052" x="2490788" y="5194300"/>
          <p14:tracePt t="107052" x="2490788" y="5156200"/>
          <p14:tracePt t="107052" x="2516188" y="5092700"/>
          <p14:tracePt t="107052" x="2541588" y="5056188"/>
          <p14:tracePt t="107052" x="2590800" y="4981575"/>
          <p14:tracePt t="107052" x="2628900" y="4905375"/>
          <p14:tracePt t="107052" x="2678113" y="4830763"/>
          <p14:tracePt t="107052" x="2741613" y="4743450"/>
          <p14:tracePt t="107052" x="2803525" y="4667250"/>
          <p14:tracePt t="107052" x="2890838" y="4579938"/>
          <p14:tracePt t="107052" x="2992438" y="4505325"/>
          <p14:tracePt t="107052" x="3079750" y="4443413"/>
          <p14:tracePt t="107052" x="3192463" y="4354513"/>
          <p14:tracePt t="107052" x="3292475" y="4305300"/>
          <p14:tracePt t="107052" x="3367088" y="4254500"/>
          <p14:tracePt t="107052" x="3405188" y="4241800"/>
          <p14:tracePt t="107052" x="3417888" y="4230688"/>
          <p14:tracePt t="107052" x="3429000" y="4217988"/>
          <p14:tracePt t="107052" x="3454400" y="4217988"/>
          <p14:tracePt t="107052" x="3467100" y="4217988"/>
          <p14:tracePt t="107052" x="3479800" y="4192588"/>
          <p14:tracePt t="107052" x="3479800" y="4167188"/>
          <p14:tracePt t="107052" x="3479800" y="4129088"/>
          <p14:tracePt t="107052" x="3479800" y="4092575"/>
          <p14:tracePt t="107052" x="3479800" y="4054475"/>
          <p14:tracePt t="107052" x="3479800" y="4029075"/>
          <p14:tracePt t="107052" x="3479800" y="3992563"/>
          <p14:tracePt t="107052" x="3479800" y="3954463"/>
          <p14:tracePt t="107052" x="3479800" y="3941763"/>
          <p14:tracePt t="107052" x="3454400" y="3916363"/>
          <p14:tracePt t="107052" x="3454400" y="3905250"/>
          <p14:tracePt t="107052" x="3441700" y="3892550"/>
          <p14:tracePt t="107052" x="3429000" y="3892550"/>
          <p14:tracePt t="107052" x="3417888" y="3892550"/>
          <p14:tracePt t="107052" x="3405188" y="3905250"/>
          <p14:tracePt t="107052" x="3379788" y="3929063"/>
          <p14:tracePt t="107052" x="3367088" y="3929063"/>
          <p14:tracePt t="107052" x="3354388" y="3941763"/>
          <p14:tracePt t="107052" x="3341688" y="3941763"/>
          <p14:tracePt t="107052" x="3317875" y="3941763"/>
          <p14:tracePt t="107052" x="3305175" y="3941763"/>
          <p14:tracePt t="107052" x="3279775" y="3941763"/>
          <p14:tracePt t="107052" x="3254375" y="3941763"/>
          <p14:tracePt t="107052" x="3216275" y="3941763"/>
          <p14:tracePt t="107052" x="3205163" y="3941763"/>
          <p14:tracePt t="107052" x="3192463" y="3941763"/>
          <p14:tracePt t="107052" x="3167063" y="3941763"/>
          <p14:tracePt t="107052" x="3154363" y="3941763"/>
          <p14:tracePt t="107052" x="3141663" y="3941763"/>
          <p14:tracePt t="107052" x="3141663" y="3967163"/>
          <p14:tracePt t="107052" x="3141663" y="3979863"/>
          <p14:tracePt t="107052" x="3154363" y="4029075"/>
          <p14:tracePt t="107052" x="3205163" y="4054475"/>
          <p14:tracePt t="107052" x="3267075" y="4105275"/>
          <p14:tracePt t="107052" x="3279775" y="4105275"/>
          <p14:tracePt t="107052" x="3429000" y="4141788"/>
          <p14:tracePt t="107052" x="3541713" y="4167188"/>
          <p14:tracePt t="107052" x="3779838" y="4217988"/>
          <p14:tracePt t="107052" x="4068763" y="4254500"/>
          <p14:tracePt t="107052" x="4394200" y="4292600"/>
          <p14:tracePt t="107052" x="4756150" y="4330700"/>
          <p14:tracePt t="107052" x="5068888" y="4367213"/>
          <p14:tracePt t="107052" x="5432425" y="4430713"/>
          <p14:tracePt t="107052" x="5645150" y="4430713"/>
          <p14:tracePt t="107052" x="5957888" y="4467225"/>
          <p14:tracePt t="107052" x="6259513" y="4518025"/>
          <p14:tracePt t="107052" x="6572250" y="4518025"/>
          <p14:tracePt t="107052" x="6772275" y="4518025"/>
          <p14:tracePt t="107052" x="6985000" y="4518025"/>
          <p14:tracePt t="107052" x="7159625" y="4518025"/>
          <p14:tracePt t="107052" x="7310438" y="4518025"/>
          <p14:tracePt t="107052" x="7472363" y="4518025"/>
          <p14:tracePt t="107052" x="7623175" y="4518025"/>
          <p14:tracePt t="107052" x="7761288" y="4518025"/>
          <p14:tracePt t="107052" x="7861300" y="4492625"/>
          <p14:tracePt t="107052" x="7986713" y="4479925"/>
          <p14:tracePt t="107052" x="8061325" y="4443413"/>
          <p14:tracePt t="107052" x="8135938" y="4392613"/>
          <p14:tracePt t="107052" x="8174038" y="4379913"/>
          <p14:tracePt t="107052" x="8186738" y="4341813"/>
          <p14:tracePt t="107052" x="8223250" y="4318000"/>
          <p14:tracePt t="107052" x="8235950" y="4279900"/>
          <p14:tracePt t="107052" x="8248650" y="4217988"/>
          <p14:tracePt t="107052" x="8261350" y="4167188"/>
          <p14:tracePt t="107052" x="8261350" y="4105275"/>
          <p14:tracePt t="107052" x="8261350" y="4029075"/>
          <p14:tracePt t="107052" x="8261350" y="3954463"/>
          <p14:tracePt t="107052" x="8261350" y="3879850"/>
          <p14:tracePt t="107052" x="8248650" y="3792538"/>
          <p14:tracePt t="107052" x="8212138" y="3703638"/>
          <p14:tracePt t="107052" x="8161338" y="3629025"/>
          <p14:tracePt t="107052" x="8110538" y="3541713"/>
          <p14:tracePt t="107052" x="8035925" y="3441700"/>
          <p14:tracePt t="107052" x="7923213" y="3328988"/>
          <p14:tracePt t="107052" x="7797800" y="3228975"/>
          <p14:tracePt t="107052" x="7635875" y="3116263"/>
          <p14:tracePt t="107052" x="7459663" y="3016250"/>
          <p14:tracePt t="107052" x="7110413" y="2865438"/>
          <p14:tracePt t="107052" x="6746875" y="2703513"/>
          <p14:tracePt t="107052" x="6234113" y="2490788"/>
          <p14:tracePt t="107052" x="5783263" y="2303463"/>
          <p14:tracePt t="107052" x="5257800" y="2089150"/>
          <p14:tracePt t="107052" x="4643438" y="1839913"/>
          <p14:tracePt t="107052" x="4117975" y="1627188"/>
          <p14:tracePt t="107052" x="3530600" y="1389063"/>
          <p14:tracePt t="107052" x="3041650" y="1176338"/>
          <p14:tracePt t="107052" x="2554288" y="938213"/>
          <p14:tracePt t="107052" x="2116138" y="688975"/>
          <p14:tracePt t="107052" x="1778000" y="450850"/>
          <p14:tracePt t="107052" x="1452563" y="2000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8" y="643024"/>
            <a:ext cx="4487921" cy="3982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9607" y="631767"/>
            <a:ext cx="543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(</a:t>
            </a:r>
            <a:r>
              <a:rPr lang="en-US" altLang="ko-KR" dirty="0" err="1"/>
              <a:t>a,b,c,d</a:t>
            </a:r>
            <a:r>
              <a:rPr lang="en-US" altLang="ko-KR" dirty="0"/>
              <a:t>) 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(d,) -&gt;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a,b,c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a,b,c,d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.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d,e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-&gt; 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a,b,c,e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148DD98-C039-4A62-AAA5-F6D204012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97"/>
    </mc:Choice>
    <mc:Fallback>
      <p:transition spd="slow" advTm="5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" x="3279775" y="4679950"/>
          <p14:tracePt t="240" x="3267075" y="4679950"/>
          <p14:tracePt t="248" x="3254375" y="4679950"/>
          <p14:tracePt t="264" x="3241675" y="4679950"/>
          <p14:tracePt t="280" x="3216275" y="4679950"/>
          <p14:tracePt t="288" x="3205163" y="4679950"/>
          <p14:tracePt t="296" x="3179763" y="4679950"/>
          <p14:tracePt t="304" x="3167063" y="4679950"/>
          <p14:tracePt t="313" x="3154363" y="4679950"/>
          <p14:tracePt t="320" x="3141663" y="4679950"/>
          <p14:tracePt t="328" x="3128963" y="4679950"/>
          <p14:tracePt t="336" x="3116263" y="4679950"/>
          <p14:tracePt t="345" x="3079750" y="4679950"/>
          <p14:tracePt t="352" x="3067050" y="4679950"/>
          <p14:tracePt t="362" x="3041650" y="4679950"/>
          <p14:tracePt t="368" x="3003550" y="4667250"/>
          <p14:tracePt t="376" x="2992438" y="4667250"/>
          <p14:tracePt t="384" x="2941638" y="4667250"/>
          <p14:tracePt t="392" x="2890838" y="4667250"/>
          <p14:tracePt t="400" x="2854325" y="4667250"/>
          <p14:tracePt t="408" x="2803525" y="4667250"/>
          <p14:tracePt t="416" x="2754313" y="4656138"/>
          <p14:tracePt t="424" x="2703513" y="4630738"/>
          <p14:tracePt t="432" x="2667000" y="4630738"/>
          <p14:tracePt t="440" x="2603500" y="4630738"/>
          <p14:tracePt t="448" x="2554288" y="4630738"/>
          <p14:tracePt t="456" x="2503488" y="4630738"/>
          <p14:tracePt t="464" x="2416175" y="4630738"/>
          <p14:tracePt t="472" x="2365375" y="4630738"/>
          <p14:tracePt t="480" x="2252663" y="4618038"/>
          <p14:tracePt t="488" x="2178050" y="4618038"/>
          <p14:tracePt t="497" x="2116138" y="4618038"/>
          <p14:tracePt t="504" x="2078038" y="4618038"/>
          <p14:tracePt t="513" x="2052638" y="4618038"/>
          <p14:tracePt t="520" x="2039938" y="4618038"/>
          <p14:tracePt t="528" x="2027238" y="4618038"/>
          <p14:tracePt t="616" x="2014538" y="4618038"/>
          <p14:tracePt t="624" x="1990725" y="4618038"/>
          <p14:tracePt t="640" x="1978025" y="4618038"/>
          <p14:tracePt t="648" x="1952625" y="4618038"/>
          <p14:tracePt t="656" x="1914525" y="4618038"/>
          <p14:tracePt t="664" x="1878013" y="4618038"/>
          <p14:tracePt t="672" x="1852613" y="4618038"/>
          <p14:tracePt t="680" x="1827213" y="4630738"/>
          <p14:tracePt t="688" x="1814513" y="4630738"/>
          <p14:tracePt t="696" x="1778000" y="4630738"/>
          <p14:tracePt t="704" x="1752600" y="4630738"/>
          <p14:tracePt t="712" x="1739900" y="4630738"/>
          <p14:tracePt t="720" x="1727200" y="4630738"/>
          <p14:tracePt t="729" x="1714500" y="4630738"/>
          <p14:tracePt t="777" x="1701800" y="4630738"/>
          <p14:tracePt t="784" x="1689100" y="4630738"/>
          <p14:tracePt t="792" x="1677988" y="4630738"/>
          <p14:tracePt t="800" x="1677988" y="4579938"/>
          <p14:tracePt t="808" x="1677988" y="4518025"/>
          <p14:tracePt t="816" x="1627188" y="4418013"/>
          <p14:tracePt t="824" x="1614488" y="4292600"/>
          <p14:tracePt t="832" x="1577975" y="4117975"/>
          <p14:tracePt t="840" x="1539875" y="3905250"/>
          <p14:tracePt t="848" x="1489075" y="3703638"/>
          <p14:tracePt t="856" x="1427163" y="3467100"/>
          <p14:tracePt t="864" x="1389063" y="3216275"/>
          <p14:tracePt t="872" x="1314450" y="2941638"/>
          <p14:tracePt t="880" x="1252538" y="2728913"/>
          <p14:tracePt t="888" x="1239838" y="2565400"/>
          <p14:tracePt t="896" x="1239838" y="2427288"/>
          <p14:tracePt t="904" x="1239838" y="2278063"/>
          <p14:tracePt t="912" x="1239838" y="2165350"/>
          <p14:tracePt t="920" x="1239838" y="2027238"/>
          <p14:tracePt t="929" x="1239838" y="1914525"/>
          <p14:tracePt t="946" x="1239838" y="1714500"/>
          <p14:tracePt t="952" x="1263650" y="1627188"/>
          <p14:tracePt t="961" x="1276350" y="1552575"/>
          <p14:tracePt t="968" x="1314450" y="1476375"/>
          <p14:tracePt t="978" x="1339850" y="1427163"/>
          <p14:tracePt t="984" x="1376363" y="1350963"/>
          <p14:tracePt t="993" x="1401763" y="1301750"/>
          <p14:tracePt t="1000" x="1414463" y="1250950"/>
          <p14:tracePt t="1008" x="1439863" y="1201738"/>
          <p14:tracePt t="1016" x="1476375" y="1114425"/>
          <p14:tracePt t="1024" x="1489075" y="1050925"/>
          <p14:tracePt t="1032" x="1501775" y="963613"/>
          <p14:tracePt t="1040" x="1539875" y="912813"/>
          <p14:tracePt t="1048" x="1565275" y="863600"/>
          <p14:tracePt t="1056" x="1577975" y="825500"/>
          <p14:tracePt t="1064" x="1601788" y="812800"/>
          <p14:tracePt t="1072" x="1601788" y="788988"/>
          <p14:tracePt t="1080" x="1614488" y="776288"/>
          <p14:tracePt t="1088" x="1614488" y="763588"/>
          <p14:tracePt t="1096" x="1627188" y="738188"/>
          <p14:tracePt t="1104" x="1639888" y="738188"/>
          <p14:tracePt t="1112" x="1639888" y="725488"/>
          <p14:tracePt t="1121" x="1652588" y="712788"/>
          <p14:tracePt t="1129" x="1677988" y="688975"/>
          <p14:tracePt t="1136" x="1689100" y="663575"/>
          <p14:tracePt t="1152" x="1701800" y="663575"/>
          <p14:tracePt t="1160" x="1701800" y="650875"/>
          <p14:tracePt t="1168" x="1714500" y="650875"/>
          <p14:tracePt t="1177" x="1714500" y="638175"/>
          <p14:tracePt t="1224" x="1714500" y="625475"/>
          <p14:tracePt t="1232" x="1727200" y="625475"/>
          <p14:tracePt t="1240" x="1739900" y="625475"/>
          <p14:tracePt t="1248" x="1752600" y="625475"/>
          <p14:tracePt t="1256" x="1790700" y="625475"/>
          <p14:tracePt t="1264" x="1814513" y="625475"/>
          <p14:tracePt t="1272" x="1852613" y="625475"/>
          <p14:tracePt t="1280" x="1903413" y="625475"/>
          <p14:tracePt t="1288" x="1965325" y="625475"/>
          <p14:tracePt t="1296" x="2014538" y="625475"/>
          <p14:tracePt t="1304" x="2078038" y="638175"/>
          <p14:tracePt t="1312" x="2116138" y="638175"/>
          <p14:tracePt t="1320" x="2152650" y="650875"/>
          <p14:tracePt t="1328" x="2165350" y="650875"/>
          <p14:tracePt t="1336" x="2190750" y="650875"/>
          <p14:tracePt t="1345" x="2203450" y="650875"/>
          <p14:tracePt t="1352" x="2228850" y="663575"/>
          <p14:tracePt t="1368" x="2239963" y="663575"/>
          <p14:tracePt t="1384" x="2265363" y="663575"/>
          <p14:tracePt t="1394" x="2278063" y="663575"/>
          <p14:tracePt t="1400" x="2316163" y="663575"/>
          <p14:tracePt t="1408" x="2365375" y="663575"/>
          <p14:tracePt t="1416" x="2441575" y="663575"/>
          <p14:tracePt t="1424" x="2490788" y="663575"/>
          <p14:tracePt t="1432" x="2578100" y="663575"/>
          <p14:tracePt t="1440" x="2654300" y="663575"/>
          <p14:tracePt t="1448" x="2778125" y="663575"/>
          <p14:tracePt t="1456" x="2854325" y="663575"/>
          <p14:tracePt t="1465" x="2979738" y="663575"/>
          <p14:tracePt t="1473" x="3103563" y="663575"/>
          <p14:tracePt t="1480" x="3241675" y="663575"/>
          <p14:tracePt t="1488" x="3392488" y="663575"/>
          <p14:tracePt t="1496" x="3554413" y="663575"/>
          <p14:tracePt t="1504" x="3705225" y="663575"/>
          <p14:tracePt t="1512" x="3843338" y="663575"/>
          <p14:tracePt t="1520" x="3992563" y="663575"/>
          <p14:tracePt t="1529" x="4117975" y="663575"/>
          <p14:tracePt t="1536" x="4256088" y="663575"/>
          <p14:tracePt t="1544" x="4368800" y="663575"/>
          <p14:tracePt t="1552" x="4494213" y="663575"/>
          <p14:tracePt t="1560" x="4594225" y="663575"/>
          <p14:tracePt t="1568" x="4694238" y="663575"/>
          <p14:tracePt t="1577" x="4768850" y="663575"/>
          <p14:tracePt t="1584" x="4868863" y="663575"/>
          <p14:tracePt t="1594" x="4945063" y="663575"/>
          <p14:tracePt t="1600" x="5006975" y="663575"/>
          <p14:tracePt t="1608" x="5057775" y="663575"/>
          <p14:tracePt t="1616" x="5170488" y="688975"/>
          <p14:tracePt t="1624" x="5257800" y="700088"/>
          <p14:tracePt t="1632" x="5357813" y="725488"/>
          <p14:tracePt t="1640" x="5445125" y="763588"/>
          <p14:tracePt t="1648" x="5545138" y="763588"/>
          <p14:tracePt t="1656" x="5670550" y="788988"/>
          <p14:tracePt t="1664" x="5770563" y="825500"/>
          <p14:tracePt t="1672" x="5883275" y="850900"/>
          <p14:tracePt t="1680" x="6008688" y="901700"/>
          <p14:tracePt t="1688" x="6108700" y="925513"/>
          <p14:tracePt t="1696" x="6208713" y="963613"/>
          <p14:tracePt t="1704" x="6259513" y="976313"/>
          <p14:tracePt t="1712" x="6296025" y="976313"/>
          <p14:tracePt t="1720" x="6308725" y="976313"/>
          <p14:tracePt t="1728" x="6370638" y="1001713"/>
          <p14:tracePt t="1736" x="6370638" y="1014413"/>
          <p14:tracePt t="1832" x="6396038" y="1025525"/>
          <p14:tracePt t="1840" x="6396038" y="1038225"/>
          <p14:tracePt t="1856" x="6396038" y="1050925"/>
          <p14:tracePt t="1864" x="6396038" y="1089025"/>
          <p14:tracePt t="1872" x="6396038" y="1125538"/>
          <p14:tracePt t="1880" x="6396038" y="1150938"/>
          <p14:tracePt t="1888" x="6396038" y="1201738"/>
          <p14:tracePt t="1896" x="6396038" y="1238250"/>
          <p14:tracePt t="1904" x="6396038" y="1301750"/>
          <p14:tracePt t="1912" x="6396038" y="1401763"/>
          <p14:tracePt t="1920" x="6396038" y="1476375"/>
          <p14:tracePt t="1928" x="6396038" y="1576388"/>
          <p14:tracePt t="1945" x="6421438" y="1814513"/>
          <p14:tracePt t="1952" x="6421438" y="1939925"/>
          <p14:tracePt t="1961" x="6421438" y="2052638"/>
          <p14:tracePt t="1968" x="6421438" y="2190750"/>
          <p14:tracePt t="1976" x="6421438" y="2314575"/>
          <p14:tracePt t="1984" x="6421438" y="2452688"/>
          <p14:tracePt t="1993" x="6421438" y="2603500"/>
          <p14:tracePt t="2000" x="6421438" y="2728913"/>
          <p14:tracePt t="2010" x="6421438" y="2878138"/>
          <p14:tracePt t="2016" x="6421438" y="3028950"/>
          <p14:tracePt t="2025" x="6421438" y="3178175"/>
          <p14:tracePt t="2032" x="6421438" y="3316288"/>
          <p14:tracePt t="2040" x="6421438" y="3441700"/>
          <p14:tracePt t="2048" x="6421438" y="3567113"/>
          <p14:tracePt t="2056" x="6421438" y="3692525"/>
          <p14:tracePt t="2064" x="6421438" y="3792538"/>
          <p14:tracePt t="2072" x="6421438" y="3916363"/>
          <p14:tracePt t="2081" x="6421438" y="4017963"/>
          <p14:tracePt t="2088" x="6421438" y="4079875"/>
          <p14:tracePt t="2096" x="6421438" y="4154488"/>
          <p14:tracePt t="2104" x="6421438" y="4217988"/>
          <p14:tracePt t="2112" x="6421438" y="4267200"/>
          <p14:tracePt t="2121" x="6421438" y="4318000"/>
          <p14:tracePt t="2129" x="6421438" y="4354513"/>
          <p14:tracePt t="2137" x="6421438" y="4405313"/>
          <p14:tracePt t="2145" x="6421438" y="4430713"/>
          <p14:tracePt t="2153" x="6421438" y="4467225"/>
          <p14:tracePt t="2161" x="6421438" y="4492625"/>
          <p14:tracePt t="2169" x="6421438" y="4518025"/>
          <p14:tracePt t="2176" x="6421438" y="4554538"/>
          <p14:tracePt t="2185" x="6408738" y="4579938"/>
          <p14:tracePt t="2193" x="6383338" y="4618038"/>
          <p14:tracePt t="2200" x="6359525" y="4656138"/>
          <p14:tracePt t="2209" x="6334125" y="4679950"/>
          <p14:tracePt t="2216" x="6308725" y="4705350"/>
          <p14:tracePt t="2224" x="6270625" y="4756150"/>
          <p14:tracePt t="2232" x="6208713" y="4805363"/>
          <p14:tracePt t="2240" x="6170613" y="4830763"/>
          <p14:tracePt t="2248" x="6121400" y="4879975"/>
          <p14:tracePt t="2256" x="6057900" y="4918075"/>
          <p14:tracePt t="2264" x="5970588" y="4981575"/>
          <p14:tracePt t="2272" x="5908675" y="5005388"/>
          <p14:tracePt t="2280" x="5808663" y="5056188"/>
          <p14:tracePt t="2288" x="5683250" y="5081588"/>
          <p14:tracePt t="2296" x="5583238" y="5105400"/>
          <p14:tracePt t="2304" x="5495925" y="5130800"/>
          <p14:tracePt t="2312" x="5357813" y="5168900"/>
          <p14:tracePt t="2320" x="5232400" y="5205413"/>
          <p14:tracePt t="2328" x="5094288" y="5243513"/>
          <p14:tracePt t="2336" x="4981575" y="5256213"/>
          <p14:tracePt t="2344" x="4843463" y="5268913"/>
          <p14:tracePt t="2352" x="4706938" y="5305425"/>
          <p14:tracePt t="2361" x="4543425" y="5305425"/>
          <p14:tracePt t="2368" x="4406900" y="5305425"/>
          <p14:tracePt t="2376" x="4256088" y="5305425"/>
          <p14:tracePt t="2384" x="4092575" y="5305425"/>
          <p14:tracePt t="2393" x="3956050" y="5305425"/>
          <p14:tracePt t="2400" x="3830638" y="5305425"/>
          <p14:tracePt t="2409" x="3692525" y="5305425"/>
          <p14:tracePt t="2416" x="3567113" y="5305425"/>
          <p14:tracePt t="2426" x="3429000" y="5305425"/>
          <p14:tracePt t="2432" x="3292475" y="5305425"/>
          <p14:tracePt t="2440" x="3167063" y="5305425"/>
          <p14:tracePt t="2448" x="3016250" y="5305425"/>
          <p14:tracePt t="2456" x="2879725" y="5281613"/>
          <p14:tracePt t="2464" x="2741613" y="5268913"/>
          <p14:tracePt t="2472" x="2603500" y="5243513"/>
          <p14:tracePt t="2480" x="2452688" y="5230813"/>
          <p14:tracePt t="2488" x="2328863" y="5218113"/>
          <p14:tracePt t="2496" x="2190750" y="5181600"/>
          <p14:tracePt t="2504" x="2052638" y="5168900"/>
          <p14:tracePt t="2512" x="1927225" y="5143500"/>
          <p14:tracePt t="2520" x="1814513" y="5130800"/>
          <p14:tracePt t="2528" x="1727200" y="5105400"/>
          <p14:tracePt t="2536" x="1627188" y="5105400"/>
          <p14:tracePt t="2544" x="1552575" y="5081588"/>
          <p14:tracePt t="2552" x="1501775" y="5068888"/>
          <p14:tracePt t="2560" x="1465263" y="5056188"/>
          <p14:tracePt t="2568" x="1389063" y="5043488"/>
          <p14:tracePt t="2577" x="1327150" y="5018088"/>
          <p14:tracePt t="2584" x="1289050" y="4992688"/>
          <p14:tracePt t="2592" x="1276350" y="4981575"/>
          <p14:tracePt t="2600" x="1252538" y="4968875"/>
          <p14:tracePt t="2609" x="1227138" y="4956175"/>
          <p14:tracePt t="2616" x="1227138" y="4930775"/>
          <p14:tracePt t="2625" x="1214438" y="4879975"/>
          <p14:tracePt t="2632" x="1214438" y="4805363"/>
          <p14:tracePt t="2641" x="1214438" y="4705350"/>
          <p14:tracePt t="2648" x="1214438" y="4605338"/>
          <p14:tracePt t="2656" x="1214438" y="4454525"/>
          <p14:tracePt t="2664" x="1214438" y="4318000"/>
          <p14:tracePt t="2672" x="1214438" y="4154488"/>
          <p14:tracePt t="2680" x="1214438" y="3967163"/>
          <p14:tracePt t="2688" x="1214438" y="3767138"/>
          <p14:tracePt t="2696" x="1214438" y="3567113"/>
          <p14:tracePt t="2704" x="1214438" y="3328988"/>
          <p14:tracePt t="2712" x="1214438" y="3141663"/>
          <p14:tracePt t="2720" x="1214438" y="2941638"/>
          <p14:tracePt t="2728" x="1214438" y="2778125"/>
          <p14:tracePt t="2736" x="1214438" y="2590800"/>
          <p14:tracePt t="2744" x="1214438" y="2452688"/>
          <p14:tracePt t="2752" x="1263650" y="2303463"/>
          <p14:tracePt t="2760" x="1314450" y="2165350"/>
          <p14:tracePt t="2768" x="1339850" y="2052638"/>
          <p14:tracePt t="2777" x="1401763" y="1927225"/>
          <p14:tracePt t="2784" x="1439863" y="1814513"/>
          <p14:tracePt t="2792" x="1476375" y="1727200"/>
          <p14:tracePt t="2800" x="1527175" y="1639888"/>
          <p14:tracePt t="2809" x="1552575" y="1552575"/>
          <p14:tracePt t="2816" x="1601788" y="1476375"/>
          <p14:tracePt t="2825" x="1639888" y="1376363"/>
          <p14:tracePt t="2832" x="1652588" y="1327150"/>
          <p14:tracePt t="2841" x="1677988" y="1263650"/>
          <p14:tracePt t="2848" x="1714500" y="1189038"/>
          <p14:tracePt t="2856" x="1739900" y="1114425"/>
          <p14:tracePt t="2864" x="1778000" y="1050925"/>
          <p14:tracePt t="2872" x="1778000" y="1001713"/>
          <p14:tracePt t="2880" x="1790700" y="963613"/>
          <p14:tracePt t="2888" x="1801813" y="889000"/>
          <p14:tracePt t="2896" x="1827213" y="863600"/>
          <p14:tracePt t="2904" x="1827213" y="801688"/>
          <p14:tracePt t="2912" x="1827213" y="776288"/>
          <p14:tracePt t="2920" x="1839913" y="738188"/>
          <p14:tracePt t="2928" x="1839913" y="700088"/>
          <p14:tracePt t="2944" x="1839913" y="688975"/>
          <p14:tracePt t="2960" x="1839913" y="663575"/>
          <p14:tracePt t="3088" x="1865313" y="650875"/>
          <p14:tracePt t="3096" x="1903413" y="625475"/>
          <p14:tracePt t="3104" x="1952625" y="612775"/>
          <p14:tracePt t="3112" x="2039938" y="600075"/>
          <p14:tracePt t="3120" x="2139950" y="588963"/>
          <p14:tracePt t="3128" x="2252663" y="576263"/>
          <p14:tracePt t="3136" x="2428875" y="538163"/>
          <p14:tracePt t="3144" x="2603500" y="525463"/>
          <p14:tracePt t="3152" x="2803525" y="525463"/>
          <p14:tracePt t="3160" x="3054350" y="525463"/>
          <p14:tracePt t="3168" x="3216275" y="512763"/>
          <p14:tracePt t="3177" x="3379788" y="512763"/>
          <p14:tracePt t="3184" x="3517900" y="500063"/>
          <p14:tracePt t="3193" x="3654425" y="500063"/>
          <p14:tracePt t="3200" x="3779838" y="500063"/>
          <p14:tracePt t="3208" x="3905250" y="500063"/>
          <p14:tracePt t="3217" x="4017963" y="500063"/>
          <p14:tracePt t="3225" x="4117975" y="500063"/>
          <p14:tracePt t="3232" x="4217988" y="500063"/>
          <p14:tracePt t="3242" x="4318000" y="500063"/>
          <p14:tracePt t="3248" x="4418013" y="500063"/>
          <p14:tracePt t="3257" x="4530725" y="500063"/>
          <p14:tracePt t="3264" x="4656138" y="500063"/>
          <p14:tracePt t="3272" x="4756150" y="500063"/>
          <p14:tracePt t="3280" x="4868863" y="500063"/>
          <p14:tracePt t="3288" x="4981575" y="500063"/>
          <p14:tracePt t="3297" x="5106988" y="500063"/>
          <p14:tracePt t="3304" x="5257800" y="500063"/>
          <p14:tracePt t="3312" x="5394325" y="500063"/>
          <p14:tracePt t="3320" x="5607050" y="500063"/>
          <p14:tracePt t="3328" x="5732463" y="500063"/>
          <p14:tracePt t="3336" x="5883275" y="525463"/>
          <p14:tracePt t="3344" x="6045200" y="576263"/>
          <p14:tracePt t="3353" x="6234113" y="638175"/>
          <p14:tracePt t="3360" x="6396038" y="688975"/>
          <p14:tracePt t="3368" x="6508750" y="712788"/>
          <p14:tracePt t="3377" x="6596063" y="738188"/>
          <p14:tracePt t="3384" x="6684963" y="763588"/>
          <p14:tracePt t="3392" x="6746875" y="776288"/>
          <p14:tracePt t="3400" x="6772275" y="801688"/>
          <p14:tracePt t="3408" x="6784975" y="801688"/>
          <p14:tracePt t="3457" x="6797675" y="812800"/>
          <p14:tracePt t="3472" x="6797675" y="825500"/>
          <p14:tracePt t="3480" x="6797675" y="838200"/>
          <p14:tracePt t="3489" x="6797675" y="850900"/>
          <p14:tracePt t="3496" x="6797675" y="876300"/>
          <p14:tracePt t="3504" x="6797675" y="889000"/>
          <p14:tracePt t="3512" x="6797675" y="925513"/>
          <p14:tracePt t="3520" x="6784975" y="950913"/>
          <p14:tracePt t="3528" x="6772275" y="1025525"/>
          <p14:tracePt t="3536" x="6734175" y="1050925"/>
          <p14:tracePt t="3544" x="6734175" y="1076325"/>
          <p14:tracePt t="3552" x="6684963" y="1138238"/>
          <p14:tracePt t="3560" x="6646863" y="1189038"/>
          <p14:tracePt t="3568" x="6608763" y="1250950"/>
          <p14:tracePt t="3576" x="6584950" y="1289050"/>
          <p14:tracePt t="3584" x="6559550" y="1350963"/>
          <p14:tracePt t="3593" x="6521450" y="1414463"/>
          <p14:tracePt t="3600" x="6496050" y="1463675"/>
          <p14:tracePt t="3608" x="6472238" y="1514475"/>
          <p14:tracePt t="3616" x="6434138" y="1589088"/>
          <p14:tracePt t="3624" x="6396038" y="1639888"/>
          <p14:tracePt t="3632" x="6370638" y="1714500"/>
          <p14:tracePt t="3641" x="6346825" y="1765300"/>
          <p14:tracePt t="3648" x="6334125" y="1827213"/>
          <p14:tracePt t="3658" x="6321425" y="1914525"/>
          <p14:tracePt t="3664" x="6296025" y="2001838"/>
          <p14:tracePt t="3672" x="6283325" y="2089150"/>
          <p14:tracePt t="3680" x="6283325" y="2201863"/>
          <p14:tracePt t="3688" x="6283325" y="2314575"/>
          <p14:tracePt t="3696" x="6283325" y="2439988"/>
          <p14:tracePt t="3704" x="6283325" y="2552700"/>
          <p14:tracePt t="3712" x="6283325" y="2665413"/>
          <p14:tracePt t="3720" x="6283325" y="2790825"/>
          <p14:tracePt t="3728" x="6283325" y="2903538"/>
          <p14:tracePt t="3736" x="6283325" y="2990850"/>
          <p14:tracePt t="3744" x="6283325" y="3103563"/>
          <p14:tracePt t="3752" x="6283325" y="3203575"/>
          <p14:tracePt t="3760" x="6283325" y="3303588"/>
          <p14:tracePt t="3768" x="6283325" y="3403600"/>
          <p14:tracePt t="3776" x="6270625" y="3503613"/>
          <p14:tracePt t="3784" x="6270625" y="3603625"/>
          <p14:tracePt t="3793" x="6259513" y="3729038"/>
          <p14:tracePt t="3800" x="6234113" y="3816350"/>
          <p14:tracePt t="3808" x="6234113" y="3892550"/>
          <p14:tracePt t="3816" x="6234113" y="3967163"/>
          <p14:tracePt t="3824" x="6234113" y="4029075"/>
          <p14:tracePt t="3832" x="6234113" y="4105275"/>
          <p14:tracePt t="3841" x="6221413" y="4192588"/>
          <p14:tracePt t="3848" x="6221413" y="4241800"/>
          <p14:tracePt t="3857" x="6221413" y="4305300"/>
          <p14:tracePt t="3864" x="6221413" y="4354513"/>
          <p14:tracePt t="3872" x="6221413" y="4405313"/>
          <p14:tracePt t="3880" x="6221413" y="4454525"/>
          <p14:tracePt t="3888" x="6221413" y="4518025"/>
          <p14:tracePt t="3896" x="6221413" y="4530725"/>
          <p14:tracePt t="3904" x="6221413" y="4579938"/>
          <p14:tracePt t="3912" x="6221413" y="4605338"/>
          <p14:tracePt t="3920" x="6221413" y="4618038"/>
          <p14:tracePt t="3941" x="6221413" y="4630738"/>
          <p14:tracePt t="3976" x="6221413" y="4643438"/>
          <p14:tracePt t="4016" x="6221413" y="4656138"/>
          <p14:tracePt t="4024" x="6208713" y="4667250"/>
          <p14:tracePt t="4032" x="6183313" y="4679950"/>
          <p14:tracePt t="4041" x="6157913" y="4679950"/>
          <p14:tracePt t="4048" x="6121400" y="4692650"/>
          <p14:tracePt t="4057" x="6057900" y="4692650"/>
          <p14:tracePt t="4064" x="6008688" y="4692650"/>
          <p14:tracePt t="4074" x="5932488" y="4705350"/>
          <p14:tracePt t="4080" x="5845175" y="4705350"/>
          <p14:tracePt t="4088" x="5732463" y="4705350"/>
          <p14:tracePt t="4096" x="5595938" y="4718050"/>
          <p14:tracePt t="4104" x="5457825" y="4743450"/>
          <p14:tracePt t="4112" x="5281613" y="4743450"/>
          <p14:tracePt t="4120" x="5094288" y="4743450"/>
          <p14:tracePt t="4128" x="4868863" y="4743450"/>
          <p14:tracePt t="4136" x="4530725" y="4743450"/>
          <p14:tracePt t="4144" x="4256088" y="4743450"/>
          <p14:tracePt t="4152" x="3979863" y="4743450"/>
          <p14:tracePt t="4160" x="3743325" y="4743450"/>
          <p14:tracePt t="4168" x="3530600" y="4743450"/>
          <p14:tracePt t="4176" x="3354388" y="4743450"/>
          <p14:tracePt t="4184" x="3192463" y="4743450"/>
          <p14:tracePt t="4192" x="3016250" y="4743450"/>
          <p14:tracePt t="4200" x="2841625" y="4743450"/>
          <p14:tracePt t="4208" x="2703513" y="4743450"/>
          <p14:tracePt t="4216" x="2578100" y="4743450"/>
          <p14:tracePt t="4224" x="2452688" y="4743450"/>
          <p14:tracePt t="4232" x="2352675" y="4743450"/>
          <p14:tracePt t="4240" x="2278063" y="4743450"/>
          <p14:tracePt t="4248" x="2216150" y="4743450"/>
          <p14:tracePt t="4257" x="2178050" y="4743450"/>
          <p14:tracePt t="4264" x="2152650" y="4756150"/>
          <p14:tracePt t="4273" x="2127250" y="4756150"/>
          <p14:tracePt t="4288" x="2116138" y="4756150"/>
          <p14:tracePt t="4312" x="2090738" y="4768850"/>
          <p14:tracePt t="4416" x="2078038" y="4768850"/>
          <p14:tracePt t="4440" x="2065338" y="4768850"/>
          <p14:tracePt t="4448" x="2052638" y="4768850"/>
          <p14:tracePt t="4456" x="2039938" y="4768850"/>
          <p14:tracePt t="4464" x="2003425" y="4768850"/>
          <p14:tracePt t="4474" x="1978025" y="4768850"/>
          <p14:tracePt t="4480" x="1952625" y="4768850"/>
          <p14:tracePt t="4488" x="1903413" y="4768850"/>
          <p14:tracePt t="4496" x="1865313" y="4768850"/>
          <p14:tracePt t="4504" x="1814513" y="4743450"/>
          <p14:tracePt t="4512" x="1778000" y="4743450"/>
          <p14:tracePt t="4520" x="1752600" y="4730750"/>
          <p14:tracePt t="4528" x="1714500" y="4718050"/>
          <p14:tracePt t="4536" x="1652588" y="4679950"/>
          <p14:tracePt t="4544" x="1614488" y="4667250"/>
          <p14:tracePt t="4552" x="1539875" y="4618038"/>
          <p14:tracePt t="4560" x="1514475" y="4605338"/>
          <p14:tracePt t="4568" x="1465263" y="4567238"/>
          <p14:tracePt t="4576" x="1452563" y="4567238"/>
          <p14:tracePt t="4584" x="1427163" y="4543425"/>
          <p14:tracePt t="4592" x="1401763" y="4518025"/>
          <p14:tracePt t="4600" x="1401763" y="4505325"/>
          <p14:tracePt t="4608" x="1389063" y="4479925"/>
          <p14:tracePt t="4616" x="1376363" y="4443413"/>
          <p14:tracePt t="4625" x="1376363" y="4430713"/>
          <p14:tracePt t="4632" x="1376363" y="4392613"/>
          <p14:tracePt t="4640" x="1363663" y="4341813"/>
          <p14:tracePt t="4648" x="1363663" y="4292600"/>
          <p14:tracePt t="4656" x="1352550" y="4230688"/>
          <p14:tracePt t="4664" x="1352550" y="4179888"/>
          <p14:tracePt t="4673" x="1352550" y="4117975"/>
          <p14:tracePt t="4680" x="1352550" y="4029075"/>
          <p14:tracePt t="4690" x="1352550" y="3967163"/>
          <p14:tracePt t="4696" x="1352550" y="3892550"/>
          <p14:tracePt t="4704" x="1352550" y="3792538"/>
          <p14:tracePt t="4712" x="1339850" y="3692525"/>
          <p14:tracePt t="4720" x="1339850" y="3579813"/>
          <p14:tracePt t="4728" x="1339850" y="3454400"/>
          <p14:tracePt t="4736" x="1339850" y="3290888"/>
          <p14:tracePt t="4744" x="1339850" y="3116263"/>
          <p14:tracePt t="4752" x="1339850" y="2941638"/>
          <p14:tracePt t="4760" x="1352550" y="2752725"/>
          <p14:tracePt t="4768" x="1352550" y="2603500"/>
          <p14:tracePt t="4776" x="1352550" y="2478088"/>
          <p14:tracePt t="4784" x="1352550" y="2378075"/>
          <p14:tracePt t="4792" x="1352550" y="2290763"/>
          <p14:tracePt t="4800" x="1352550" y="2201863"/>
          <p14:tracePt t="4808" x="1352550" y="2127250"/>
          <p14:tracePt t="4816" x="1352550" y="2078038"/>
          <p14:tracePt t="4825" x="1352550" y="2014538"/>
          <p14:tracePt t="4832" x="1352550" y="1965325"/>
          <p14:tracePt t="4841" x="1352550" y="1927225"/>
          <p14:tracePt t="4848" x="1352550" y="1876425"/>
          <p14:tracePt t="4856" x="1352550" y="1852613"/>
          <p14:tracePt t="4865" x="1352550" y="1827213"/>
          <p14:tracePt t="4873" x="1352550" y="1789113"/>
          <p14:tracePt t="4880" x="1352550" y="1765300"/>
          <p14:tracePt t="4890" x="1339850" y="1727200"/>
          <p14:tracePt t="4896" x="1339850" y="1689100"/>
          <p14:tracePt t="4905" x="1339850" y="1676400"/>
          <p14:tracePt t="4912" x="1339850" y="1639888"/>
          <p14:tracePt t="4921" x="1339850" y="1627188"/>
          <p14:tracePt t="4929" x="1339850" y="1614488"/>
          <p14:tracePt t="4941" x="1339850" y="1601788"/>
          <p14:tracePt t="4952" x="1327150" y="1589088"/>
          <p14:tracePt t="4984" x="1314450" y="1589088"/>
          <p14:tracePt t="5008" x="1301750" y="1589088"/>
          <p14:tracePt t="5024" x="1289050" y="1589088"/>
          <p14:tracePt t="5072" x="1301750" y="1563688"/>
          <p14:tracePt t="5080" x="1301750" y="1552575"/>
          <p14:tracePt t="5088" x="1327150" y="1539875"/>
          <p14:tracePt t="5112" x="1339850" y="1539875"/>
          <p14:tracePt t="5144" x="1339850" y="1439863"/>
          <p14:tracePt t="5152" x="1289050" y="1439863"/>
          <p14:tracePt t="5160" x="1301750" y="1427163"/>
          <p14:tracePt t="5608" x="1314450" y="1427163"/>
          <p14:tracePt t="5656" x="1327150" y="1427163"/>
          <p14:tracePt t="5664" x="1352550" y="1427163"/>
          <p14:tracePt t="5672" x="1376363" y="1427163"/>
          <p14:tracePt t="5688" x="1389063" y="1427163"/>
          <p14:tracePt t="5696" x="1427163" y="1427163"/>
          <p14:tracePt t="5705" x="1452563" y="1427163"/>
          <p14:tracePt t="5712" x="1476375" y="1427163"/>
          <p14:tracePt t="5722" x="1501775" y="1427163"/>
          <p14:tracePt t="5728" x="1527175" y="1427163"/>
          <p14:tracePt t="5736" x="1552575" y="1427163"/>
          <p14:tracePt t="5744" x="1577975" y="1414463"/>
          <p14:tracePt t="5752" x="1601788" y="1389063"/>
          <p14:tracePt t="5760" x="1614488" y="1389063"/>
          <p14:tracePt t="5768" x="1652588" y="1376363"/>
          <p14:tracePt t="5776" x="1665288" y="1363663"/>
          <p14:tracePt t="5784" x="1689100" y="1350963"/>
          <p14:tracePt t="5792" x="1701800" y="1350963"/>
          <p14:tracePt t="5800" x="1727200" y="1339850"/>
          <p14:tracePt t="5808" x="1752600" y="1327150"/>
          <p14:tracePt t="5816" x="1778000" y="1301750"/>
          <p14:tracePt t="5824" x="1801813" y="1289050"/>
          <p14:tracePt t="5832" x="1827213" y="1289050"/>
          <p14:tracePt t="5840" x="1852613" y="1276350"/>
          <p14:tracePt t="5848" x="1878013" y="1263650"/>
          <p14:tracePt t="5856" x="1890713" y="1263650"/>
          <p14:tracePt t="5864" x="1903413" y="1250950"/>
          <p14:tracePt t="5872" x="1914525" y="1250950"/>
          <p14:tracePt t="5888" x="1914525" y="1238250"/>
          <p14:tracePt t="5912" x="1927225" y="1238250"/>
          <p14:tracePt t="6008" x="1952625" y="1238250"/>
          <p14:tracePt t="6088" x="1952625" y="1227138"/>
          <p14:tracePt t="6120" x="1952625" y="1214438"/>
          <p14:tracePt t="6137" x="1927225" y="1201738"/>
          <p14:tracePt t="6144" x="1914525" y="1201738"/>
          <p14:tracePt t="6152" x="1903413" y="1189038"/>
          <p14:tracePt t="6160" x="1878013" y="1176338"/>
          <p14:tracePt t="6176" x="1865313" y="1163638"/>
          <p14:tracePt t="6192" x="1839913" y="1150938"/>
          <p14:tracePt t="6200" x="1827213" y="1138238"/>
          <p14:tracePt t="6209" x="1814513" y="1125538"/>
          <p14:tracePt t="6216" x="1790700" y="1125538"/>
          <p14:tracePt t="6224" x="1778000" y="1101725"/>
          <p14:tracePt t="6232" x="1752600" y="1089025"/>
          <p14:tracePt t="6248" x="1739900" y="1089025"/>
          <p14:tracePt t="6256" x="1727200" y="1076325"/>
          <p14:tracePt t="6264" x="1714500" y="1076325"/>
          <p14:tracePt t="6273" x="1701800" y="1063625"/>
          <p14:tracePt t="6305" x="1677988" y="1050925"/>
          <p14:tracePt t="6321" x="1665288" y="1050925"/>
          <p14:tracePt t="6337" x="1639888" y="1050925"/>
          <p14:tracePt t="6344" x="1627188" y="1050925"/>
          <p14:tracePt t="6424" x="1614488" y="1050925"/>
          <p14:tracePt t="6432" x="1601788" y="1050925"/>
          <p14:tracePt t="6440" x="1589088" y="1050925"/>
          <p14:tracePt t="6448" x="1565275" y="1050925"/>
          <p14:tracePt t="6456" x="1552575" y="1050925"/>
          <p14:tracePt t="6464" x="1539875" y="1050925"/>
          <p14:tracePt t="6472" x="1527175" y="1050925"/>
          <p14:tracePt t="6480" x="1514475" y="1050925"/>
          <p14:tracePt t="6496" x="1501775" y="1050925"/>
          <p14:tracePt t="6504" x="1489075" y="1050925"/>
          <p14:tracePt t="6512" x="1476375" y="1063625"/>
          <p14:tracePt t="6521" x="1465263" y="1063625"/>
          <p14:tracePt t="6528" x="1439863" y="1063625"/>
          <p14:tracePt t="6537" x="1439863" y="1076325"/>
          <p14:tracePt t="6544" x="1414463" y="1089025"/>
          <p14:tracePt t="6553" x="1401763" y="1101725"/>
          <p14:tracePt t="6560" x="1389063" y="1114425"/>
          <p14:tracePt t="6569" x="1376363" y="1114425"/>
          <p14:tracePt t="6576" x="1352550" y="1138238"/>
          <p14:tracePt t="6584" x="1339850" y="1138238"/>
          <p14:tracePt t="6592" x="1339850" y="1150938"/>
          <p14:tracePt t="6608" x="1327150" y="1150938"/>
          <p14:tracePt t="6616" x="1327150" y="1163638"/>
          <p14:tracePt t="6624" x="1314450" y="1163638"/>
          <p14:tracePt t="6632" x="1301750" y="1176338"/>
          <p14:tracePt t="6640" x="1301750" y="1201738"/>
          <p14:tracePt t="6648" x="1301750" y="1227138"/>
          <p14:tracePt t="6656" x="1263650" y="1276350"/>
          <p14:tracePt t="6664" x="1252538" y="1327150"/>
          <p14:tracePt t="6673" x="1239838" y="1389063"/>
          <p14:tracePt t="6680" x="1214438" y="1463675"/>
          <p14:tracePt t="6689" x="1201738" y="1552575"/>
          <p14:tracePt t="6696" x="1201738" y="1614488"/>
          <p14:tracePt t="6705" x="1189038" y="1727200"/>
          <p14:tracePt t="6712" x="1150938" y="1839913"/>
          <p14:tracePt t="6720" x="1139825" y="1965325"/>
          <p14:tracePt t="6728" x="1127125" y="2065338"/>
          <p14:tracePt t="6737" x="1127125" y="2127250"/>
          <p14:tracePt t="6744" x="1114425" y="2201863"/>
          <p14:tracePt t="6753" x="1089025" y="2314575"/>
          <p14:tracePt t="6760" x="1089025" y="2439988"/>
          <p14:tracePt t="6768" x="1089025" y="2490788"/>
          <p14:tracePt t="6785" x="1089025" y="2527300"/>
          <p14:tracePt t="6792" x="1076325" y="2578100"/>
          <p14:tracePt t="6800" x="1076325" y="2652713"/>
          <p14:tracePt t="6808" x="1063625" y="2728913"/>
          <p14:tracePt t="6816" x="1063625" y="2803525"/>
          <p14:tracePt t="6824" x="1050925" y="2878138"/>
          <p14:tracePt t="6832" x="1038225" y="2928938"/>
          <p14:tracePt t="6840" x="1027113" y="2978150"/>
          <p14:tracePt t="6848" x="1014413" y="3041650"/>
          <p14:tracePt t="6856" x="976313" y="3116263"/>
          <p14:tracePt t="6865" x="976313" y="3154363"/>
          <p14:tracePt t="6872" x="963613" y="3203575"/>
          <p14:tracePt t="6880" x="950913" y="3241675"/>
          <p14:tracePt t="6889" x="950913" y="3267075"/>
          <p14:tracePt t="6896" x="950913" y="3316288"/>
          <p14:tracePt t="6905" x="925513" y="3378200"/>
          <p14:tracePt t="6912" x="914400" y="3416300"/>
          <p14:tracePt t="6920" x="914400" y="3467100"/>
          <p14:tracePt t="6928" x="914400" y="3516313"/>
          <p14:tracePt t="6938" x="901700" y="3567113"/>
          <p14:tracePt t="6944" x="889000" y="3603625"/>
          <p14:tracePt t="6954" x="863600" y="3667125"/>
          <p14:tracePt t="6960" x="850900" y="3692525"/>
          <p14:tracePt t="6968" x="850900" y="3729038"/>
          <p14:tracePt t="6976" x="838200" y="3767138"/>
          <p14:tracePt t="6984" x="838200" y="3792538"/>
          <p14:tracePt t="6992" x="814388" y="3841750"/>
          <p14:tracePt t="7000" x="814388" y="3854450"/>
          <p14:tracePt t="7008" x="814388" y="3892550"/>
          <p14:tracePt t="7016" x="814388" y="3916363"/>
          <p14:tracePt t="7024" x="814388" y="3941763"/>
          <p14:tracePt t="7032" x="814388" y="3979863"/>
          <p14:tracePt t="7040" x="814388" y="4005263"/>
          <p14:tracePt t="7048" x="814388" y="4029075"/>
          <p14:tracePt t="7056" x="814388" y="4067175"/>
          <p14:tracePt t="7064" x="814388" y="4105275"/>
          <p14:tracePt t="7072" x="814388" y="4141788"/>
          <p14:tracePt t="7080" x="814388" y="4179888"/>
          <p14:tracePt t="7088" x="825500" y="4230688"/>
          <p14:tracePt t="7096" x="838200" y="4267200"/>
          <p14:tracePt t="7104" x="876300" y="4341813"/>
          <p14:tracePt t="7112" x="876300" y="4354513"/>
          <p14:tracePt t="7137" x="876300" y="4367213"/>
          <p14:tracePt t="7144" x="889000" y="4418013"/>
          <p14:tracePt t="7154" x="925513" y="4454525"/>
          <p14:tracePt t="7160" x="938213" y="4492625"/>
          <p14:tracePt t="7169" x="989013" y="4554538"/>
          <p14:tracePt t="7176" x="989013" y="4592638"/>
          <p14:tracePt t="7185" x="1038225" y="4656138"/>
          <p14:tracePt t="7192" x="1089025" y="4730750"/>
          <p14:tracePt t="7200" x="1114425" y="4768850"/>
          <p14:tracePt t="7208" x="1139825" y="4818063"/>
          <p14:tracePt t="7216" x="1176338" y="4856163"/>
          <p14:tracePt t="7224" x="1214438" y="4905375"/>
          <p14:tracePt t="7240" x="1239838" y="4930775"/>
          <p14:tracePt t="7248" x="1252538" y="4943475"/>
          <p14:tracePt t="7256" x="1263650" y="4943475"/>
          <p14:tracePt t="7264" x="1276350" y="4968875"/>
          <p14:tracePt t="7408" x="1301750" y="4968875"/>
          <p14:tracePt t="7416" x="1314450" y="4968875"/>
          <p14:tracePt t="7424" x="1327150" y="4968875"/>
          <p14:tracePt t="7432" x="1352550" y="4968875"/>
          <p14:tracePt t="7440" x="1376363" y="4968875"/>
          <p14:tracePt t="7448" x="1401763" y="4968875"/>
          <p14:tracePt t="7456" x="1414463" y="4956175"/>
          <p14:tracePt t="7464" x="1427163" y="4956175"/>
          <p14:tracePt t="7472" x="1452563" y="4943475"/>
          <p14:tracePt t="7480" x="1476375" y="4930775"/>
          <p14:tracePt t="7488" x="1489075" y="4930775"/>
          <p14:tracePt t="7496" x="1501775" y="4918075"/>
          <p14:tracePt t="7505" x="1501775" y="4905375"/>
          <p14:tracePt t="7521" x="1527175" y="4905375"/>
          <p14:tracePt t="7528" x="1527175" y="4892675"/>
          <p14:tracePt t="7544" x="1539875" y="4892675"/>
          <p14:tracePt t="7616" x="1539875" y="4868863"/>
          <p14:tracePt t="7624" x="1539875" y="4843463"/>
          <p14:tracePt t="7632" x="1539875" y="4792663"/>
          <p14:tracePt t="7640" x="1539875" y="4679950"/>
          <p14:tracePt t="7648" x="1514475" y="4592638"/>
          <p14:tracePt t="7656" x="1452563" y="4454525"/>
          <p14:tracePt t="7664" x="1427163" y="4267200"/>
          <p14:tracePt t="7672" x="1263650" y="3941763"/>
          <p14:tracePt t="7680" x="1038225" y="3554413"/>
          <p14:tracePt t="7688" x="776288" y="3016250"/>
          <p14:tracePt t="7696" x="463550" y="2478088"/>
          <p14:tracePt t="7705" x="61913" y="1876425"/>
          <p14:tracePt t="9201" x="100013" y="1714500"/>
          <p14:tracePt t="9209" x="163513" y="1714500"/>
          <p14:tracePt t="9217" x="225425" y="1714500"/>
          <p14:tracePt t="9225" x="274638" y="1714500"/>
          <p14:tracePt t="9233" x="325438" y="1739900"/>
          <p14:tracePt t="9241" x="387350" y="1752600"/>
          <p14:tracePt t="9250" x="438150" y="1765300"/>
          <p14:tracePt t="9257" x="476250" y="1776413"/>
          <p14:tracePt t="9267" x="538163" y="1789113"/>
          <p14:tracePt t="9281" x="576263" y="1801813"/>
          <p14:tracePt t="9289" x="588963" y="1814513"/>
          <p14:tracePt t="9297" x="612775" y="1839913"/>
          <p14:tracePt t="9305" x="638175" y="1852613"/>
          <p14:tracePt t="9313" x="650875" y="1865313"/>
          <p14:tracePt t="9321" x="676275" y="1876425"/>
          <p14:tracePt t="9329" x="701675" y="1876425"/>
          <p14:tracePt t="9337" x="712788" y="1889125"/>
          <p14:tracePt t="9345" x="738188" y="1914525"/>
          <p14:tracePt t="9353" x="763588" y="1914525"/>
          <p14:tracePt t="9369" x="776288" y="1914525"/>
          <p14:tracePt t="9377" x="788988" y="1914525"/>
          <p14:tracePt t="9385" x="801688" y="1927225"/>
          <p14:tracePt t="9449" x="825500" y="1927225"/>
          <p14:tracePt t="9457" x="838200" y="1927225"/>
          <p14:tracePt t="9465" x="889000" y="1939925"/>
          <p14:tracePt t="9473" x="925513" y="1952625"/>
          <p14:tracePt t="9481" x="976313" y="1965325"/>
          <p14:tracePt t="9489" x="1027113" y="1989138"/>
          <p14:tracePt t="9497" x="1063625" y="1989138"/>
          <p14:tracePt t="9505" x="1139825" y="2001838"/>
          <p14:tracePt t="9513" x="1163638" y="2014538"/>
          <p14:tracePt t="9521" x="1227138" y="2027238"/>
          <p14:tracePt t="9529" x="1301750" y="2065338"/>
          <p14:tracePt t="9537" x="1339850" y="2065338"/>
          <p14:tracePt t="9545" x="1414463" y="2089150"/>
          <p14:tracePt t="9553" x="1527175" y="2127250"/>
          <p14:tracePt t="9561" x="1614488" y="2139950"/>
          <p14:tracePt t="9569" x="1677988" y="2152650"/>
          <p14:tracePt t="9577" x="1778000" y="2152650"/>
          <p14:tracePt t="9585" x="1839913" y="2165350"/>
          <p14:tracePt t="9593" x="1903413" y="2201863"/>
          <p14:tracePt t="9601" x="1965325" y="2201863"/>
          <p14:tracePt t="9609" x="2003425" y="2201863"/>
          <p14:tracePt t="9617" x="2039938" y="2201863"/>
          <p14:tracePt t="9625" x="2052638" y="2201863"/>
          <p14:tracePt t="9633" x="2078038" y="2214563"/>
          <p14:tracePt t="9641" x="2090738" y="2214563"/>
          <p14:tracePt t="12657" x="2090738" y="2227263"/>
          <p14:tracePt t="12665" x="2090738" y="2239963"/>
          <p14:tracePt t="12681" x="2090738" y="2265363"/>
          <p14:tracePt t="12705" x="2090738" y="2278063"/>
          <p14:tracePt t="12721" x="2090738" y="2303463"/>
          <p14:tracePt t="12753" x="2090738" y="2314575"/>
          <p14:tracePt t="13113" x="2065338" y="2314575"/>
          <p14:tracePt t="13145" x="2065338" y="2327275"/>
          <p14:tracePt t="13161" x="2052638" y="2327275"/>
          <p14:tracePt t="13185" x="2027238" y="2339975"/>
          <p14:tracePt t="13241" x="2014538" y="2339975"/>
          <p14:tracePt t="13881" x="2003425" y="2352675"/>
          <p14:tracePt t="13929" x="1990725" y="2352675"/>
          <p14:tracePt t="14049" x="1978025" y="2352675"/>
          <p14:tracePt t="14073" x="1965325" y="2352675"/>
          <p14:tracePt t="14081" x="1952625" y="2365375"/>
          <p14:tracePt t="14097" x="1939925" y="2390775"/>
          <p14:tracePt t="14105" x="1939925" y="2403475"/>
          <p14:tracePt t="14113" x="1939925" y="2414588"/>
          <p14:tracePt t="14121" x="1927225" y="2439988"/>
          <p14:tracePt t="14129" x="1927225" y="2465388"/>
          <p14:tracePt t="14137" x="1914525" y="2478088"/>
          <p14:tracePt t="14145" x="1914525" y="2503488"/>
          <p14:tracePt t="14153" x="1903413" y="2527300"/>
          <p14:tracePt t="14161" x="1903413" y="2565400"/>
          <p14:tracePt t="14179" x="1903413" y="2652713"/>
          <p14:tracePt t="14185" x="1903413" y="2703513"/>
          <p14:tracePt t="14194" x="1903413" y="2752725"/>
          <p14:tracePt t="14201" x="1903413" y="2803525"/>
          <p14:tracePt t="14211" x="1903413" y="2852738"/>
          <p14:tracePt t="14217" x="1903413" y="2903538"/>
          <p14:tracePt t="14225" x="1903413" y="2965450"/>
          <p14:tracePt t="14233" x="1903413" y="3016250"/>
          <p14:tracePt t="14241" x="1903413" y="3054350"/>
          <p14:tracePt t="14249" x="1914525" y="3103563"/>
          <p14:tracePt t="14257" x="1914525" y="3128963"/>
          <p14:tracePt t="14265" x="1914525" y="3165475"/>
          <p14:tracePt t="14273" x="1914525" y="3203575"/>
          <p14:tracePt t="14281" x="1914525" y="3216275"/>
          <p14:tracePt t="14289" x="1914525" y="3254375"/>
          <p14:tracePt t="14297" x="1914525" y="3278188"/>
          <p14:tracePt t="14305" x="1914525" y="3316288"/>
          <p14:tracePt t="14313" x="1914525" y="3341688"/>
          <p14:tracePt t="14321" x="1914525" y="3378200"/>
          <p14:tracePt t="14329" x="1914525" y="3390900"/>
          <p14:tracePt t="14337" x="1914525" y="3416300"/>
          <p14:tracePt t="14345" x="1914525" y="3429000"/>
          <p14:tracePt t="14361" x="1914525" y="3441700"/>
          <p14:tracePt t="14377" x="1914525" y="3454400"/>
          <p14:tracePt t="14529" x="1914525" y="3467100"/>
          <p14:tracePt t="14537" x="1927225" y="3467100"/>
          <p14:tracePt t="14545" x="1939925" y="3467100"/>
          <p14:tracePt t="14553" x="1952625" y="3441700"/>
          <p14:tracePt t="14561" x="1978025" y="3429000"/>
          <p14:tracePt t="14569" x="1990725" y="3403600"/>
          <p14:tracePt t="14577" x="2014538" y="3378200"/>
          <p14:tracePt t="14585" x="2090738" y="3367088"/>
          <p14:tracePt t="14593" x="2139950" y="3354388"/>
          <p14:tracePt t="14601" x="2216150" y="3354388"/>
          <p14:tracePt t="14610" x="2290763" y="3328988"/>
          <p14:tracePt t="14617" x="2352675" y="3328988"/>
          <p14:tracePt t="14627" x="2441575" y="3328988"/>
          <p14:tracePt t="14633" x="2516188" y="3328988"/>
          <p14:tracePt t="14641" x="2603500" y="3328988"/>
          <p14:tracePt t="14649" x="2690813" y="3328988"/>
          <p14:tracePt t="14657" x="2754313" y="3328988"/>
          <p14:tracePt t="14665" x="2828925" y="3328988"/>
          <p14:tracePt t="14673" x="2903538" y="3328988"/>
          <p14:tracePt t="14681" x="2967038" y="3328988"/>
          <p14:tracePt t="14689" x="3028950" y="3328988"/>
          <p14:tracePt t="14697" x="3079750" y="3316288"/>
          <p14:tracePt t="14705" x="3141663" y="3303588"/>
          <p14:tracePt t="14713" x="3179763" y="3303588"/>
          <p14:tracePt t="14721" x="3205163" y="3290888"/>
          <p14:tracePt t="14729" x="3241675" y="3267075"/>
          <p14:tracePt t="14737" x="3267075" y="3267075"/>
          <p14:tracePt t="14745" x="3292475" y="3267075"/>
          <p14:tracePt t="14753" x="3328988" y="3267075"/>
          <p14:tracePt t="14761" x="3367088" y="3267075"/>
          <p14:tracePt t="14769" x="3405188" y="3267075"/>
          <p14:tracePt t="14777" x="3429000" y="3267075"/>
          <p14:tracePt t="14785" x="3454400" y="3267075"/>
          <p14:tracePt t="14793" x="3467100" y="3267075"/>
          <p14:tracePt t="14801" x="3492500" y="3267075"/>
          <p14:tracePt t="14810" x="3517900" y="3267075"/>
          <p14:tracePt t="14817" x="3541713" y="3267075"/>
          <p14:tracePt t="14827" x="3554413" y="3254375"/>
          <p14:tracePt t="14833" x="3579813" y="3254375"/>
          <p14:tracePt t="14841" x="3617913" y="3228975"/>
          <p14:tracePt t="14849" x="3643313" y="3228975"/>
          <p14:tracePt t="14857" x="3679825" y="3228975"/>
          <p14:tracePt t="14865" x="3692525" y="3228975"/>
          <p14:tracePt t="14873" x="3717925" y="3216275"/>
          <p14:tracePt t="14881" x="3743325" y="3203575"/>
          <p14:tracePt t="14889" x="3779838" y="3203575"/>
          <p14:tracePt t="14897" x="3805238" y="3178175"/>
          <p14:tracePt t="14905" x="3817938" y="3178175"/>
          <p14:tracePt t="14913" x="3830638" y="3165475"/>
          <p14:tracePt t="14921" x="3856038" y="3165475"/>
          <p14:tracePt t="14936" x="3867150" y="3154363"/>
          <p14:tracePt t="14953" x="3879850" y="3141663"/>
          <p14:tracePt t="14961" x="3892550" y="3141663"/>
          <p14:tracePt t="14977" x="3892550" y="3128963"/>
          <p14:tracePt t="14993" x="3905250" y="3116263"/>
          <p14:tracePt t="15017" x="3905250" y="3103563"/>
          <p14:tracePt t="15033" x="3905250" y="3078163"/>
          <p14:tracePt t="15049" x="3905250" y="3065463"/>
          <p14:tracePt t="15057" x="3905250" y="3028950"/>
          <p14:tracePt t="15065" x="3905250" y="2990850"/>
          <p14:tracePt t="15073" x="3905250" y="2965450"/>
          <p14:tracePt t="15081" x="3905250" y="2928938"/>
          <p14:tracePt t="15089" x="3905250" y="2890838"/>
          <p14:tracePt t="15097" x="3905250" y="2852738"/>
          <p14:tracePt t="15105" x="3905250" y="2828925"/>
          <p14:tracePt t="15113" x="3892550" y="2790825"/>
          <p14:tracePt t="15121" x="3879850" y="2752725"/>
          <p14:tracePt t="15129" x="3856038" y="2690813"/>
          <p14:tracePt t="15137" x="3830638" y="2652713"/>
          <p14:tracePt t="15145" x="3817938" y="2627313"/>
          <p14:tracePt t="15153" x="3792538" y="2590800"/>
          <p14:tracePt t="15161" x="3779838" y="2578100"/>
          <p14:tracePt t="15169" x="3767138" y="2565400"/>
          <p14:tracePt t="15177" x="3756025" y="2527300"/>
          <p14:tracePt t="15185" x="3743325" y="2527300"/>
          <p14:tracePt t="15193" x="3717925" y="2503488"/>
          <p14:tracePt t="15201" x="3705225" y="2503488"/>
          <p14:tracePt t="15209" x="3679825" y="2490788"/>
          <p14:tracePt t="15217" x="3630613" y="2452688"/>
          <p14:tracePt t="15226" x="3617913" y="2452688"/>
          <p14:tracePt t="15233" x="3579813" y="2427288"/>
          <p14:tracePt t="15243" x="3541713" y="2414588"/>
          <p14:tracePt t="15249" x="3541713" y="2403475"/>
          <p14:tracePt t="15257" x="3517900" y="2390775"/>
          <p14:tracePt t="15265" x="3492500" y="2390775"/>
          <p14:tracePt t="15273" x="3454400" y="2365375"/>
          <p14:tracePt t="15289" x="3429000" y="2352675"/>
          <p14:tracePt t="15297" x="3405188" y="2352675"/>
          <p14:tracePt t="15305" x="3392488" y="2352675"/>
          <p14:tracePt t="15313" x="3379788" y="2352675"/>
          <p14:tracePt t="15321" x="3367088" y="2352675"/>
          <p14:tracePt t="15329" x="3341688" y="2352675"/>
          <p14:tracePt t="15337" x="3317875" y="2352675"/>
          <p14:tracePt t="15345" x="3292475" y="2352675"/>
          <p14:tracePt t="15353" x="3254375" y="2352675"/>
          <p14:tracePt t="15361" x="3216275" y="2352675"/>
          <p14:tracePt t="15369" x="3205163" y="2352675"/>
          <p14:tracePt t="15377" x="3154363" y="2352675"/>
          <p14:tracePt t="15385" x="3128963" y="2352675"/>
          <p14:tracePt t="15393" x="3067050" y="2365375"/>
          <p14:tracePt t="15401" x="3028950" y="2378075"/>
          <p14:tracePt t="15409" x="2967038" y="2390775"/>
          <p14:tracePt t="15427" x="2841625" y="2414588"/>
          <p14:tracePt t="15433" x="2790825" y="2427288"/>
          <p14:tracePt t="15443" x="2728913" y="2439988"/>
          <p14:tracePt t="15449" x="2678113" y="2439988"/>
          <p14:tracePt t="15457" x="2641600" y="2465388"/>
          <p14:tracePt t="15465" x="2616200" y="2478088"/>
          <p14:tracePt t="15473" x="2578100" y="2478088"/>
          <p14:tracePt t="15481" x="2541588" y="2490788"/>
          <p14:tracePt t="15489" x="2503488" y="2503488"/>
          <p14:tracePt t="15497" x="2465388" y="2516188"/>
          <p14:tracePt t="15505" x="2441575" y="2516188"/>
          <p14:tracePt t="15513" x="2428875" y="2527300"/>
          <p14:tracePt t="15521" x="2403475" y="2527300"/>
          <p14:tracePt t="15529" x="2390775" y="2540000"/>
          <p14:tracePt t="15537" x="2365375" y="2540000"/>
          <p14:tracePt t="15545" x="2352675" y="2552700"/>
          <p14:tracePt t="15553" x="2328863" y="2565400"/>
          <p14:tracePt t="15561" x="2316163" y="2565400"/>
          <p14:tracePt t="15577" x="2303463" y="2565400"/>
          <p14:tracePt t="15585" x="2290763" y="2578100"/>
          <p14:tracePt t="15593" x="2265363" y="2590800"/>
          <p14:tracePt t="15601" x="2265363" y="2603500"/>
          <p14:tracePt t="15609" x="2252663" y="2616200"/>
          <p14:tracePt t="15617" x="2239963" y="2640013"/>
          <p14:tracePt t="15625" x="2228850" y="2652713"/>
          <p14:tracePt t="15633" x="2216150" y="2665413"/>
          <p14:tracePt t="15642" x="2216150" y="2690813"/>
          <p14:tracePt t="15649" x="2178050" y="2728913"/>
          <p14:tracePt t="15657" x="2178050" y="2740025"/>
          <p14:tracePt t="15665" x="2178050" y="2765425"/>
          <p14:tracePt t="15673" x="2165350" y="2790825"/>
          <p14:tracePt t="15681" x="2165350" y="2828925"/>
          <p14:tracePt t="15689" x="2139950" y="2852738"/>
          <p14:tracePt t="15697" x="2139950" y="2865438"/>
          <p14:tracePt t="15705" x="2139950" y="2903538"/>
          <p14:tracePt t="15713" x="2139950" y="2916238"/>
          <p14:tracePt t="15721" x="2139950" y="2952750"/>
          <p14:tracePt t="15729" x="2152650" y="2952750"/>
          <p14:tracePt t="15737" x="2152650" y="2978150"/>
          <p14:tracePt t="15745" x="2190750" y="3003550"/>
          <p14:tracePt t="15753" x="2216150" y="3041650"/>
          <p14:tracePt t="15761" x="2228850" y="3041650"/>
          <p14:tracePt t="15769" x="2265363" y="3065463"/>
          <p14:tracePt t="15777" x="2278063" y="3078163"/>
          <p14:tracePt t="15785" x="2316163" y="3090863"/>
          <p14:tracePt t="15793" x="2378075" y="3116263"/>
          <p14:tracePt t="15801" x="2428875" y="3128963"/>
          <p14:tracePt t="15809" x="2465388" y="3141663"/>
          <p14:tracePt t="15817" x="2541588" y="3154363"/>
          <p14:tracePt t="15825" x="2603500" y="3165475"/>
          <p14:tracePt t="15833" x="2690813" y="3190875"/>
          <p14:tracePt t="15842" x="2778125" y="3216275"/>
          <p14:tracePt t="15849" x="2854325" y="3228975"/>
          <p14:tracePt t="15858" x="2928938" y="3254375"/>
          <p14:tracePt t="15865" x="3028950" y="3278188"/>
          <p14:tracePt t="15873" x="3103563" y="3278188"/>
          <p14:tracePt t="15881" x="3154363" y="3290888"/>
          <p14:tracePt t="15889" x="3241675" y="3316288"/>
          <p14:tracePt t="15897" x="3267075" y="3316288"/>
          <p14:tracePt t="15905" x="3328988" y="3328988"/>
          <p14:tracePt t="15913" x="3367088" y="3328988"/>
          <p14:tracePt t="15921" x="3405188" y="3341688"/>
          <p14:tracePt t="15929" x="3454400" y="3341688"/>
          <p14:tracePt t="15937" x="3492500" y="3341688"/>
          <p14:tracePt t="15945" x="3554413" y="3354388"/>
          <p14:tracePt t="15953" x="3605213" y="3354388"/>
          <p14:tracePt t="15961" x="3630613" y="3354388"/>
          <p14:tracePt t="15969" x="3679825" y="3354388"/>
          <p14:tracePt t="15977" x="3730625" y="3354388"/>
          <p14:tracePt t="15985" x="3779838" y="3354388"/>
          <p14:tracePt t="15993" x="3830638" y="3354388"/>
          <p14:tracePt t="16001" x="3917950" y="3354388"/>
          <p14:tracePt t="16009" x="3968750" y="3354388"/>
          <p14:tracePt t="16017" x="4017963" y="3354388"/>
          <p14:tracePt t="16025" x="4092575" y="3354388"/>
          <p14:tracePt t="16033" x="4143375" y="3354388"/>
          <p14:tracePt t="16042" x="4192588" y="3354388"/>
          <p14:tracePt t="16049" x="4230688" y="3354388"/>
          <p14:tracePt t="16059" x="4268788" y="3367088"/>
          <p14:tracePt t="16065" x="4294188" y="3367088"/>
          <p14:tracePt t="16073" x="4305300" y="3367088"/>
          <p14:tracePt t="16081" x="4330700" y="3367088"/>
          <p14:tracePt t="16097" x="4343400" y="3367088"/>
          <p14:tracePt t="16105" x="4356100" y="3367088"/>
          <p14:tracePt t="16217" x="4368800" y="3367088"/>
          <p14:tracePt t="16225" x="4368800" y="3341688"/>
          <p14:tracePt t="16233" x="4368800" y="3303588"/>
          <p14:tracePt t="16241" x="4368800" y="3267075"/>
          <p14:tracePt t="16249" x="4368800" y="3216275"/>
          <p14:tracePt t="16258" x="4368800" y="3190875"/>
          <p14:tracePt t="16265" x="4368800" y="3154363"/>
          <p14:tracePt t="16275" x="4356100" y="3078163"/>
          <p14:tracePt t="16281" x="4356100" y="3054350"/>
          <p14:tracePt t="16289" x="4318000" y="3016250"/>
          <p14:tracePt t="16297" x="4318000" y="3003550"/>
          <p14:tracePt t="16305" x="4318000" y="2952750"/>
          <p14:tracePt t="16313" x="4318000" y="2941638"/>
          <p14:tracePt t="16321" x="4305300" y="2941638"/>
          <p14:tracePt t="16329" x="4294188" y="2916238"/>
          <p14:tracePt t="16361" x="4294188" y="2903538"/>
          <p14:tracePt t="16385" x="4294188" y="2878138"/>
          <p14:tracePt t="16417" x="4294188" y="2865438"/>
          <p14:tracePt t="16425" x="4294188" y="2828925"/>
          <p14:tracePt t="16433" x="4318000" y="2803525"/>
          <p14:tracePt t="16441" x="4318000" y="2790825"/>
          <p14:tracePt t="16449" x="4343400" y="2752725"/>
          <p14:tracePt t="16458" x="4356100" y="2716213"/>
          <p14:tracePt t="16465" x="4381500" y="2678113"/>
          <p14:tracePt t="16475" x="4394200" y="2640013"/>
          <p14:tracePt t="16481" x="4430713" y="2578100"/>
          <p14:tracePt t="16489" x="4430713" y="2527300"/>
          <p14:tracePt t="16497" x="4443413" y="2439988"/>
          <p14:tracePt t="16505" x="4494213" y="2339975"/>
          <p14:tracePt t="16513" x="4494213" y="2290763"/>
          <p14:tracePt t="16521" x="4494213" y="2214563"/>
          <p14:tracePt t="16529" x="4494213" y="2152650"/>
          <p14:tracePt t="16537" x="4494213" y="2052638"/>
          <p14:tracePt t="16545" x="4481513" y="1989138"/>
          <p14:tracePt t="16553" x="4456113" y="1939925"/>
          <p14:tracePt t="16561" x="4418013" y="1889125"/>
          <p14:tracePt t="16569" x="4418013" y="1876425"/>
          <p14:tracePt t="16577" x="4406900" y="1839913"/>
          <p14:tracePt t="16585" x="4394200" y="1827213"/>
          <p14:tracePt t="16593" x="4381500" y="1801813"/>
          <p14:tracePt t="16601" x="4368800" y="1789113"/>
          <p14:tracePt t="16609" x="4368800" y="1776413"/>
          <p14:tracePt t="16617" x="4368800" y="1765300"/>
          <p14:tracePt t="16625" x="4343400" y="1752600"/>
          <p14:tracePt t="16641" x="4343400" y="1739900"/>
          <p14:tracePt t="16649" x="4330700" y="1727200"/>
          <p14:tracePt t="16658" x="4305300" y="1727200"/>
          <p14:tracePt t="16665" x="4294188" y="1714500"/>
          <p14:tracePt t="16674" x="4281488" y="1701800"/>
          <p14:tracePt t="16681" x="4268788" y="1689100"/>
          <p14:tracePt t="16689" x="4243388" y="1676400"/>
          <p14:tracePt t="16697" x="4205288" y="1652588"/>
          <p14:tracePt t="16705" x="4168775" y="1614488"/>
          <p14:tracePt t="16713" x="4143375" y="1589088"/>
          <p14:tracePt t="16721" x="4105275" y="1563688"/>
          <p14:tracePt t="16729" x="4105275" y="1552575"/>
          <p14:tracePt t="16737" x="4068763" y="1527175"/>
          <p14:tracePt t="16745" x="4056063" y="1527175"/>
          <p14:tracePt t="16753" x="4030663" y="1501775"/>
          <p14:tracePt t="16761" x="4017963" y="1476375"/>
          <p14:tracePt t="16769" x="4005263" y="1476375"/>
          <p14:tracePt t="16777" x="3979863" y="1439863"/>
          <p14:tracePt t="16785" x="3968750" y="1414463"/>
          <p14:tracePt t="16793" x="3943350" y="1401763"/>
          <p14:tracePt t="16801" x="3943350" y="1389063"/>
          <p14:tracePt t="16817" x="3917950" y="1389063"/>
          <p14:tracePt t="16841" x="3905250" y="1389063"/>
          <p14:tracePt t="16865" x="3892550" y="1389063"/>
          <p14:tracePt t="16890" x="3879850" y="1389063"/>
          <p14:tracePt t="16905" x="3867150" y="1389063"/>
          <p14:tracePt t="16913" x="3843338" y="1389063"/>
          <p14:tracePt t="16921" x="3817938" y="1427163"/>
          <p14:tracePt t="16929" x="3792538" y="1463675"/>
          <p14:tracePt t="16937" x="3756025" y="1514475"/>
          <p14:tracePt t="16945" x="3717925" y="1576388"/>
          <p14:tracePt t="16953" x="3705225" y="1601788"/>
          <p14:tracePt t="16961" x="3667125" y="1652588"/>
          <p14:tracePt t="16969" x="3643313" y="1714500"/>
          <p14:tracePt t="16977" x="3605213" y="1765300"/>
          <p14:tracePt t="16985" x="3592513" y="1839913"/>
          <p14:tracePt t="16993" x="3579813" y="1901825"/>
          <p14:tracePt t="17001" x="3554413" y="1965325"/>
          <p14:tracePt t="17009" x="3541713" y="2039938"/>
          <p14:tracePt t="17017" x="3530600" y="2089150"/>
          <p14:tracePt t="17025" x="3530600" y="2165350"/>
          <p14:tracePt t="17033" x="3530600" y="2214563"/>
          <p14:tracePt t="17041" x="3517900" y="2265363"/>
          <p14:tracePt t="17049" x="3517900" y="2314575"/>
          <p14:tracePt t="17057" x="3517900" y="2352675"/>
          <p14:tracePt t="17065" x="3517900" y="2403475"/>
          <p14:tracePt t="17074" x="3517900" y="2439988"/>
          <p14:tracePt t="17081" x="3517900" y="2478088"/>
          <p14:tracePt t="17091" x="3517900" y="2527300"/>
          <p14:tracePt t="17097" x="3517900" y="2565400"/>
          <p14:tracePt t="17105" x="3517900" y="2603500"/>
          <p14:tracePt t="17113" x="3517900" y="2627313"/>
          <p14:tracePt t="17121" x="3541713" y="2703513"/>
          <p14:tracePt t="17129" x="3541713" y="2716213"/>
          <p14:tracePt t="17137" x="3567113" y="2728913"/>
          <p14:tracePt t="17145" x="3605213" y="2790825"/>
          <p14:tracePt t="17153" x="3643313" y="2828925"/>
          <p14:tracePt t="17161" x="3654425" y="2840038"/>
          <p14:tracePt t="17175" x="3679825" y="2852738"/>
          <p14:tracePt t="17177" x="3730625" y="2878138"/>
          <p14:tracePt t="17185" x="3743325" y="2890838"/>
          <p14:tracePt t="17193" x="3779838" y="2903538"/>
          <p14:tracePt t="17201" x="3805238" y="2916238"/>
          <p14:tracePt t="17209" x="3843338" y="2916238"/>
          <p14:tracePt t="17217" x="3879850" y="2928938"/>
          <p14:tracePt t="17225" x="3917950" y="2928938"/>
          <p14:tracePt t="17233" x="3968750" y="2941638"/>
          <p14:tracePt t="17241" x="4005263" y="2941638"/>
          <p14:tracePt t="17249" x="4043363" y="2941638"/>
          <p14:tracePt t="17257" x="4092575" y="2941638"/>
          <p14:tracePt t="17265" x="4130675" y="2941638"/>
          <p14:tracePt t="17273" x="4156075" y="2941638"/>
          <p14:tracePt t="17281" x="4181475" y="2941638"/>
          <p14:tracePt t="17290" x="4205288" y="2941638"/>
          <p14:tracePt t="17307" x="4243388" y="2941638"/>
          <p14:tracePt t="17321" x="4256088" y="2941638"/>
          <p14:tracePt t="17329" x="4281488" y="2928938"/>
          <p14:tracePt t="17345" x="4305300" y="2903538"/>
          <p14:tracePt t="17353" x="4305300" y="2890838"/>
          <p14:tracePt t="17361" x="4318000" y="2878138"/>
          <p14:tracePt t="17369" x="4318000" y="2865438"/>
          <p14:tracePt t="17377" x="4343400" y="2840038"/>
          <p14:tracePt t="17385" x="4356100" y="2803525"/>
          <p14:tracePt t="17393" x="4356100" y="2778125"/>
          <p14:tracePt t="17401" x="4356100" y="2728913"/>
          <p14:tracePt t="17409" x="4381500" y="2690813"/>
          <p14:tracePt t="17417" x="4394200" y="2652713"/>
          <p14:tracePt t="17425" x="4406900" y="2616200"/>
          <p14:tracePt t="17433" x="4406900" y="2565400"/>
          <p14:tracePt t="17441" x="4406900" y="2516188"/>
          <p14:tracePt t="17449" x="4406900" y="2490788"/>
          <p14:tracePt t="17457" x="4406900" y="2439988"/>
          <p14:tracePt t="17465" x="4406900" y="2378075"/>
          <p14:tracePt t="17473" x="4406900" y="2352675"/>
          <p14:tracePt t="17480" x="4406900" y="2303463"/>
          <p14:tracePt t="17490" x="4394200" y="2239963"/>
          <p14:tracePt t="17496" x="4381500" y="2201863"/>
          <p14:tracePt t="17506" x="4368800" y="2152650"/>
          <p14:tracePt t="17513" x="4356100" y="2101850"/>
          <p14:tracePt t="17521" x="4330700" y="2078038"/>
          <p14:tracePt t="17529" x="4318000" y="2039938"/>
          <p14:tracePt t="17537" x="4294188" y="2001838"/>
          <p14:tracePt t="17545" x="4281488" y="1978025"/>
          <p14:tracePt t="17553" x="4268788" y="1965325"/>
          <p14:tracePt t="17561" x="4230688" y="1939925"/>
          <p14:tracePt t="17569" x="4230688" y="1914525"/>
          <p14:tracePt t="17577" x="4217988" y="1914525"/>
          <p14:tracePt t="17585" x="4192588" y="1889125"/>
          <p14:tracePt t="17593" x="4181475" y="1876425"/>
          <p14:tracePt t="17601" x="4181475" y="1865313"/>
          <p14:tracePt t="17609" x="4168775" y="1865313"/>
          <p14:tracePt t="17617" x="4156075" y="1865313"/>
          <p14:tracePt t="17625" x="4143375" y="1865313"/>
          <p14:tracePt t="17633" x="4130675" y="1865313"/>
          <p14:tracePt t="17641" x="4117975" y="1865313"/>
          <p14:tracePt t="17649" x="4092575" y="1865313"/>
          <p14:tracePt t="17657" x="4081463" y="1865313"/>
          <p14:tracePt t="17665" x="4043363" y="1865313"/>
          <p14:tracePt t="17673" x="4005263" y="1865313"/>
          <p14:tracePt t="17681" x="3968750" y="1865313"/>
          <p14:tracePt t="17690" x="3943350" y="1865313"/>
          <p14:tracePt t="17697" x="3905250" y="1865313"/>
          <p14:tracePt t="17707" x="3879850" y="1865313"/>
          <p14:tracePt t="17713" x="3843338" y="1865313"/>
          <p14:tracePt t="17721" x="3805238" y="1865313"/>
          <p14:tracePt t="17737" x="3767138" y="1865313"/>
          <p14:tracePt t="17745" x="3743325" y="1865313"/>
          <p14:tracePt t="17753" x="3717925" y="1865313"/>
          <p14:tracePt t="17761" x="3679825" y="1876425"/>
          <p14:tracePt t="17769" x="3667125" y="1889125"/>
          <p14:tracePt t="17777" x="3643313" y="1901825"/>
          <p14:tracePt t="17785" x="3617913" y="1914525"/>
          <p14:tracePt t="17793" x="3605213" y="1914525"/>
          <p14:tracePt t="17801" x="3579813" y="1939925"/>
          <p14:tracePt t="17809" x="3567113" y="1952625"/>
          <p14:tracePt t="17817" x="3541713" y="1989138"/>
          <p14:tracePt t="17825" x="3530600" y="2001838"/>
          <p14:tracePt t="17833" x="3517900" y="2039938"/>
          <p14:tracePt t="17841" x="3505200" y="2065338"/>
          <p14:tracePt t="17849" x="3479800" y="2089150"/>
          <p14:tracePt t="17857" x="3479800" y="2101850"/>
          <p14:tracePt t="17865" x="3479800" y="2127250"/>
          <p14:tracePt t="17873" x="3467100" y="2152650"/>
          <p14:tracePt t="17881" x="3467100" y="2190750"/>
          <p14:tracePt t="17889" x="3441700" y="2227263"/>
          <p14:tracePt t="17897" x="3441700" y="2265363"/>
          <p14:tracePt t="17906" x="3441700" y="2290763"/>
          <p14:tracePt t="17913" x="3441700" y="2327275"/>
          <p14:tracePt t="17923" x="3441700" y="2378075"/>
          <p14:tracePt t="17929" x="3441700" y="2414588"/>
          <p14:tracePt t="17937" x="3441700" y="2465388"/>
          <p14:tracePt t="17945" x="3441700" y="2516188"/>
          <p14:tracePt t="17953" x="3441700" y="2552700"/>
          <p14:tracePt t="17961" x="3441700" y="2603500"/>
          <p14:tracePt t="17969" x="3454400" y="2665413"/>
          <p14:tracePt t="17977" x="3467100" y="2690813"/>
          <p14:tracePt t="17985" x="3505200" y="2740025"/>
          <p14:tracePt t="17993" x="3517900" y="2778125"/>
          <p14:tracePt t="18001" x="3541713" y="2828925"/>
          <p14:tracePt t="18009" x="3554413" y="2865438"/>
          <p14:tracePt t="18017" x="3579813" y="2903538"/>
          <p14:tracePt t="18025" x="3605213" y="2928938"/>
          <p14:tracePt t="18033" x="3617913" y="2941638"/>
          <p14:tracePt t="18041" x="3654425" y="3003550"/>
          <p14:tracePt t="18049" x="3667125" y="3016250"/>
          <p14:tracePt t="18057" x="3679825" y="3028950"/>
          <p14:tracePt t="18065" x="3692525" y="3054350"/>
          <p14:tracePt t="18073" x="3705225" y="3054350"/>
          <p14:tracePt t="18081" x="3730625" y="3065463"/>
          <p14:tracePt t="18089" x="3743325" y="3078163"/>
          <p14:tracePt t="18097" x="3767138" y="3078163"/>
          <p14:tracePt t="18106" x="3779838" y="3078163"/>
          <p14:tracePt t="18113" x="3830638" y="3103563"/>
          <p14:tracePt t="18123" x="3856038" y="3116263"/>
          <p14:tracePt t="18129" x="3867150" y="3116263"/>
          <p14:tracePt t="18137" x="3905250" y="3128963"/>
          <p14:tracePt t="18145" x="3917950" y="3128963"/>
          <p14:tracePt t="18153" x="3956050" y="3128963"/>
          <p14:tracePt t="18172" x="4043363" y="3128963"/>
          <p14:tracePt t="18177" x="4068763" y="3128963"/>
          <p14:tracePt t="18185" x="4105275" y="3128963"/>
          <p14:tracePt t="18193" x="4143375" y="3128963"/>
          <p14:tracePt t="18201" x="4156075" y="3128963"/>
          <p14:tracePt t="18209" x="4192588" y="3128963"/>
          <p14:tracePt t="18217" x="4217988" y="3128963"/>
          <p14:tracePt t="18225" x="4230688" y="3128963"/>
          <p14:tracePt t="18233" x="4256088" y="3128963"/>
          <p14:tracePt t="18241" x="4281488" y="3128963"/>
          <p14:tracePt t="18249" x="4305300" y="3116263"/>
          <p14:tracePt t="18257" x="4318000" y="3103563"/>
          <p14:tracePt t="18265" x="4330700" y="3090863"/>
          <p14:tracePt t="18272" x="4343400" y="3078163"/>
          <p14:tracePt t="18281" x="4356100" y="3054350"/>
          <p14:tracePt t="18289" x="4368800" y="3016250"/>
          <p14:tracePt t="18297" x="4381500" y="2978150"/>
          <p14:tracePt t="18306" x="4381500" y="2941638"/>
          <p14:tracePt t="18313" x="4406900" y="2865438"/>
          <p14:tracePt t="18322" x="4406900" y="2816225"/>
          <p14:tracePt t="18329" x="4418013" y="2765425"/>
          <p14:tracePt t="18339" x="4418013" y="2716213"/>
          <p14:tracePt t="18345" x="4418013" y="2665413"/>
          <p14:tracePt t="18353" x="4418013" y="2627313"/>
          <p14:tracePt t="18361" x="4418013" y="2590800"/>
          <p14:tracePt t="18369" x="4418013" y="2540000"/>
          <p14:tracePt t="18377" x="4418013" y="2516188"/>
          <p14:tracePt t="18385" x="4418013" y="2465388"/>
          <p14:tracePt t="18393" x="4418013" y="2427288"/>
          <p14:tracePt t="18401" x="4406900" y="2390775"/>
          <p14:tracePt t="18409" x="4394200" y="2365375"/>
          <p14:tracePt t="18417" x="4381500" y="2327275"/>
          <p14:tracePt t="18425" x="4356100" y="2303463"/>
          <p14:tracePt t="18433" x="4343400" y="2278063"/>
          <p14:tracePt t="18441" x="4318000" y="2239963"/>
          <p14:tracePt t="18449" x="4305300" y="2227263"/>
          <p14:tracePt t="18457" x="4294188" y="2190750"/>
          <p14:tracePt t="18465" x="4281488" y="2178050"/>
          <p14:tracePt t="18472" x="4268788" y="2152650"/>
          <p14:tracePt t="18489" x="4256088" y="2139950"/>
          <p14:tracePt t="18497" x="4243388" y="2127250"/>
          <p14:tracePt t="18513" x="4230688" y="2114550"/>
          <p14:tracePt t="18538" x="4217988" y="2101850"/>
          <p14:tracePt t="18553" x="4205288" y="2101850"/>
          <p14:tracePt t="18569" x="4192588" y="2101850"/>
          <p14:tracePt t="18577" x="4168775" y="2101850"/>
          <p14:tracePt t="18585" x="4156075" y="2101850"/>
          <p14:tracePt t="18593" x="4130675" y="2101850"/>
          <p14:tracePt t="18601" x="4117975" y="2101850"/>
          <p14:tracePt t="18609" x="4081463" y="2101850"/>
          <p14:tracePt t="18617" x="4043363" y="2101850"/>
          <p14:tracePt t="18625" x="4017963" y="2114550"/>
          <p14:tracePt t="18633" x="3979863" y="2127250"/>
          <p14:tracePt t="18641" x="3956050" y="2139950"/>
          <p14:tracePt t="18649" x="3917950" y="2165350"/>
          <p14:tracePt t="18657" x="3879850" y="2165350"/>
          <p14:tracePt t="18665" x="3843338" y="2178050"/>
          <p14:tracePt t="18673" x="3817938" y="2201863"/>
          <p14:tracePt t="18681" x="3792538" y="2214563"/>
          <p14:tracePt t="18689" x="3779838" y="2239963"/>
          <p14:tracePt t="18697" x="3743325" y="2265363"/>
          <p14:tracePt t="18705" x="3717925" y="2290763"/>
          <p14:tracePt t="18713" x="3705225" y="2314575"/>
          <p14:tracePt t="18722" x="3679825" y="2352675"/>
          <p14:tracePt t="18729" x="3667125" y="2378075"/>
          <p14:tracePt t="18739" x="3643313" y="2403475"/>
          <p14:tracePt t="18745" x="3630613" y="2427288"/>
          <p14:tracePt t="18753" x="3617913" y="2452688"/>
          <p14:tracePt t="18761" x="3617913" y="2478088"/>
          <p14:tracePt t="18769" x="3605213" y="2490788"/>
          <p14:tracePt t="18777" x="3592513" y="2527300"/>
          <p14:tracePt t="18785" x="3592513" y="2578100"/>
          <p14:tracePt t="18793" x="3592513" y="2590800"/>
          <p14:tracePt t="18801" x="3592513" y="2616200"/>
          <p14:tracePt t="18809" x="3592513" y="2652713"/>
          <p14:tracePt t="18817" x="3592513" y="2665413"/>
          <p14:tracePt t="18825" x="3592513" y="2678113"/>
          <p14:tracePt t="18833" x="3592513" y="2716213"/>
          <p14:tracePt t="18841" x="3592513" y="2740025"/>
          <p14:tracePt t="18849" x="3592513" y="2765425"/>
          <p14:tracePt t="18857" x="3592513" y="2803525"/>
          <p14:tracePt t="18865" x="3605213" y="2828925"/>
          <p14:tracePt t="18873" x="3605213" y="2852738"/>
          <p14:tracePt t="18881" x="3617913" y="2903538"/>
          <p14:tracePt t="18897" x="3617913" y="2916238"/>
          <p14:tracePt t="18905" x="3643313" y="2941638"/>
          <p14:tracePt t="18913" x="3654425" y="2965450"/>
          <p14:tracePt t="18921" x="3667125" y="2990850"/>
          <p14:tracePt t="18929" x="3692525" y="3003550"/>
          <p14:tracePt t="18938" x="3692525" y="3016250"/>
          <p14:tracePt t="18945" x="3705225" y="3028950"/>
          <p14:tracePt t="18953" x="3743325" y="3054350"/>
          <p14:tracePt t="18961" x="3756025" y="3078163"/>
          <p14:tracePt t="18969" x="3779838" y="3103563"/>
          <p14:tracePt t="18977" x="3805238" y="3116263"/>
          <p14:tracePt t="18985" x="3817938" y="3141663"/>
          <p14:tracePt t="18993" x="3843338" y="3165475"/>
          <p14:tracePt t="19001" x="3879850" y="3190875"/>
          <p14:tracePt t="19009" x="3892550" y="3203575"/>
          <p14:tracePt t="19017" x="3917950" y="3228975"/>
          <p14:tracePt t="19025" x="3956050" y="3254375"/>
          <p14:tracePt t="19033" x="3979863" y="3267075"/>
          <p14:tracePt t="19041" x="4005263" y="3278188"/>
          <p14:tracePt t="19049" x="4043363" y="3303588"/>
          <p14:tracePt t="19057" x="4068763" y="3303588"/>
          <p14:tracePt t="19065" x="4081463" y="3316288"/>
          <p14:tracePt t="19073" x="4092575" y="3316288"/>
          <p14:tracePt t="19081" x="4105275" y="3316288"/>
          <p14:tracePt t="19097" x="4130675" y="3316288"/>
          <p14:tracePt t="19113" x="4143375" y="3316288"/>
          <p14:tracePt t="19129" x="4168775" y="3316288"/>
          <p14:tracePt t="19138" x="4192588" y="3303588"/>
          <p14:tracePt t="19145" x="4205288" y="3290888"/>
          <p14:tracePt t="19155" x="4230688" y="3278188"/>
          <p14:tracePt t="19161" x="4243388" y="3241675"/>
          <p14:tracePt t="19169" x="4268788" y="3228975"/>
          <p14:tracePt t="19177" x="4294188" y="3203575"/>
          <p14:tracePt t="19185" x="4305300" y="3178175"/>
          <p14:tracePt t="19193" x="4318000" y="3165475"/>
          <p14:tracePt t="19201" x="4330700" y="3141663"/>
          <p14:tracePt t="19209" x="4356100" y="3103563"/>
          <p14:tracePt t="19217" x="4368800" y="3078163"/>
          <p14:tracePt t="19225" x="4368800" y="3065463"/>
          <p14:tracePt t="19233" x="4381500" y="3041650"/>
          <p14:tracePt t="19241" x="4381500" y="3016250"/>
          <p14:tracePt t="19249" x="4381500" y="2978150"/>
          <p14:tracePt t="19257" x="4381500" y="2952750"/>
          <p14:tracePt t="19265" x="4381500" y="2928938"/>
          <p14:tracePt t="19273" x="4381500" y="2890838"/>
          <p14:tracePt t="19281" x="4381500" y="2852738"/>
          <p14:tracePt t="19289" x="4381500" y="2803525"/>
          <p14:tracePt t="19297" x="4381500" y="2765425"/>
          <p14:tracePt t="19305" x="4356100" y="2740025"/>
          <p14:tracePt t="19313" x="4343400" y="2703513"/>
          <p14:tracePt t="19321" x="4305300" y="2665413"/>
          <p14:tracePt t="19329" x="4268788" y="2616200"/>
          <p14:tracePt t="19338" x="4256088" y="2603500"/>
          <p14:tracePt t="19345" x="4217988" y="2565400"/>
          <p14:tracePt t="19355" x="4192588" y="2540000"/>
          <p14:tracePt t="19361" x="4181475" y="2516188"/>
          <p14:tracePt t="19369" x="4168775" y="2490788"/>
          <p14:tracePt t="19377" x="4143375" y="2465388"/>
          <p14:tracePt t="19385" x="4143375" y="2452688"/>
          <p14:tracePt t="19393" x="4130675" y="2439988"/>
          <p14:tracePt t="19401" x="4130675" y="2427288"/>
          <p14:tracePt t="19409" x="4117975" y="2427288"/>
          <p14:tracePt t="19425" x="4105275" y="2414588"/>
          <p14:tracePt t="19505" x="4105275" y="2403475"/>
          <p14:tracePt t="19537" x="4092575" y="2403475"/>
          <p14:tracePt t="19561" x="4081463" y="2403475"/>
          <p14:tracePt t="19570" x="4056063" y="2403475"/>
          <p14:tracePt t="19577" x="4043363" y="2403475"/>
          <p14:tracePt t="19585" x="4030663" y="2403475"/>
          <p14:tracePt t="19593" x="4005263" y="2403475"/>
          <p14:tracePt t="19601" x="3968750" y="2403475"/>
          <p14:tracePt t="19609" x="3943350" y="2403475"/>
          <p14:tracePt t="19617" x="3905250" y="2427288"/>
          <p14:tracePt t="19625" x="3867150" y="2439988"/>
          <p14:tracePt t="19633" x="3805238" y="2490788"/>
          <p14:tracePt t="19641" x="3756025" y="2503488"/>
          <p14:tracePt t="19649" x="3692525" y="2565400"/>
          <p14:tracePt t="19657" x="3605213" y="2665413"/>
          <p14:tracePt t="19665" x="3541713" y="2728913"/>
          <p14:tracePt t="19673" x="3467100" y="2803525"/>
          <p14:tracePt t="19681" x="3417888" y="2878138"/>
          <p14:tracePt t="19689" x="3367088" y="2952750"/>
          <p14:tracePt t="19697" x="3292475" y="3041650"/>
          <p14:tracePt t="19705" x="3241675" y="3090863"/>
          <p14:tracePt t="19713" x="3192463" y="3178175"/>
          <p14:tracePt t="19721" x="3141663" y="3241675"/>
          <p14:tracePt t="19729" x="3079750" y="3316288"/>
          <p14:tracePt t="19737" x="3028950" y="3390900"/>
          <p14:tracePt t="19745" x="2992438" y="3467100"/>
          <p14:tracePt t="19754" x="2979738" y="3490913"/>
          <p14:tracePt t="19761" x="2967038" y="3541713"/>
          <p14:tracePt t="19771" x="2941638" y="3603625"/>
          <p14:tracePt t="19777" x="2928938" y="3641725"/>
          <p14:tracePt t="19785" x="2916238" y="3679825"/>
          <p14:tracePt t="19793" x="2916238" y="3703638"/>
          <p14:tracePt t="19801" x="2916238" y="3729038"/>
          <p14:tracePt t="19809" x="2916238" y="3754438"/>
          <p14:tracePt t="19817" x="2916238" y="3767138"/>
          <p14:tracePt t="19825" x="2916238" y="3779838"/>
          <p14:tracePt t="19849" x="2916238" y="3803650"/>
          <p14:tracePt t="19881" x="2903538" y="3803650"/>
          <p14:tracePt t="19905" x="2890838" y="3803650"/>
          <p14:tracePt t="19913" x="2879725" y="3803650"/>
          <p14:tracePt t="19921" x="2867025" y="3803650"/>
          <p14:tracePt t="19937" x="2854325" y="3803650"/>
          <p14:tracePt t="19953" x="2828925" y="3803650"/>
          <p14:tracePt t="19961" x="2816225" y="3803650"/>
          <p14:tracePt t="19970" x="2803525" y="3803650"/>
          <p14:tracePt t="19977" x="2778125" y="3803650"/>
          <p14:tracePt t="19985" x="2767013" y="3803650"/>
          <p14:tracePt t="19993" x="2741613" y="3792538"/>
          <p14:tracePt t="20001" x="2703513" y="3792538"/>
          <p14:tracePt t="20009" x="2678113" y="3792538"/>
          <p14:tracePt t="20017" x="2641600" y="3779838"/>
          <p14:tracePt t="20025" x="2616200" y="3779838"/>
          <p14:tracePt t="20033" x="2603500" y="3779838"/>
          <p14:tracePt t="20041" x="2578100" y="3767138"/>
          <p14:tracePt t="20049" x="2565400" y="3767138"/>
          <p14:tracePt t="20057" x="2554288" y="3767138"/>
          <p14:tracePt t="20065" x="2528888" y="3767138"/>
          <p14:tracePt t="20073" x="2516188" y="3767138"/>
          <p14:tracePt t="20081" x="2490788" y="3767138"/>
          <p14:tracePt t="20089" x="2478088" y="3754438"/>
          <p14:tracePt t="20097" x="2465388" y="3754438"/>
          <p14:tracePt t="20105" x="2452688" y="3754438"/>
          <p14:tracePt t="20113" x="2441575" y="3754438"/>
          <p14:tracePt t="20137" x="2428875" y="3754438"/>
          <p14:tracePt t="20145" x="2416175" y="3754438"/>
          <p14:tracePt t="20153" x="2403475" y="3754438"/>
          <p14:tracePt t="20161" x="2390775" y="3729038"/>
          <p14:tracePt t="20172" x="2365375" y="3729038"/>
          <p14:tracePt t="20177" x="2352675" y="3729038"/>
          <p14:tracePt t="20201" x="2339975" y="3716338"/>
          <p14:tracePt t="20321" x="2328863" y="3703638"/>
          <p14:tracePt t="20481" x="2316163" y="3703638"/>
          <p14:tracePt t="20489" x="2290763" y="3703638"/>
          <p14:tracePt t="20497" x="2252663" y="3703638"/>
          <p14:tracePt t="20505" x="2203450" y="3703638"/>
          <p14:tracePt t="20513" x="2127250" y="3703638"/>
          <p14:tracePt t="20521" x="2065338" y="3703638"/>
          <p14:tracePt t="20529" x="2014538" y="3703638"/>
          <p14:tracePt t="20537" x="1939925" y="3703638"/>
          <p14:tracePt t="20545" x="1878013" y="3703638"/>
          <p14:tracePt t="20553" x="1801813" y="3703638"/>
          <p14:tracePt t="20561" x="1739900" y="3703638"/>
          <p14:tracePt t="20569" x="1677988" y="3703638"/>
          <p14:tracePt t="20577" x="1627188" y="3703638"/>
          <p14:tracePt t="20586" x="1589088" y="3703638"/>
          <p14:tracePt t="20593" x="1565275" y="3703638"/>
          <p14:tracePt t="20601" x="1539875" y="3703638"/>
          <p14:tracePt t="20609" x="1527175" y="3703638"/>
          <p14:tracePt t="20617" x="1501775" y="3729038"/>
          <p14:tracePt t="20633" x="1489075" y="3741738"/>
          <p14:tracePt t="20649" x="1489075" y="3754438"/>
          <p14:tracePt t="20665" x="1489075" y="3779838"/>
          <p14:tracePt t="20673" x="1489075" y="3792538"/>
          <p14:tracePt t="20681" x="1489075" y="3803650"/>
          <p14:tracePt t="20689" x="1476375" y="3841750"/>
          <p14:tracePt t="20697" x="1476375" y="3867150"/>
          <p14:tracePt t="20705" x="1452563" y="3879850"/>
          <p14:tracePt t="20713" x="1452563" y="3916363"/>
          <p14:tracePt t="20721" x="1439863" y="3941763"/>
          <p14:tracePt t="20729" x="1439863" y="3979863"/>
          <p14:tracePt t="20737" x="1427163" y="4017963"/>
          <p14:tracePt t="20745" x="1414463" y="4054475"/>
          <p14:tracePt t="20753" x="1414463" y="4079875"/>
          <p14:tracePt t="20761" x="1414463" y="4129088"/>
          <p14:tracePt t="20769" x="1401763" y="4167188"/>
          <p14:tracePt t="20777" x="1401763" y="4192588"/>
          <p14:tracePt t="20786" x="1389063" y="4241800"/>
          <p14:tracePt t="20793" x="1389063" y="4292600"/>
          <p14:tracePt t="20802" x="1389063" y="4341813"/>
          <p14:tracePt t="20809" x="1389063" y="4392613"/>
          <p14:tracePt t="20817" x="1389063" y="4479925"/>
          <p14:tracePt t="20825" x="1389063" y="4530725"/>
          <p14:tracePt t="20833" x="1389063" y="4554538"/>
          <p14:tracePt t="20841" x="1389063" y="4567238"/>
          <p14:tracePt t="20865" x="1401763" y="4643438"/>
          <p14:tracePt t="20873" x="1401763" y="4667250"/>
          <p14:tracePt t="20881" x="1414463" y="4705350"/>
          <p14:tracePt t="20889" x="1452563" y="4756150"/>
          <p14:tracePt t="20897" x="1476375" y="4805363"/>
          <p14:tracePt t="20905" x="1476375" y="4843463"/>
          <p14:tracePt t="20913" x="1539875" y="4905375"/>
          <p14:tracePt t="20921" x="1577975" y="4930775"/>
          <p14:tracePt t="20929" x="1614488" y="4981575"/>
          <p14:tracePt t="20937" x="1665288" y="5005388"/>
          <p14:tracePt t="20945" x="1714500" y="5043488"/>
          <p14:tracePt t="20953" x="1765300" y="5068888"/>
          <p14:tracePt t="20961" x="1801813" y="5081588"/>
          <p14:tracePt t="20969" x="1839913" y="5081588"/>
          <p14:tracePt t="20977" x="1865313" y="5092700"/>
          <p14:tracePt t="20986" x="1878013" y="5092700"/>
          <p14:tracePt t="20993" x="1903413" y="5092700"/>
          <p14:tracePt t="21003" x="1927225" y="5092700"/>
          <p14:tracePt t="21009" x="1952625" y="5092700"/>
          <p14:tracePt t="21017" x="1965325" y="5092700"/>
          <p14:tracePt t="21025" x="1978025" y="5092700"/>
          <p14:tracePt t="21033" x="2003425" y="5092700"/>
          <p14:tracePt t="21041" x="2014538" y="5092700"/>
          <p14:tracePt t="21049" x="2039938" y="5092700"/>
          <p14:tracePt t="21057" x="2052638" y="5068888"/>
          <p14:tracePt t="21065" x="2090738" y="5043488"/>
          <p14:tracePt t="21073" x="2103438" y="5018088"/>
          <p14:tracePt t="21081" x="2139950" y="4956175"/>
          <p14:tracePt t="21089" x="2165350" y="4918075"/>
          <p14:tracePt t="21097" x="2203450" y="4843463"/>
          <p14:tracePt t="21105" x="2228850" y="4805363"/>
          <p14:tracePt t="21113" x="2265363" y="4743450"/>
          <p14:tracePt t="21121" x="2278063" y="4692650"/>
          <p14:tracePt t="21129" x="2278063" y="4656138"/>
          <p14:tracePt t="21137" x="2278063" y="4579938"/>
          <p14:tracePt t="21145" x="2278063" y="4543425"/>
          <p14:tracePt t="21153" x="2278063" y="4479925"/>
          <p14:tracePt t="21161" x="2278063" y="4430713"/>
          <p14:tracePt t="21169" x="2278063" y="4392613"/>
          <p14:tracePt t="21177" x="2278063" y="4354513"/>
          <p14:tracePt t="21186" x="2252663" y="4330700"/>
          <p14:tracePt t="21193" x="2252663" y="4305300"/>
          <p14:tracePt t="21202" x="2239963" y="4305300"/>
          <p14:tracePt t="21209" x="2216150" y="4279900"/>
          <p14:tracePt t="21217" x="2203450" y="4254500"/>
          <p14:tracePt t="21225" x="2203450" y="4241800"/>
          <p14:tracePt t="21233" x="2190750" y="4241800"/>
          <p14:tracePt t="21241" x="2190750" y="4230688"/>
          <p14:tracePt t="21249" x="2165350" y="4217988"/>
          <p14:tracePt t="21257" x="2139950" y="4217988"/>
          <p14:tracePt t="21289" x="2127250" y="4217988"/>
          <p14:tracePt t="21305" x="2116138" y="4217988"/>
          <p14:tracePt t="21377" x="2103438" y="4217988"/>
          <p14:tracePt t="21385" x="2103438" y="4205288"/>
          <p14:tracePt t="21393" x="2103438" y="4179888"/>
          <p14:tracePt t="21401" x="2116138" y="4154488"/>
          <p14:tracePt t="21409" x="2190750" y="4092575"/>
          <p14:tracePt t="21418" x="2316163" y="3992563"/>
          <p14:tracePt t="21437" x="2578100" y="3803650"/>
          <p14:tracePt t="21441" x="2716213" y="3679825"/>
          <p14:tracePt t="21449" x="2903538" y="3516313"/>
          <p14:tracePt t="21457" x="3116263" y="3354388"/>
          <p14:tracePt t="21465" x="3292475" y="3165475"/>
          <p14:tracePt t="21473" x="3492500" y="2941638"/>
          <p14:tracePt t="21481" x="3592513" y="2816225"/>
          <p14:tracePt t="21489" x="3705225" y="2678113"/>
          <p14:tracePt t="21497" x="3779838" y="2565400"/>
          <p14:tracePt t="21505" x="3856038" y="2452688"/>
          <p14:tracePt t="21513" x="3905250" y="2365375"/>
          <p14:tracePt t="21521" x="3968750" y="2265363"/>
          <p14:tracePt t="21529" x="4005263" y="2165350"/>
          <p14:tracePt t="21537" x="4068763" y="2078038"/>
          <p14:tracePt t="21545" x="4117975" y="2001838"/>
          <p14:tracePt t="21553" x="4168775" y="1914525"/>
          <p14:tracePt t="21561" x="4217988" y="1839913"/>
          <p14:tracePt t="21569" x="4243388" y="1789113"/>
          <p14:tracePt t="21577" x="4294188" y="1739900"/>
          <p14:tracePt t="21585" x="4356100" y="1652588"/>
          <p14:tracePt t="21593" x="4430713" y="1601788"/>
          <p14:tracePt t="21601" x="4506913" y="1552575"/>
          <p14:tracePt t="21609" x="4606925" y="1501775"/>
          <p14:tracePt t="21618" x="4694238" y="1463675"/>
          <p14:tracePt t="21625" x="4781550" y="1427163"/>
          <p14:tracePt t="21633" x="4894263" y="1414463"/>
          <p14:tracePt t="21641" x="4994275" y="1401763"/>
          <p14:tracePt t="21649" x="5106988" y="1376363"/>
          <p14:tracePt t="21657" x="5170488" y="1376363"/>
          <p14:tracePt t="21665" x="5245100" y="1350963"/>
          <p14:tracePt t="21673" x="5270500" y="1339850"/>
          <p14:tracePt t="21681" x="5294313" y="1327150"/>
          <p14:tracePt t="21697" x="5319713" y="1314450"/>
          <p14:tracePt t="21721" x="5332413" y="1301750"/>
          <p14:tracePt t="21729" x="5345113" y="1289050"/>
          <p14:tracePt t="21737" x="5345113" y="1250950"/>
          <p14:tracePt t="21745" x="5345113" y="1227138"/>
          <p14:tracePt t="21753" x="5345113" y="1189038"/>
          <p14:tracePt t="21761" x="5345113" y="1176338"/>
          <p14:tracePt t="21769" x="5345113" y="1150938"/>
          <p14:tracePt t="21777" x="5345113" y="1138238"/>
          <p14:tracePt t="21785" x="5332413" y="1125538"/>
          <p14:tracePt t="21801" x="5332413" y="1114425"/>
          <p14:tracePt t="21905" x="5345113" y="1138238"/>
          <p14:tracePt t="21913" x="5370513" y="1176338"/>
          <p14:tracePt t="21921" x="5394325" y="1201738"/>
          <p14:tracePt t="21929" x="5432425" y="1227138"/>
          <p14:tracePt t="21937" x="5470525" y="1250950"/>
          <p14:tracePt t="21945" x="5507038" y="1276350"/>
          <p14:tracePt t="21953" x="5583238" y="1301750"/>
          <p14:tracePt t="21961" x="5632450" y="1327150"/>
          <p14:tracePt t="21969" x="5695950" y="1327150"/>
          <p14:tracePt t="21977" x="5745163" y="1350963"/>
          <p14:tracePt t="21985" x="5808663" y="1376363"/>
          <p14:tracePt t="21993" x="5857875" y="1389063"/>
          <p14:tracePt t="22001" x="5883275" y="1401763"/>
          <p14:tracePt t="22009" x="5921375" y="1414463"/>
          <p14:tracePt t="22018" x="5945188" y="1414463"/>
          <p14:tracePt t="22025" x="5957888" y="1427163"/>
          <p14:tracePt t="22065" x="5970588" y="1427163"/>
          <p14:tracePt t="22105" x="5983288" y="1414463"/>
          <p14:tracePt t="22113" x="5983288" y="1376363"/>
          <p14:tracePt t="22121" x="5970588" y="1314450"/>
          <p14:tracePt t="22129" x="5932488" y="1250950"/>
          <p14:tracePt t="22137" x="5883275" y="1163638"/>
          <p14:tracePt t="22145" x="5845175" y="1125538"/>
          <p14:tracePt t="22153" x="5783263" y="1063625"/>
          <p14:tracePt t="22169" x="5645150" y="925513"/>
          <p14:tracePt t="22177" x="5570538" y="863600"/>
          <p14:tracePt t="22185" x="5495925" y="788988"/>
          <p14:tracePt t="22193" x="5419725" y="750888"/>
          <p14:tracePt t="22201" x="5370513" y="738188"/>
          <p14:tracePt t="22209" x="5319713" y="700088"/>
          <p14:tracePt t="22217" x="5257800" y="663575"/>
          <p14:tracePt t="22225" x="5219700" y="650875"/>
          <p14:tracePt t="22234" x="5157788" y="625475"/>
          <p14:tracePt t="22241" x="5119688" y="612775"/>
          <p14:tracePt t="22249" x="5081588" y="612775"/>
          <p14:tracePt t="22257" x="5057775" y="588963"/>
          <p14:tracePt t="22265" x="5045075" y="588963"/>
          <p14:tracePt t="22273" x="5019675" y="588963"/>
          <p14:tracePt t="22289" x="5006975" y="588963"/>
          <p14:tracePt t="22297" x="4994275" y="588963"/>
          <p14:tracePt t="22313" x="4968875" y="588963"/>
          <p14:tracePt t="22321" x="4956175" y="588963"/>
          <p14:tracePt t="22329" x="4945063" y="588963"/>
          <p14:tracePt t="22337" x="4932363" y="600075"/>
          <p14:tracePt t="22353" x="4919663" y="600075"/>
          <p14:tracePt t="22361" x="4906963" y="612775"/>
          <p14:tracePt t="22409" x="4894263" y="625475"/>
          <p14:tracePt t="22433" x="4881563" y="638175"/>
          <p14:tracePt t="22441" x="4868863" y="638175"/>
          <p14:tracePt t="22457" x="4832350" y="638175"/>
          <p14:tracePt t="22465" x="4806950" y="663575"/>
          <p14:tracePt t="22473" x="4781550" y="663575"/>
          <p14:tracePt t="22481" x="4743450" y="676275"/>
          <p14:tracePt t="22489" x="4719638" y="688975"/>
          <p14:tracePt t="22497" x="4668838" y="712788"/>
          <p14:tracePt t="22505" x="4643438" y="712788"/>
          <p14:tracePt t="22513" x="4630738" y="725488"/>
          <p14:tracePt t="22521" x="4581525" y="738188"/>
          <p14:tracePt t="22529" x="4556125" y="738188"/>
          <p14:tracePt t="22537" x="4543425" y="750888"/>
          <p14:tracePt t="22545" x="4530725" y="750888"/>
          <p14:tracePt t="22553" x="4506913" y="750888"/>
          <p14:tracePt t="22577" x="4494213" y="763588"/>
          <p14:tracePt t="22641" x="4468813" y="763588"/>
          <p14:tracePt t="22665" x="4468813" y="788988"/>
          <p14:tracePt t="22681" x="4456113" y="812800"/>
          <p14:tracePt t="22689" x="4443413" y="838200"/>
          <p14:tracePt t="22705" x="4430713" y="889000"/>
          <p14:tracePt t="22713" x="4430713" y="901700"/>
          <p14:tracePt t="22721" x="4430713" y="925513"/>
          <p14:tracePt t="22729" x="4430713" y="950913"/>
          <p14:tracePt t="22737" x="4430713" y="976313"/>
          <p14:tracePt t="22745" x="4430713" y="1014413"/>
          <p14:tracePt t="22753" x="4430713" y="1025525"/>
          <p14:tracePt t="22761" x="4430713" y="1063625"/>
          <p14:tracePt t="22777" x="4430713" y="1089025"/>
          <p14:tracePt t="22785" x="4430713" y="1125538"/>
          <p14:tracePt t="22793" x="4430713" y="1150938"/>
          <p14:tracePt t="22809" x="4430713" y="1176338"/>
          <p14:tracePt t="22817" x="4430713" y="1201738"/>
          <p14:tracePt t="22825" x="4430713" y="1227138"/>
          <p14:tracePt t="22833" x="4468813" y="1289050"/>
          <p14:tracePt t="22841" x="4481513" y="1301750"/>
          <p14:tracePt t="22850" x="4481513" y="1339850"/>
          <p14:tracePt t="22856" x="4494213" y="1363663"/>
          <p14:tracePt t="22865" x="4530725" y="1389063"/>
          <p14:tracePt t="22872" x="4530725" y="1401763"/>
          <p14:tracePt t="22881" x="4556125" y="1450975"/>
          <p14:tracePt t="22889" x="4581525" y="1476375"/>
          <p14:tracePt t="22897" x="4606925" y="1489075"/>
          <p14:tracePt t="22905" x="4656138" y="1539875"/>
          <p14:tracePt t="22913" x="4681538" y="1563688"/>
          <p14:tracePt t="22921" x="4732338" y="1589088"/>
          <p14:tracePt t="22929" x="4781550" y="1627188"/>
          <p14:tracePt t="22937" x="4819650" y="1639888"/>
          <p14:tracePt t="22945" x="4881563" y="1652588"/>
          <p14:tracePt t="22953" x="4932363" y="1676400"/>
          <p14:tracePt t="22961" x="4968875" y="1676400"/>
          <p14:tracePt t="22969" x="5045075" y="1689100"/>
          <p14:tracePt t="22977" x="5094288" y="1689100"/>
          <p14:tracePt t="22985" x="5157788" y="1689100"/>
          <p14:tracePt t="22993" x="5219700" y="1689100"/>
          <p14:tracePt t="23001" x="5332413" y="1689100"/>
          <p14:tracePt t="23009" x="5394325" y="1689100"/>
          <p14:tracePt t="23017" x="5457825" y="1689100"/>
          <p14:tracePt t="23025" x="5545138" y="1689100"/>
          <p14:tracePt t="23033" x="5607050" y="1676400"/>
          <p14:tracePt t="23041" x="5657850" y="1652588"/>
          <p14:tracePt t="23049" x="5719763" y="1627188"/>
          <p14:tracePt t="23057" x="5745163" y="1627188"/>
          <p14:tracePt t="23066" x="5770563" y="1601788"/>
          <p14:tracePt t="23073" x="5795963" y="1589088"/>
          <p14:tracePt t="23081" x="5808663" y="1563688"/>
          <p14:tracePt t="23089" x="5821363" y="1552575"/>
          <p14:tracePt t="23097" x="5832475" y="1527175"/>
          <p14:tracePt t="23105" x="5845175" y="1501775"/>
          <p14:tracePt t="23113" x="5870575" y="1450975"/>
          <p14:tracePt t="23121" x="5870575" y="1427163"/>
          <p14:tracePt t="23129" x="5883275" y="1389063"/>
          <p14:tracePt t="23137" x="5883275" y="1339850"/>
          <p14:tracePt t="23145" x="5883275" y="1301750"/>
          <p14:tracePt t="23153" x="5883275" y="1250950"/>
          <p14:tracePt t="23161" x="5883275" y="1201738"/>
          <p14:tracePt t="23183" x="5883275" y="1125538"/>
          <p14:tracePt t="23185" x="5883275" y="1089025"/>
          <p14:tracePt t="23193" x="5883275" y="1063625"/>
          <p14:tracePt t="23201" x="5883275" y="1025525"/>
          <p14:tracePt t="23209" x="5883275" y="1001713"/>
          <p14:tracePt t="23217" x="5857875" y="950913"/>
          <p14:tracePt t="23225" x="5845175" y="925513"/>
          <p14:tracePt t="23233" x="5832475" y="901700"/>
          <p14:tracePt t="23241" x="5821363" y="889000"/>
          <p14:tracePt t="23249" x="5808663" y="876300"/>
          <p14:tracePt t="23257" x="5808663" y="863600"/>
          <p14:tracePt t="23273" x="5795963" y="850900"/>
          <p14:tracePt t="23281" x="5770563" y="850900"/>
          <p14:tracePt t="23289" x="5757863" y="838200"/>
          <p14:tracePt t="23297" x="5745163" y="838200"/>
          <p14:tracePt t="23305" x="5719763" y="825500"/>
          <p14:tracePt t="23313" x="5670550" y="825500"/>
          <p14:tracePt t="23321" x="5632450" y="825500"/>
          <p14:tracePt t="23329" x="5570538" y="825500"/>
          <p14:tracePt t="23337" x="5532438" y="825500"/>
          <p14:tracePt t="23345" x="5483225" y="825500"/>
          <p14:tracePt t="23353" x="5445125" y="825500"/>
          <p14:tracePt t="23361" x="5407025" y="838200"/>
          <p14:tracePt t="23369" x="5370513" y="850900"/>
          <p14:tracePt t="23377" x="5332413" y="876300"/>
          <p14:tracePt t="23385" x="5294313" y="901700"/>
          <p14:tracePt t="23393" x="5270500" y="901700"/>
          <p14:tracePt t="23401" x="5245100" y="938213"/>
          <p14:tracePt t="23409" x="5232400" y="938213"/>
          <p14:tracePt t="23417" x="5219700" y="950913"/>
          <p14:tracePt t="23425" x="5207000" y="963613"/>
          <p14:tracePt t="23433" x="5194300" y="976313"/>
          <p14:tracePt t="23441" x="5181600" y="976313"/>
          <p14:tracePt t="23449" x="5181600" y="1001713"/>
          <p14:tracePt t="23457" x="5157788" y="1014413"/>
          <p14:tracePt t="23466" x="5157788" y="1038225"/>
          <p14:tracePt t="23473" x="5157788" y="1063625"/>
          <p14:tracePt t="23482" x="5132388" y="1089025"/>
          <p14:tracePt t="23489" x="5119688" y="1114425"/>
          <p14:tracePt t="23497" x="5119688" y="1138238"/>
          <p14:tracePt t="23505" x="5119688" y="1163638"/>
          <p14:tracePt t="23513" x="5119688" y="1201738"/>
          <p14:tracePt t="23521" x="5106988" y="1238250"/>
          <p14:tracePt t="23529" x="5106988" y="1276350"/>
          <p14:tracePt t="23537" x="5106988" y="1327150"/>
          <p14:tracePt t="23545" x="5106988" y="1363663"/>
          <p14:tracePt t="23553" x="5106988" y="1414463"/>
          <p14:tracePt t="23561" x="5106988" y="1476375"/>
          <p14:tracePt t="23569" x="5106988" y="1514475"/>
          <p14:tracePt t="23577" x="5106988" y="1576388"/>
          <p14:tracePt t="23585" x="5132388" y="1639888"/>
          <p14:tracePt t="23593" x="5170488" y="1714500"/>
          <p14:tracePt t="23601" x="5207000" y="1827213"/>
          <p14:tracePt t="23609" x="5219700" y="1889125"/>
          <p14:tracePt t="23617" x="5232400" y="1965325"/>
          <p14:tracePt t="23625" x="5270500" y="2039938"/>
          <p14:tracePt t="23633" x="5270500" y="2089150"/>
          <p14:tracePt t="23641" x="5281613" y="2178050"/>
          <p14:tracePt t="23650" x="5319713" y="2239963"/>
          <p14:tracePt t="23657" x="5345113" y="2290763"/>
          <p14:tracePt t="23666" x="5370513" y="2339975"/>
          <p14:tracePt t="23673" x="5370513" y="2352675"/>
          <p14:tracePt t="23682" x="5370513" y="2365375"/>
          <p14:tracePt t="23688" x="5370513" y="2390775"/>
          <p14:tracePt t="23704" x="5370513" y="2403475"/>
          <p14:tracePt t="23793" x="5370513" y="2365375"/>
          <p14:tracePt t="23801" x="5357813" y="2290763"/>
          <p14:tracePt t="23809" x="5332413" y="2201863"/>
          <p14:tracePt t="23817" x="5307013" y="2127250"/>
          <p14:tracePt t="23825" x="5281613" y="2039938"/>
          <p14:tracePt t="23833" x="5257800" y="1989138"/>
          <p14:tracePt t="23841" x="5232400" y="1901825"/>
          <p14:tracePt t="23849" x="5219700" y="1839913"/>
          <p14:tracePt t="23857" x="5207000" y="1789113"/>
          <p14:tracePt t="23865" x="5207000" y="1765300"/>
          <p14:tracePt t="23873" x="5194300" y="1739900"/>
          <p14:tracePt t="23882" x="5194300" y="1714500"/>
          <p14:tracePt t="23898" x="5194300" y="1701800"/>
          <p14:tracePt t="23905" x="5194300" y="1689100"/>
          <p14:tracePt t="23913" x="5181600" y="1676400"/>
          <p14:tracePt t="23961" x="5170488" y="1714500"/>
          <p14:tracePt t="23969" x="5145088" y="1776413"/>
          <p14:tracePt t="23977" x="5132388" y="1814513"/>
          <p14:tracePt t="23985" x="5119688" y="1889125"/>
          <p14:tracePt t="23993" x="5081588" y="1914525"/>
          <p14:tracePt t="24001" x="5081588" y="1952625"/>
          <p14:tracePt t="24009" x="5045075" y="1989138"/>
          <p14:tracePt t="24017" x="5006975" y="2065338"/>
          <p14:tracePt t="24025" x="4968875" y="2114550"/>
          <p14:tracePt t="24034" x="4968875" y="2139950"/>
          <p14:tracePt t="24041" x="4919663" y="2178050"/>
          <p14:tracePt t="24048" x="4894263" y="2227263"/>
          <p14:tracePt t="24057" x="4856163" y="2265363"/>
          <p14:tracePt t="24065" x="4843463" y="2290763"/>
          <p14:tracePt t="24073" x="4806950" y="2314575"/>
          <p14:tracePt t="24081" x="4781550" y="2339975"/>
          <p14:tracePt t="24089" x="4743450" y="2365375"/>
          <p14:tracePt t="24098" x="4719638" y="2365375"/>
          <p14:tracePt t="24105" x="4694238" y="2378075"/>
          <p14:tracePt t="24121" x="4668838" y="2378075"/>
          <p14:tracePt t="24129" x="4643438" y="2352675"/>
          <p14:tracePt t="24137" x="4594225" y="2290763"/>
          <p14:tracePt t="24145" x="4581525" y="2239963"/>
          <p14:tracePt t="24153" x="4518025" y="2114550"/>
          <p14:tracePt t="24167" x="4494213" y="1989138"/>
          <p14:tracePt t="24169" x="4430713" y="1865313"/>
          <p14:tracePt t="24177" x="4381500" y="1765300"/>
          <p14:tracePt t="24185" x="4330700" y="1639888"/>
          <p14:tracePt t="24193" x="4305300" y="1576388"/>
          <p14:tracePt t="24201" x="4243388" y="1476375"/>
          <p14:tracePt t="24209" x="4217988" y="1439863"/>
          <p14:tracePt t="24217" x="4192588" y="1389063"/>
          <p14:tracePt t="24225" x="4181475" y="1350963"/>
          <p14:tracePt t="24233" x="4168775" y="1327150"/>
          <p14:tracePt t="24241" x="4156075" y="1314450"/>
          <p14:tracePt t="24313" x="4143375" y="1301750"/>
          <p14:tracePt t="24337" x="4143375" y="1363663"/>
          <p14:tracePt t="24345" x="4143375" y="1401763"/>
          <p14:tracePt t="24353" x="4117975" y="1463675"/>
          <p14:tracePt t="24361" x="4117975" y="1514475"/>
          <p14:tracePt t="24369" x="4117975" y="1563688"/>
          <p14:tracePt t="24377" x="4117975" y="1601788"/>
          <p14:tracePt t="24385" x="4117975" y="1652588"/>
          <p14:tracePt t="24393" x="4117975" y="1701800"/>
          <p14:tracePt t="24401" x="4117975" y="1765300"/>
          <p14:tracePt t="24409" x="4117975" y="1827213"/>
          <p14:tracePt t="24417" x="4117975" y="1876425"/>
          <p14:tracePt t="24425" x="4117975" y="1927225"/>
          <p14:tracePt t="24433" x="4117975" y="1965325"/>
          <p14:tracePt t="24441" x="4117975" y="2014538"/>
          <p14:tracePt t="24449" x="4117975" y="2039938"/>
          <p14:tracePt t="24457" x="4117975" y="2078038"/>
          <p14:tracePt t="24464" x="4117975" y="2101850"/>
          <p14:tracePt t="24473" x="4117975" y="2114550"/>
          <p14:tracePt t="24481" x="4117975" y="2152650"/>
          <p14:tracePt t="24489" x="4117975" y="2178050"/>
          <p14:tracePt t="24498" x="4117975" y="2190750"/>
          <p14:tracePt t="24513" x="4117975" y="2201863"/>
          <p14:tracePt t="24521" x="4117975" y="2214563"/>
          <p14:tracePt t="24529" x="4117975" y="2227263"/>
          <p14:tracePt t="24545" x="4117975" y="2239963"/>
          <p14:tracePt t="24553" x="4117975" y="2252663"/>
          <p14:tracePt t="24569" x="4117975" y="2265363"/>
          <p14:tracePt t="24833" x="4117975" y="2278063"/>
          <p14:tracePt t="24905" x="4117975" y="2290763"/>
          <p14:tracePt t="24937" x="4105275" y="2290763"/>
          <p14:tracePt t="24945" x="4081463" y="2290763"/>
          <p14:tracePt t="24953" x="4043363" y="2290763"/>
          <p14:tracePt t="24961" x="3992563" y="2265363"/>
          <p14:tracePt t="24969" x="3892550" y="2190750"/>
          <p14:tracePt t="24977" x="3792538" y="2101850"/>
          <p14:tracePt t="24985" x="3643313" y="2001838"/>
          <p14:tracePt t="24993" x="3479800" y="1876425"/>
          <p14:tracePt t="25001" x="3241675" y="1714500"/>
          <p14:tracePt t="25009" x="3103563" y="1614488"/>
          <p14:tracePt t="25017" x="2941638" y="1514475"/>
          <p14:tracePt t="25025" x="2741613" y="1389063"/>
          <p14:tracePt t="25033" x="2565400" y="1289050"/>
          <p14:tracePt t="25041" x="2428875" y="1189038"/>
          <p14:tracePt t="25049" x="2316163" y="1114425"/>
          <p14:tracePt t="25057" x="2190750" y="1038225"/>
          <p14:tracePt t="25065" x="2065338" y="938213"/>
          <p14:tracePt t="25073" x="1939925" y="838200"/>
          <p14:tracePt t="25080" x="1814513" y="763588"/>
          <p14:tracePt t="25089" x="1652588" y="638175"/>
          <p14:tracePt t="25097" x="1577975" y="563563"/>
          <p14:tracePt t="25105" x="1465263" y="476250"/>
          <p14:tracePt t="25114" x="1301750" y="363538"/>
          <p14:tracePt t="25121" x="1163638" y="263525"/>
          <p14:tracePt t="25130" x="976313" y="138113"/>
          <p14:tracePt t="26425" x="376238" y="825500"/>
          <p14:tracePt t="26434" x="688975" y="1101725"/>
          <p14:tracePt t="26442" x="950913" y="1339850"/>
          <p14:tracePt t="26450" x="1239838" y="1589088"/>
          <p14:tracePt t="26459" x="1489075" y="1827213"/>
          <p14:tracePt t="26465" x="1652588" y="1989138"/>
          <p14:tracePt t="26474" x="1801813" y="2127250"/>
          <p14:tracePt t="26481" x="1990725" y="2278063"/>
          <p14:tracePt t="26490" x="2127250" y="2365375"/>
          <p14:tracePt t="26497" x="2316163" y="2516188"/>
          <p14:tracePt t="26507" x="2441575" y="2603500"/>
          <p14:tracePt t="26513" x="2616200" y="2716213"/>
          <p14:tracePt t="26522" x="2716213" y="2752725"/>
          <p14:tracePt t="26529" x="2828925" y="2852738"/>
          <p14:tracePt t="26537" x="2941638" y="2941638"/>
          <p14:tracePt t="26546" x="3041650" y="3016250"/>
          <p14:tracePt t="26554" x="3141663" y="3078163"/>
          <p14:tracePt t="26561" x="3254375" y="3165475"/>
          <p14:tracePt t="26569" x="3367088" y="3254375"/>
          <p14:tracePt t="26578" x="3479800" y="3328988"/>
          <p14:tracePt t="26585" x="3567113" y="3367088"/>
          <p14:tracePt t="26593" x="3654425" y="3429000"/>
          <p14:tracePt t="26601" x="3717925" y="3479800"/>
          <p14:tracePt t="26610" x="3779838" y="3516313"/>
          <p14:tracePt t="26617" x="3830638" y="3554413"/>
          <p14:tracePt t="26625" x="3892550" y="3590925"/>
          <p14:tracePt t="26633" x="3979863" y="3641725"/>
          <p14:tracePt t="26642" x="4030663" y="3667125"/>
          <p14:tracePt t="26649" x="4068763" y="3703638"/>
          <p14:tracePt t="26658" x="4117975" y="3729038"/>
          <p14:tracePt t="26666" x="4143375" y="3754438"/>
          <p14:tracePt t="26674" x="4181475" y="3779838"/>
          <p14:tracePt t="26681" x="4217988" y="3779838"/>
          <p14:tracePt t="26690" x="4256088" y="3792538"/>
          <p14:tracePt t="26697" x="4305300" y="3803650"/>
          <p14:tracePt t="26707" x="4330700" y="3816350"/>
          <p14:tracePt t="26713" x="4381500" y="3816350"/>
          <p14:tracePt t="26722" x="4430713" y="3816350"/>
          <p14:tracePt t="26729" x="4481513" y="3816350"/>
          <p14:tracePt t="26737" x="4568825" y="3841750"/>
          <p14:tracePt t="26745" x="4619625" y="3841750"/>
          <p14:tracePt t="26753" x="4706938" y="3841750"/>
          <p14:tracePt t="26761" x="4768850" y="3841750"/>
          <p14:tracePt t="26769" x="4868863" y="3841750"/>
          <p14:tracePt t="26777" x="4956175" y="3841750"/>
          <p14:tracePt t="26785" x="5057775" y="3841750"/>
          <p14:tracePt t="26793" x="5194300" y="3841750"/>
          <p14:tracePt t="26801" x="5319713" y="3841750"/>
          <p14:tracePt t="26809" x="5445125" y="3841750"/>
          <p14:tracePt t="26818" x="5595938" y="3867150"/>
          <p14:tracePt t="26825" x="5745163" y="3879850"/>
          <p14:tracePt t="26834" x="5895975" y="3892550"/>
          <p14:tracePt t="26841" x="6008688" y="3916363"/>
          <p14:tracePt t="26849" x="6121400" y="3929063"/>
          <p14:tracePt t="26858" x="6183313" y="3929063"/>
          <p14:tracePt t="26866" x="6234113" y="3929063"/>
          <p14:tracePt t="26873" x="6270625" y="3929063"/>
          <p14:tracePt t="26881" x="6296025" y="3929063"/>
          <p14:tracePt t="26890" x="6308725" y="3929063"/>
          <p14:tracePt t="26897" x="6308725" y="3892550"/>
          <p14:tracePt t="26907" x="6308725" y="3879850"/>
          <p14:tracePt t="27218" x="6308725" y="3867150"/>
          <p14:tracePt t="27233" x="6308725" y="3854450"/>
          <p14:tracePt t="27249" x="6308725" y="3841750"/>
          <p14:tracePt t="27257" x="6308725" y="3803650"/>
          <p14:tracePt t="27265" x="6296025" y="3779838"/>
          <p14:tracePt t="27274" x="6283325" y="3754438"/>
          <p14:tracePt t="27281" x="6270625" y="3729038"/>
          <p14:tracePt t="27289" x="6246813" y="3692525"/>
          <p14:tracePt t="27297" x="6208713" y="3641725"/>
          <p14:tracePt t="27306" x="6157913" y="3590925"/>
          <p14:tracePt t="27313" x="6096000" y="3503613"/>
          <p14:tracePt t="27323" x="6070600" y="3467100"/>
          <p14:tracePt t="27329" x="6008688" y="3403600"/>
          <p14:tracePt t="27338" x="5970588" y="3367088"/>
          <p14:tracePt t="27345" x="5895975" y="3278188"/>
          <p14:tracePt t="27353" x="5832475" y="3228975"/>
          <p14:tracePt t="27361" x="5795963" y="3216275"/>
          <p14:tracePt t="27369" x="5732463" y="3178175"/>
          <p14:tracePt t="27377" x="5708650" y="3165475"/>
          <p14:tracePt t="27385" x="5657850" y="3141663"/>
          <p14:tracePt t="27406" x="5570538" y="3103563"/>
          <p14:tracePt t="27409" x="5507038" y="3078163"/>
          <p14:tracePt t="27418" x="5483225" y="3078163"/>
          <p14:tracePt t="27425" x="5432425" y="3078163"/>
          <p14:tracePt t="27433" x="5383213" y="3065463"/>
          <p14:tracePt t="27441" x="5345113" y="3065463"/>
          <p14:tracePt t="27449" x="5307013" y="3065463"/>
          <p14:tracePt t="27458" x="5257800" y="3065463"/>
          <p14:tracePt t="27465" x="5232400" y="3065463"/>
          <p14:tracePt t="27473" x="5194300" y="3065463"/>
          <p14:tracePt t="27481" x="5157788" y="3065463"/>
          <p14:tracePt t="27490" x="5106988" y="3065463"/>
          <p14:tracePt t="27497" x="5068888" y="3065463"/>
          <p14:tracePt t="27506" x="5019675" y="3065463"/>
          <p14:tracePt t="27513" x="4981575" y="3065463"/>
          <p14:tracePt t="27523" x="4932363" y="3065463"/>
          <p14:tracePt t="27529" x="4919663" y="3065463"/>
          <p14:tracePt t="27539" x="4881563" y="3065463"/>
          <p14:tracePt t="27545" x="4868863" y="3065463"/>
          <p14:tracePt t="27553" x="4832350" y="3065463"/>
          <p14:tracePt t="27561" x="4819650" y="3065463"/>
          <p14:tracePt t="27570" x="4781550" y="3065463"/>
          <p14:tracePt t="27577" x="4756150" y="3065463"/>
          <p14:tracePt t="27585" x="4732338" y="3065463"/>
          <p14:tracePt t="27594" x="4706938" y="3054350"/>
          <p14:tracePt t="27601" x="4694238" y="3054350"/>
          <p14:tracePt t="27609" x="4681538" y="3054350"/>
          <p14:tracePt t="27618" x="4656138" y="3054350"/>
          <p14:tracePt t="27641" x="4630738" y="3054350"/>
          <p14:tracePt t="27649" x="4619625" y="3054350"/>
          <p14:tracePt t="27673" x="4606925" y="3054350"/>
          <p14:tracePt t="27681" x="4594225" y="3054350"/>
          <p14:tracePt t="27690" x="4581525" y="3054350"/>
          <p14:tracePt t="27697" x="4556125" y="3054350"/>
          <p14:tracePt t="27706" x="4543425" y="3054350"/>
          <p14:tracePt t="27722" x="4518025" y="3054350"/>
          <p14:tracePt t="27729" x="4494213" y="3054350"/>
          <p14:tracePt t="27739" x="4456113" y="3054350"/>
          <p14:tracePt t="27754" x="4418013" y="3054350"/>
          <p14:tracePt t="27761" x="4381500" y="3054350"/>
          <p14:tracePt t="27769" x="4356100" y="3065463"/>
          <p14:tracePt t="27777" x="4330700" y="3065463"/>
          <p14:tracePt t="27785" x="4305300" y="3078163"/>
          <p14:tracePt t="27793" x="4281488" y="3078163"/>
          <p14:tracePt t="27801" x="4268788" y="3090863"/>
          <p14:tracePt t="27809" x="4256088" y="3090863"/>
          <p14:tracePt t="27817" x="4243388" y="3090863"/>
          <p14:tracePt t="27825" x="4230688" y="3090863"/>
          <p14:tracePt t="27849" x="4217988" y="3103563"/>
          <p14:tracePt t="27865" x="4205288" y="3103563"/>
          <p14:tracePt t="27873" x="4192588" y="3116263"/>
          <p14:tracePt t="27906" x="4192588" y="3128963"/>
          <p14:tracePt t="27993" x="4192588" y="3141663"/>
          <p14:tracePt t="28009" x="4192588" y="3154363"/>
          <p14:tracePt t="28017" x="4181475" y="3154363"/>
          <p14:tracePt t="28026" x="4181475" y="3190875"/>
          <p14:tracePt t="28033" x="4168775" y="3216275"/>
          <p14:tracePt t="28041" x="4168775" y="3254375"/>
          <p14:tracePt t="28050" x="4168775" y="3290888"/>
          <p14:tracePt t="28057" x="4168775" y="3341688"/>
          <p14:tracePt t="28065" x="4168775" y="3378200"/>
          <p14:tracePt t="28073" x="4168775" y="3429000"/>
          <p14:tracePt t="28081" x="4168775" y="3479800"/>
          <p14:tracePt t="28090" x="4168775" y="3541713"/>
          <p14:tracePt t="28097" x="4168775" y="3590925"/>
          <p14:tracePt t="28106" x="4168775" y="3641725"/>
          <p14:tracePt t="28113" x="4168775" y="3679825"/>
          <p14:tracePt t="28121" x="4168775" y="3716338"/>
          <p14:tracePt t="28130" x="4168775" y="3741738"/>
          <p14:tracePt t="28138" x="4168775" y="3767138"/>
          <p14:tracePt t="28145" x="4168775" y="3779838"/>
          <p14:tracePt t="28155" x="4168775" y="3803650"/>
          <p14:tracePt t="28161" x="4156075" y="3803650"/>
          <p14:tracePt t="28170" x="4156075" y="3816350"/>
          <p14:tracePt t="28185" x="4156075" y="3841750"/>
          <p14:tracePt t="28201" x="4156075" y="3854450"/>
          <p14:tracePt t="28233" x="4156075" y="3867150"/>
          <p14:tracePt t="28250" x="4156075" y="3879850"/>
          <p14:tracePt t="28265" x="4156075" y="3892550"/>
          <p14:tracePt t="28298" x="4156075" y="3916363"/>
          <p14:tracePt t="28306" x="4156075" y="3929063"/>
          <p14:tracePt t="28322" x="4168775" y="3929063"/>
          <p14:tracePt t="28329" x="4181475" y="3941763"/>
          <p14:tracePt t="28337" x="4205288" y="3954463"/>
          <p14:tracePt t="28345" x="4217988" y="3967163"/>
          <p14:tracePt t="28355" x="4243388" y="3979863"/>
          <p14:tracePt t="28361" x="4268788" y="4005263"/>
          <p14:tracePt t="28369" x="4294188" y="4005263"/>
          <p14:tracePt t="28377" x="4330700" y="4029075"/>
          <p14:tracePt t="28385" x="4368800" y="4054475"/>
          <p14:tracePt t="28406" x="4430713" y="4054475"/>
          <p14:tracePt t="28409" x="4481513" y="4054475"/>
          <p14:tracePt t="28417" x="4543425" y="4067175"/>
          <p14:tracePt t="28425" x="4594225" y="4067175"/>
          <p14:tracePt t="28433" x="4694238" y="4079875"/>
          <p14:tracePt t="28441" x="4781550" y="4105275"/>
          <p14:tracePt t="28449" x="4856163" y="4105275"/>
          <p14:tracePt t="28457" x="4968875" y="4105275"/>
          <p14:tracePt t="28465" x="5081588" y="4105275"/>
          <p14:tracePt t="28473" x="5194300" y="4105275"/>
          <p14:tracePt t="28482" x="5319713" y="4105275"/>
          <p14:tracePt t="28490" x="5419725" y="4105275"/>
          <p14:tracePt t="28497" x="5532438" y="4105275"/>
          <p14:tracePt t="28506" x="5632450" y="4105275"/>
          <p14:tracePt t="28513" x="5719763" y="4105275"/>
          <p14:tracePt t="28521" x="5770563" y="4117975"/>
          <p14:tracePt t="28529" x="5808663" y="4117975"/>
          <p14:tracePt t="28538" x="5832475" y="4117975"/>
          <p14:tracePt t="28689" x="5845175" y="4117975"/>
          <p14:tracePt t="28698" x="5870575" y="4117975"/>
          <p14:tracePt t="28706" x="5870575" y="4105275"/>
          <p14:tracePt t="28714" x="5870575" y="4067175"/>
          <p14:tracePt t="28722" x="5870575" y="4029075"/>
          <p14:tracePt t="28730" x="5883275" y="3979863"/>
          <p14:tracePt t="28737" x="5883275" y="3905250"/>
          <p14:tracePt t="28746" x="5883275" y="3816350"/>
          <p14:tracePt t="28754" x="5883275" y="3754438"/>
          <p14:tracePt t="28762" x="5883275" y="3667125"/>
          <p14:tracePt t="28771" x="5883275" y="3616325"/>
          <p14:tracePt t="28777" x="5883275" y="3529013"/>
          <p14:tracePt t="28786" x="5883275" y="3479800"/>
          <p14:tracePt t="28794" x="5883275" y="3441700"/>
          <p14:tracePt t="28802" x="5883275" y="3403600"/>
          <p14:tracePt t="28810" x="5883275" y="3367088"/>
          <p14:tracePt t="28818" x="5883275" y="3341688"/>
          <p14:tracePt t="28826" x="5883275" y="3316288"/>
          <p14:tracePt t="28833" x="5883275" y="3278188"/>
          <p14:tracePt t="28842" x="5870575" y="3228975"/>
          <p14:tracePt t="28850" x="5870575" y="3216275"/>
          <p14:tracePt t="28857" x="5857875" y="3190875"/>
          <p14:tracePt t="28866" x="5857875" y="3178175"/>
          <p14:tracePt t="28874" x="5857875" y="3154363"/>
          <p14:tracePt t="28881" x="5845175" y="3154363"/>
          <p14:tracePt t="28890" x="5821363" y="3128963"/>
          <p14:tracePt t="28897" x="5821363" y="3116263"/>
          <p14:tracePt t="28906" x="5821363" y="3103563"/>
          <p14:tracePt t="28913" x="5808663" y="3090863"/>
          <p14:tracePt t="28929" x="5795963" y="3090863"/>
          <p14:tracePt t="28937" x="5783263" y="3078163"/>
          <p14:tracePt t="28945" x="5770563" y="3065463"/>
          <p14:tracePt t="28954" x="5757863" y="3065463"/>
          <p14:tracePt t="28970" x="5732463" y="3054350"/>
          <p14:tracePt t="28977" x="5719763" y="3054350"/>
          <p14:tracePt t="28993" x="5695950" y="3054350"/>
          <p14:tracePt t="29001" x="5670550" y="3028950"/>
          <p14:tracePt t="29009" x="5632450" y="3028950"/>
          <p14:tracePt t="29017" x="5607050" y="3028950"/>
          <p14:tracePt t="29025" x="5570538" y="3028950"/>
          <p14:tracePt t="29033" x="5532438" y="3028950"/>
          <p14:tracePt t="29042" x="5483225" y="3028950"/>
          <p14:tracePt t="29050" x="5432425" y="3028950"/>
          <p14:tracePt t="29058" x="5394325" y="3028950"/>
          <p14:tracePt t="29066" x="5345113" y="3028950"/>
          <p14:tracePt t="29074" x="5294313" y="3028950"/>
          <p14:tracePt t="29081" x="5245100" y="3028950"/>
          <p14:tracePt t="29090" x="5170488" y="3028950"/>
          <p14:tracePt t="29097" x="5132388" y="3028950"/>
          <p14:tracePt t="29106" x="5057775" y="3028950"/>
          <p14:tracePt t="29113" x="4994275" y="3028950"/>
          <p14:tracePt t="29122" x="4906963" y="3028950"/>
          <p14:tracePt t="29129" x="4856163" y="3028950"/>
          <p14:tracePt t="29138" x="4806950" y="3028950"/>
          <p14:tracePt t="29145" x="4756150" y="3028950"/>
          <p14:tracePt t="29153" x="4719638" y="3028950"/>
          <p14:tracePt t="29161" x="4681538" y="3028950"/>
          <p14:tracePt t="29170" x="4643438" y="3028950"/>
          <p14:tracePt t="29177" x="4630738" y="3028950"/>
          <p14:tracePt t="29187" x="4619625" y="3028950"/>
          <p14:tracePt t="29193" x="4606925" y="3028950"/>
          <p14:tracePt t="29209" x="4594225" y="3028950"/>
          <p14:tracePt t="29217" x="4581525" y="3028950"/>
          <p14:tracePt t="29257" x="4568825" y="3028950"/>
          <p14:tracePt t="29329" x="4556125" y="3028950"/>
          <p14:tracePt t="29338" x="4543425" y="3028950"/>
          <p14:tracePt t="29345" x="4530725" y="3028950"/>
          <p14:tracePt t="29354" x="4518025" y="3028950"/>
          <p14:tracePt t="29361" x="4506913" y="3041650"/>
          <p14:tracePt t="29370" x="4494213" y="3041650"/>
          <p14:tracePt t="29377" x="4456113" y="3065463"/>
          <p14:tracePt t="29387" x="4443413" y="3078163"/>
          <p14:tracePt t="29405" x="4418013" y="3103563"/>
          <p14:tracePt t="29409" x="4406900" y="3116263"/>
          <p14:tracePt t="29417" x="4368800" y="3128963"/>
          <p14:tracePt t="29425" x="4356100" y="3141663"/>
          <p14:tracePt t="29433" x="4343400" y="3154363"/>
          <p14:tracePt t="29441" x="4318000" y="3165475"/>
          <p14:tracePt t="29449" x="4305300" y="3178175"/>
          <p14:tracePt t="29465" x="4281488" y="3190875"/>
          <p14:tracePt t="29473" x="4281488" y="3203575"/>
          <p14:tracePt t="29481" x="4268788" y="3203575"/>
          <p14:tracePt t="29489" x="4268788" y="3216275"/>
          <p14:tracePt t="29505" x="4230688" y="3241675"/>
          <p14:tracePt t="29522" x="4230688" y="3267075"/>
          <p14:tracePt t="29529" x="4217988" y="3278188"/>
          <p14:tracePt t="29538" x="4217988" y="3303588"/>
          <p14:tracePt t="29545" x="4192588" y="3328988"/>
          <p14:tracePt t="29553" x="4181475" y="3354388"/>
          <p14:tracePt t="29561" x="4181475" y="3378200"/>
          <p14:tracePt t="29570" x="4181475" y="3416300"/>
          <p14:tracePt t="29577" x="4181475" y="3454400"/>
          <p14:tracePt t="29587" x="4168775" y="3503613"/>
          <p14:tracePt t="29594" x="4168775" y="3579813"/>
          <p14:tracePt t="29602" x="4143375" y="3629025"/>
          <p14:tracePt t="29609" x="4143375" y="3703638"/>
          <p14:tracePt t="29617" x="4143375" y="3754438"/>
          <p14:tracePt t="29625" x="4143375" y="3803650"/>
          <p14:tracePt t="29633" x="4143375" y="3867150"/>
          <p14:tracePt t="29641" x="4143375" y="3905250"/>
          <p14:tracePt t="29649" x="4143375" y="3954463"/>
          <p14:tracePt t="29658" x="4143375" y="3992563"/>
          <p14:tracePt t="29665" x="4143375" y="4029075"/>
          <p14:tracePt t="29673" x="4143375" y="4067175"/>
          <p14:tracePt t="29681" x="4143375" y="4092575"/>
          <p14:tracePt t="29689" x="4143375" y="4117975"/>
          <p14:tracePt t="29697" x="4143375" y="4129088"/>
          <p14:tracePt t="29705" x="4143375" y="4141788"/>
          <p14:tracePt t="29713" x="4143375" y="4154488"/>
          <p14:tracePt t="29721" x="4143375" y="4167188"/>
          <p14:tracePt t="29729" x="4156075" y="4179888"/>
          <p14:tracePt t="29738" x="4168775" y="4179888"/>
          <p14:tracePt t="29746" x="4192588" y="4205288"/>
          <p14:tracePt t="29754" x="4205288" y="4230688"/>
          <p14:tracePt t="29762" x="4230688" y="4241800"/>
          <p14:tracePt t="29769" x="4256088" y="4267200"/>
          <p14:tracePt t="29778" x="4294188" y="4279900"/>
          <p14:tracePt t="29787" x="4330700" y="4292600"/>
          <p14:tracePt t="29794" x="4368800" y="4305300"/>
          <p14:tracePt t="29803" x="4443413" y="4330700"/>
          <p14:tracePt t="29810" x="4494213" y="4367213"/>
          <p14:tracePt t="29818" x="4556125" y="4379913"/>
          <p14:tracePt t="29825" x="4619625" y="4418013"/>
          <p14:tracePt t="29834" x="4706938" y="4443413"/>
          <p14:tracePt t="29841" x="4743450" y="4467225"/>
          <p14:tracePt t="29849" x="4819650" y="4492625"/>
          <p14:tracePt t="29857" x="4894263" y="4543425"/>
          <p14:tracePt t="29865" x="4945063" y="4567238"/>
          <p14:tracePt t="29874" x="5006975" y="4592638"/>
          <p14:tracePt t="29881" x="5045075" y="4618038"/>
          <p14:tracePt t="29889" x="5068888" y="4643438"/>
          <p14:tracePt t="29897" x="5106988" y="4667250"/>
          <p14:tracePt t="29906" x="5119688" y="4679950"/>
          <p14:tracePt t="29913" x="5157788" y="4705350"/>
          <p14:tracePt t="29929" x="5181600" y="4718050"/>
          <p14:tracePt t="29954" x="5194300" y="4743450"/>
          <p14:tracePt t="30009" x="5207000" y="4768850"/>
          <p14:tracePt t="30041" x="5207000" y="4779963"/>
          <p14:tracePt t="30273" x="5219700" y="4743450"/>
          <p14:tracePt t="30281" x="5219700" y="4718050"/>
          <p14:tracePt t="30289" x="5219700" y="4679950"/>
          <p14:tracePt t="30298" x="5219700" y="4643438"/>
          <p14:tracePt t="30305" x="5219700" y="4592638"/>
          <p14:tracePt t="30313" x="5219700" y="4543425"/>
          <p14:tracePt t="30321" x="5219700" y="4467225"/>
          <p14:tracePt t="30330" x="5219700" y="4405313"/>
          <p14:tracePt t="30338" x="5219700" y="4354513"/>
          <p14:tracePt t="30346" x="5219700" y="4279900"/>
          <p14:tracePt t="30353" x="5219700" y="4241800"/>
          <p14:tracePt t="30362" x="5219700" y="4192588"/>
          <p14:tracePt t="30370" x="5207000" y="4141788"/>
          <p14:tracePt t="30377" x="5207000" y="4105275"/>
          <p14:tracePt t="30386" x="5194300" y="4041775"/>
          <p14:tracePt t="30403" x="5170488" y="3992563"/>
          <p14:tracePt t="30409" x="5170488" y="3954463"/>
          <p14:tracePt t="30419" x="5145088" y="3929063"/>
          <p14:tracePt t="30425" x="5132388" y="3905250"/>
          <p14:tracePt t="30434" x="5119688" y="3867150"/>
          <p14:tracePt t="30442" x="5094288" y="3854450"/>
          <p14:tracePt t="30450" x="5094288" y="3841750"/>
          <p14:tracePt t="30457" x="5081588" y="3829050"/>
          <p14:tracePt t="30466" x="5057775" y="3803650"/>
          <p14:tracePt t="30481" x="5019675" y="3779838"/>
          <p14:tracePt t="30489" x="4981575" y="3767138"/>
          <p14:tracePt t="30498" x="4956175" y="3754438"/>
          <p14:tracePt t="30505" x="4906963" y="3754438"/>
          <p14:tracePt t="30513" x="4856163" y="3729038"/>
          <p14:tracePt t="30522" x="4819650" y="3716338"/>
          <p14:tracePt t="30529" x="4756150" y="3703638"/>
          <p14:tracePt t="30538" x="4719638" y="3703638"/>
          <p14:tracePt t="30545" x="4681538" y="3679825"/>
          <p14:tracePt t="30554" x="4630738" y="3667125"/>
          <p14:tracePt t="30561" x="4594225" y="3654425"/>
          <p14:tracePt t="30570" x="4556125" y="3654425"/>
          <p14:tracePt t="30577" x="4518025" y="3654425"/>
          <p14:tracePt t="30585" x="4494213" y="3654425"/>
          <p14:tracePt t="30594" x="4456113" y="3654425"/>
          <p14:tracePt t="30602" x="4418013" y="3654425"/>
          <p14:tracePt t="30609" x="4394200" y="3654425"/>
          <p14:tracePt t="30619" x="4381500" y="3654425"/>
          <p14:tracePt t="30625" x="4368800" y="3654425"/>
          <p14:tracePt t="30634" x="4343400" y="3654425"/>
          <p14:tracePt t="30642" x="4305300" y="3654425"/>
          <p14:tracePt t="30650" x="4281488" y="3679825"/>
          <p14:tracePt t="30657" x="4268788" y="3679825"/>
          <p14:tracePt t="30665" x="4230688" y="3716338"/>
          <p14:tracePt t="30681" x="4205288" y="3754438"/>
          <p14:tracePt t="30689" x="4205288" y="3767138"/>
          <p14:tracePt t="30697" x="4192588" y="3816350"/>
          <p14:tracePt t="30705" x="4181475" y="3867150"/>
          <p14:tracePt t="30714" x="4181475" y="3916363"/>
          <p14:tracePt t="30721" x="4181475" y="3967163"/>
          <p14:tracePt t="30729" x="4156075" y="4029075"/>
          <p14:tracePt t="30737" x="4156075" y="4067175"/>
          <p14:tracePt t="30745" x="4156075" y="4105275"/>
          <p14:tracePt t="30753" x="4156075" y="4129088"/>
          <p14:tracePt t="30761" x="4156075" y="4154488"/>
          <p14:tracePt t="30770" x="4156075" y="4167188"/>
          <p14:tracePt t="30777" x="4168775" y="4205288"/>
          <p14:tracePt t="30786" x="4168775" y="4217988"/>
          <p14:tracePt t="30793" x="4181475" y="4230688"/>
          <p14:tracePt t="30802" x="4192588" y="4241800"/>
          <p14:tracePt t="30825" x="4217988" y="4254500"/>
          <p14:tracePt t="30834" x="4230688" y="4254500"/>
          <p14:tracePt t="30841" x="4243388" y="4254500"/>
          <p14:tracePt t="30850" x="4305300" y="4254500"/>
          <p14:tracePt t="30858" x="4343400" y="4254500"/>
          <p14:tracePt t="30865" x="4430713" y="4254500"/>
          <p14:tracePt t="30873" x="4518025" y="4254500"/>
          <p14:tracePt t="30881" x="4630738" y="4254500"/>
          <p14:tracePt t="30890" x="4768850" y="4254500"/>
          <p14:tracePt t="30897" x="4906963" y="4254500"/>
          <p14:tracePt t="30905" x="5032375" y="4254500"/>
          <p14:tracePt t="30913" x="5132388" y="4254500"/>
          <p14:tracePt t="30921" x="5245100" y="4241800"/>
          <p14:tracePt t="30929" x="5345113" y="4230688"/>
          <p14:tracePt t="30937" x="5394325" y="4230688"/>
          <p14:tracePt t="30945" x="5457825" y="4230688"/>
          <p14:tracePt t="30953" x="5519738" y="4217988"/>
          <p14:tracePt t="30961" x="5557838" y="4217988"/>
          <p14:tracePt t="30970" x="5595938" y="4179888"/>
          <p14:tracePt t="30977" x="5607050" y="4179888"/>
          <p14:tracePt t="30986" x="5645150" y="4167188"/>
          <p14:tracePt t="30993" x="5657850" y="4167188"/>
          <p14:tracePt t="31001" x="5670550" y="4167188"/>
          <p14:tracePt t="31009" x="5683250" y="4167188"/>
          <p14:tracePt t="31025" x="5695950" y="4167188"/>
          <p14:tracePt t="31035" x="5695950" y="4154488"/>
          <p14:tracePt t="31065" x="5708650" y="4154488"/>
          <p14:tracePt t="31081" x="5719763" y="4154488"/>
          <p14:tracePt t="31098" x="5732463" y="4154488"/>
          <p14:tracePt t="31105" x="5757863" y="4154488"/>
          <p14:tracePt t="31113" x="5783263" y="4154488"/>
          <p14:tracePt t="31121" x="5832475" y="4154488"/>
          <p14:tracePt t="31129" x="5883275" y="4154488"/>
          <p14:tracePt t="31137" x="5970588" y="4154488"/>
          <p14:tracePt t="31146" x="6034088" y="4154488"/>
          <p14:tracePt t="31153" x="6121400" y="4154488"/>
          <p14:tracePt t="31161" x="6221413" y="4167188"/>
          <p14:tracePt t="31170" x="6321425" y="4179888"/>
          <p14:tracePt t="31177" x="6434138" y="4205288"/>
          <p14:tracePt t="31186" x="6534150" y="4217988"/>
          <p14:tracePt t="31193" x="6634163" y="4230688"/>
          <p14:tracePt t="31201" x="6734175" y="4241800"/>
          <p14:tracePt t="31209" x="6821488" y="4267200"/>
          <p14:tracePt t="31218" x="6921500" y="4267200"/>
          <p14:tracePt t="31225" x="7010400" y="4279900"/>
          <p14:tracePt t="31234" x="7097713" y="4292600"/>
          <p14:tracePt t="31241" x="7159625" y="4305300"/>
          <p14:tracePt t="31250" x="7235825" y="4305300"/>
          <p14:tracePt t="31257" x="7310438" y="4341813"/>
          <p14:tracePt t="31265" x="7348538" y="4341813"/>
          <p14:tracePt t="31281" x="7372350" y="4341813"/>
          <p14:tracePt t="31362" x="7359650" y="4330700"/>
          <p14:tracePt t="31370" x="7348538" y="4318000"/>
          <p14:tracePt t="31377" x="7323138" y="4292600"/>
          <p14:tracePt t="31385" x="7285038" y="4230688"/>
          <p14:tracePt t="31402" x="7223125" y="4141788"/>
          <p14:tracePt t="31409" x="7197725" y="4079875"/>
          <p14:tracePt t="31418" x="7172325" y="4029075"/>
          <p14:tracePt t="31425" x="7146925" y="3967163"/>
          <p14:tracePt t="31434" x="7123113" y="3879850"/>
          <p14:tracePt t="31441" x="7097713" y="3767138"/>
          <p14:tracePt t="31451" x="7059613" y="3667125"/>
          <p14:tracePt t="31457" x="7046913" y="3590925"/>
          <p14:tracePt t="31466" x="7021513" y="3503613"/>
          <p14:tracePt t="31473" x="7021513" y="3441700"/>
          <p14:tracePt t="31481" x="7021513" y="3390900"/>
          <p14:tracePt t="31489" x="7021513" y="3303588"/>
          <p14:tracePt t="31497" x="7021513" y="3241675"/>
          <p14:tracePt t="31505" x="6997700" y="3178175"/>
          <p14:tracePt t="31513" x="6985000" y="3090863"/>
          <p14:tracePt t="31521" x="6972300" y="3041650"/>
          <p14:tracePt t="31529" x="6934200" y="2928938"/>
          <p14:tracePt t="31537" x="6921500" y="2865438"/>
          <p14:tracePt t="31545" x="6910388" y="2752725"/>
          <p14:tracePt t="31553" x="6872288" y="2665413"/>
          <p14:tracePt t="31561" x="6846888" y="2565400"/>
          <p14:tracePt t="31570" x="6797675" y="2478088"/>
          <p14:tracePt t="31577" x="6784975" y="2427288"/>
          <p14:tracePt t="31586" x="6784975" y="2352675"/>
          <p14:tracePt t="31593" x="6734175" y="2265363"/>
          <p14:tracePt t="31602" x="6734175" y="2190750"/>
          <p14:tracePt t="31609" x="6721475" y="2139950"/>
          <p14:tracePt t="31618" x="6721475" y="2065338"/>
          <p14:tracePt t="31625" x="6696075" y="2014538"/>
          <p14:tracePt t="31634" x="6672263" y="1939925"/>
          <p14:tracePt t="31642" x="6659563" y="1901825"/>
          <p14:tracePt t="31651" x="6659563" y="1876425"/>
          <p14:tracePt t="31657" x="6634163" y="1839913"/>
          <p14:tracePt t="31666" x="6621463" y="1801813"/>
          <p14:tracePt t="31674" x="6608763" y="1752600"/>
          <p14:tracePt t="31681" x="6608763" y="1701800"/>
          <p14:tracePt t="31690" x="6584950" y="1663700"/>
          <p14:tracePt t="31697" x="6572250" y="1614488"/>
          <p14:tracePt t="31705" x="6572250" y="1589088"/>
          <p14:tracePt t="31714" x="6559550" y="1552575"/>
          <p14:tracePt t="31721" x="6534150" y="1514475"/>
          <p14:tracePt t="31730" x="6534150" y="1501775"/>
          <p14:tracePt t="31737" x="6534150" y="1476375"/>
          <p14:tracePt t="31745" x="6534150" y="1463675"/>
          <p14:tracePt t="31762" x="6534150" y="1439863"/>
          <p14:tracePt t="31769" x="6534150" y="1427163"/>
          <p14:tracePt t="31794" x="6534150" y="1414463"/>
          <p14:tracePt t="31809" x="6534150" y="1401763"/>
          <p14:tracePt t="31937" x="6534150" y="1427163"/>
          <p14:tracePt t="31954" x="6534150" y="1463675"/>
          <p14:tracePt t="31961" x="6534150" y="1476375"/>
          <p14:tracePt t="31969" x="6534150" y="1489075"/>
          <p14:tracePt t="31977" x="6534150" y="1514475"/>
          <p14:tracePt t="31986" x="6534150" y="1539875"/>
          <p14:tracePt t="31993" x="6534150" y="1552575"/>
          <p14:tracePt t="32002" x="6534150" y="1563688"/>
          <p14:tracePt t="32009" x="6534150" y="1589088"/>
          <p14:tracePt t="32057" x="6534150" y="1601788"/>
          <p14:tracePt t="32297" x="6534150" y="1614488"/>
          <p14:tracePt t="32305" x="6534150" y="1627188"/>
          <p14:tracePt t="32313" x="6534150" y="1663700"/>
          <p14:tracePt t="32321" x="6534150" y="1701800"/>
          <p14:tracePt t="32329" x="6534150" y="1727200"/>
          <p14:tracePt t="32337" x="6534150" y="1752600"/>
          <p14:tracePt t="32345" x="6534150" y="1776413"/>
          <p14:tracePt t="32353" x="6534150" y="1801813"/>
          <p14:tracePt t="32361" x="6534150" y="1814513"/>
          <p14:tracePt t="32377" x="6534150" y="1839913"/>
          <p14:tracePt t="32385" x="6534150" y="1852613"/>
          <p14:tracePt t="32489" x="6534150" y="1839913"/>
          <p14:tracePt t="32497" x="6534150" y="1789113"/>
          <p14:tracePt t="32505" x="6534150" y="1714500"/>
          <p14:tracePt t="32513" x="6521450" y="1639888"/>
          <p14:tracePt t="32522" x="6521450" y="1563688"/>
          <p14:tracePt t="32529" x="6508750" y="1476375"/>
          <p14:tracePt t="32537" x="6496050" y="1401763"/>
          <p14:tracePt t="32545" x="6472238" y="1327150"/>
          <p14:tracePt t="32553" x="6446838" y="1263650"/>
          <p14:tracePt t="32561" x="6434138" y="1189038"/>
          <p14:tracePt t="32569" x="6408738" y="1125538"/>
          <p14:tracePt t="32577" x="6408738" y="1089025"/>
          <p14:tracePt t="32585" x="6408738" y="1050925"/>
          <p14:tracePt t="32593" x="6396038" y="1001713"/>
          <p14:tracePt t="32602" x="6396038" y="963613"/>
          <p14:tracePt t="32609" x="6383338" y="938213"/>
          <p14:tracePt t="32618" x="6383338" y="901700"/>
          <p14:tracePt t="32625" x="6383338" y="876300"/>
          <p14:tracePt t="32633" x="6383338" y="863600"/>
          <p14:tracePt t="32641" x="6383338" y="850900"/>
          <p14:tracePt t="32649" x="6383338" y="825500"/>
          <p14:tracePt t="32673" x="6383338" y="812800"/>
          <p14:tracePt t="32683" x="6383338" y="801688"/>
          <p14:tracePt t="32698" x="6383338" y="788988"/>
          <p14:tracePt t="34017" x="6396038" y="788988"/>
          <p14:tracePt t="34090" x="6396038" y="801688"/>
          <p14:tracePt t="34329" x="6408738" y="812800"/>
          <p14:tracePt t="34481" x="6408738" y="825500"/>
          <p14:tracePt t="34513" x="6408738" y="838200"/>
          <p14:tracePt t="34521" x="6396038" y="850900"/>
          <p14:tracePt t="34537" x="6383338" y="863600"/>
          <p14:tracePt t="34577" x="6370638" y="876300"/>
          <p14:tracePt t="35225" x="6383338" y="876300"/>
          <p14:tracePt t="35233" x="6396038" y="876300"/>
          <p14:tracePt t="36129" x="6421438" y="863600"/>
          <p14:tracePt t="36161" x="6434138" y="863600"/>
          <p14:tracePt t="36698" x="6434138" y="850900"/>
          <p14:tracePt t="36713" x="6446838" y="850900"/>
          <p14:tracePt t="37378" x="6459538" y="850900"/>
          <p14:tracePt t="37418" x="6472238" y="838200"/>
          <p14:tracePt t="37513" x="6472238" y="825500"/>
          <p14:tracePt t="37618" x="6459538" y="825500"/>
          <p14:tracePt t="37649" x="6446838" y="825500"/>
          <p14:tracePt t="37657" x="6446838" y="838200"/>
          <p14:tracePt t="37673" x="6434138" y="850900"/>
          <p14:tracePt t="37689" x="6434138" y="863600"/>
          <p14:tracePt t="37705" x="6421438" y="876300"/>
          <p14:tracePt t="37737" x="6408738" y="876300"/>
          <p14:tracePt t="37761" x="6408738" y="889000"/>
          <p14:tracePt t="37785" x="6396038" y="901700"/>
          <p14:tracePt t="37794" x="6396038" y="925513"/>
          <p14:tracePt t="37810" x="6396038" y="938213"/>
          <p14:tracePt t="37826" x="6383338" y="950913"/>
          <p14:tracePt t="37833" x="6383338" y="963613"/>
          <p14:tracePt t="37842" x="6370638" y="989013"/>
          <p14:tracePt t="37849" x="6370638" y="1001713"/>
          <p14:tracePt t="37865" x="6359525" y="1014413"/>
          <p14:tracePt t="37873" x="6359525" y="1038225"/>
          <p14:tracePt t="37881" x="6346825" y="1063625"/>
          <p14:tracePt t="37889" x="6346825" y="1089025"/>
          <p14:tracePt t="37897" x="6346825" y="1125538"/>
          <p14:tracePt t="37905" x="6346825" y="1176338"/>
          <p14:tracePt t="37913" x="6346825" y="1201738"/>
          <p14:tracePt t="37921" x="6321425" y="1238250"/>
          <p14:tracePt t="37929" x="6308725" y="1301750"/>
          <p14:tracePt t="37937" x="6308725" y="1339850"/>
          <p14:tracePt t="37945" x="6308725" y="1389063"/>
          <p14:tracePt t="37953" x="6296025" y="1439863"/>
          <p14:tracePt t="37961" x="6283325" y="1476375"/>
          <p14:tracePt t="37969" x="6283325" y="1539875"/>
          <p14:tracePt t="37978" x="6283325" y="1576388"/>
          <p14:tracePt t="37985" x="6283325" y="1652588"/>
          <p14:tracePt t="37993" x="6283325" y="1727200"/>
          <p14:tracePt t="38001" x="6283325" y="1776413"/>
          <p14:tracePt t="38010" x="6283325" y="1814513"/>
          <p14:tracePt t="38017" x="6283325" y="1852613"/>
          <p14:tracePt t="38027" x="6283325" y="1865313"/>
          <p14:tracePt t="38033" x="6283325" y="1889125"/>
          <p14:tracePt t="38042" x="6283325" y="1901825"/>
          <p14:tracePt t="38049" x="6283325" y="1927225"/>
          <p14:tracePt t="38058" x="6308725" y="1952625"/>
          <p14:tracePt t="38065" x="6321425" y="1965325"/>
          <p14:tracePt t="38073" x="6334125" y="1989138"/>
          <p14:tracePt t="38089" x="6359525" y="2001838"/>
          <p14:tracePt t="38097" x="6370638" y="2027238"/>
          <p14:tracePt t="38105" x="6396038" y="2039938"/>
          <p14:tracePt t="38113" x="6434138" y="2039938"/>
          <p14:tracePt t="38121" x="6483350" y="2039938"/>
          <p14:tracePt t="38130" x="6559550" y="2039938"/>
          <p14:tracePt t="38137" x="6659563" y="2052638"/>
          <p14:tracePt t="38145" x="6721475" y="2052638"/>
          <p14:tracePt t="38153" x="6797675" y="2052638"/>
          <p14:tracePt t="38161" x="6859588" y="2078038"/>
          <p14:tracePt t="38169" x="6946900" y="2078038"/>
          <p14:tracePt t="38178" x="7034213" y="2078038"/>
          <p14:tracePt t="38185" x="7123113" y="2078038"/>
          <p14:tracePt t="38194" x="7235825" y="2078038"/>
          <p14:tracePt t="38201" x="7348538" y="2078038"/>
          <p14:tracePt t="38210" x="7448550" y="2078038"/>
          <p14:tracePt t="38217" x="7585075" y="2078038"/>
          <p14:tracePt t="38227" x="7673975" y="2078038"/>
          <p14:tracePt t="38233" x="7785100" y="2065338"/>
          <p14:tracePt t="38243" x="7886700" y="2052638"/>
          <p14:tracePt t="38249" x="8010525" y="2027238"/>
          <p14:tracePt t="38257" x="8123238" y="2014538"/>
          <p14:tracePt t="38265" x="8223250" y="2014538"/>
          <p14:tracePt t="38273" x="8312150" y="2001838"/>
          <p14:tracePt t="38281" x="8386763" y="1989138"/>
          <p14:tracePt t="38289" x="8435975" y="1965325"/>
          <p14:tracePt t="38297" x="8524875" y="1965325"/>
          <p14:tracePt t="38306" x="8599488" y="1952625"/>
          <p14:tracePt t="38313" x="8661400" y="1939925"/>
          <p14:tracePt t="38321" x="8724900" y="1939925"/>
          <p14:tracePt t="38329" x="8799513" y="1914525"/>
          <p14:tracePt t="38338" x="8837613" y="1901825"/>
          <p14:tracePt t="38346" x="8874125" y="1901825"/>
          <p14:tracePt t="38353" x="8924925" y="1889125"/>
          <p14:tracePt t="38362" x="8986838" y="1889125"/>
          <p14:tracePt t="38369" x="9037638" y="1876425"/>
          <p14:tracePt t="38378" x="9124950" y="1852613"/>
          <p14:tracePt t="38385" x="9199563" y="1852613"/>
          <p14:tracePt t="38395" x="9250363" y="1839913"/>
          <p14:tracePt t="38401" x="9337675" y="1839913"/>
          <p14:tracePt t="38410" x="9388475" y="1827213"/>
          <p14:tracePt t="38417" x="9437688" y="1827213"/>
          <p14:tracePt t="38426" x="9501188" y="1827213"/>
          <p14:tracePt t="38433" x="9537700" y="1801813"/>
          <p14:tracePt t="38443" x="9550400" y="1801813"/>
          <p14:tracePt t="38458" x="9563100" y="1801813"/>
          <p14:tracePt t="38465" x="9575800" y="1789113"/>
          <p14:tracePt t="38514" x="9588500" y="1765300"/>
          <p14:tracePt t="38521" x="9588500" y="1727200"/>
          <p14:tracePt t="38529" x="9588500" y="1701800"/>
          <p14:tracePt t="38538" x="9588500" y="1676400"/>
          <p14:tracePt t="38546" x="9588500" y="1627188"/>
          <p14:tracePt t="38553" x="9588500" y="1563688"/>
          <p14:tracePt t="38561" x="9588500" y="1514475"/>
          <p14:tracePt t="38569" x="9601200" y="1450975"/>
          <p14:tracePt t="38578" x="9601200" y="1376363"/>
          <p14:tracePt t="38585" x="9601200" y="1301750"/>
          <p14:tracePt t="38594" x="9601200" y="1214438"/>
          <p14:tracePt t="38601" x="9601200" y="1125538"/>
          <p14:tracePt t="38610" x="9601200" y="1025525"/>
          <p14:tracePt t="38617" x="9601200" y="925513"/>
          <p14:tracePt t="38626" x="9601200" y="863600"/>
          <p14:tracePt t="38633" x="9601200" y="812800"/>
          <p14:tracePt t="38643" x="9588500" y="738188"/>
          <p14:tracePt t="38649" x="9575800" y="688975"/>
          <p14:tracePt t="38660" x="9550400" y="638175"/>
          <p14:tracePt t="38665" x="9513888" y="588963"/>
          <p14:tracePt t="38673" x="9513888" y="576263"/>
          <p14:tracePt t="38681" x="9488488" y="538163"/>
          <p14:tracePt t="38689" x="9475788" y="512763"/>
          <p14:tracePt t="38698" x="9463088" y="512763"/>
          <p14:tracePt t="38705" x="9424988" y="500063"/>
          <p14:tracePt t="38713" x="9388475" y="487363"/>
          <p14:tracePt t="38722" x="9350375" y="476250"/>
          <p14:tracePt t="38729" x="9301163" y="476250"/>
          <p14:tracePt t="38737" x="9237663" y="476250"/>
          <p14:tracePt t="38745" x="9175750" y="476250"/>
          <p14:tracePt t="38753" x="9112250" y="476250"/>
          <p14:tracePt t="38761" x="9050338" y="476250"/>
          <p14:tracePt t="38769" x="8950325" y="476250"/>
          <p14:tracePt t="38777" x="8863013" y="487363"/>
          <p14:tracePt t="38785" x="8724900" y="500063"/>
          <p14:tracePt t="38794" x="8599488" y="512763"/>
          <p14:tracePt t="38801" x="8474075" y="525463"/>
          <p14:tracePt t="38809" x="8335963" y="550863"/>
          <p14:tracePt t="38817" x="8199438" y="563563"/>
          <p14:tracePt t="38826" x="8048625" y="563563"/>
          <p14:tracePt t="38834" x="7848600" y="563563"/>
          <p14:tracePt t="38843" x="7685088" y="563563"/>
          <p14:tracePt t="38849" x="7497763" y="563563"/>
          <p14:tracePt t="38859" x="7348538" y="563563"/>
          <p14:tracePt t="38865" x="7185025" y="563563"/>
          <p14:tracePt t="38873" x="7034213" y="563563"/>
          <p14:tracePt t="38881" x="6921500" y="563563"/>
          <p14:tracePt t="38889" x="6784975" y="563563"/>
          <p14:tracePt t="38897" x="6684963" y="563563"/>
          <p14:tracePt t="38905" x="6572250" y="563563"/>
          <p14:tracePt t="38913" x="6472238" y="563563"/>
          <p14:tracePt t="38921" x="6396038" y="563563"/>
          <p14:tracePt t="38929" x="6334125" y="563563"/>
          <p14:tracePt t="38937" x="6296025" y="563563"/>
          <p14:tracePt t="38945" x="6259513" y="563563"/>
          <p14:tracePt t="38953" x="6246813" y="576263"/>
          <p14:tracePt t="38961" x="6234113" y="576263"/>
          <p14:tracePt t="38969" x="6208713" y="576263"/>
          <p14:tracePt t="38977" x="6208713" y="588963"/>
          <p14:tracePt t="38985" x="6183313" y="588963"/>
          <p14:tracePt t="38994" x="6183313" y="600075"/>
          <p14:tracePt t="39001" x="6157913" y="612775"/>
          <p14:tracePt t="39010" x="6157913" y="625475"/>
          <p14:tracePt t="39017" x="6157913" y="663575"/>
          <p14:tracePt t="39025" x="6146800" y="688975"/>
          <p14:tracePt t="39033" x="6121400" y="738188"/>
          <p14:tracePt t="39042" x="6096000" y="801688"/>
          <p14:tracePt t="39049" x="6096000" y="850900"/>
          <p14:tracePt t="39059" x="6083300" y="912813"/>
          <p14:tracePt t="39065" x="6057900" y="1001713"/>
          <p14:tracePt t="39073" x="6057900" y="1038225"/>
          <p14:tracePt t="39081" x="6057900" y="1089025"/>
          <p14:tracePt t="39090" x="6057900" y="1176338"/>
          <p14:tracePt t="39097" x="6057900" y="1227138"/>
          <p14:tracePt t="39105" x="6057900" y="1276350"/>
          <p14:tracePt t="39113" x="6057900" y="1314450"/>
          <p14:tracePt t="39121" x="6083300" y="1350963"/>
          <p14:tracePt t="39129" x="6096000" y="1376363"/>
          <p14:tracePt t="39145" x="6108700" y="1401763"/>
          <p14:tracePt t="39161" x="6108700" y="1414463"/>
          <p14:tracePt t="39177" x="6121400" y="1427163"/>
          <p14:tracePt t="39194" x="6134100" y="1439863"/>
          <p14:tracePt t="39218" x="6134100" y="1450975"/>
          <p14:tracePt t="39441" x="6146800" y="1463675"/>
          <p14:tracePt t="39457" x="6170613" y="1463675"/>
          <p14:tracePt t="39465" x="6183313" y="1463675"/>
          <p14:tracePt t="39474" x="6221413" y="1463675"/>
          <p14:tracePt t="39490" x="6246813" y="1463675"/>
          <p14:tracePt t="39497" x="6270625" y="1463675"/>
          <p14:tracePt t="39506" x="6296025" y="1450975"/>
          <p14:tracePt t="39513" x="6308725" y="1450975"/>
          <p14:tracePt t="39530" x="6334125" y="1450975"/>
          <p14:tracePt t="39537" x="6346825" y="1450975"/>
          <p14:tracePt t="39545" x="6359525" y="1450975"/>
          <p14:tracePt t="39617" x="6370638" y="1450975"/>
          <p14:tracePt t="39633" x="6383338" y="1450975"/>
          <p14:tracePt t="39649" x="6408738" y="1450975"/>
          <p14:tracePt t="39657" x="6421438" y="1439863"/>
          <p14:tracePt t="39665" x="6434138" y="1427163"/>
          <p14:tracePt t="39681" x="6446838" y="1414463"/>
          <p14:tracePt t="39697" x="6459538" y="1414463"/>
          <p14:tracePt t="39713" x="6472238" y="1389063"/>
          <p14:tracePt t="39721" x="6496050" y="1389063"/>
          <p14:tracePt t="39745" x="6496050" y="1376363"/>
          <p14:tracePt t="39753" x="6508750" y="1376363"/>
          <p14:tracePt t="39769" x="6521450" y="1350963"/>
          <p14:tracePt t="39785" x="6534150" y="1350963"/>
          <p14:tracePt t="39801" x="6546850" y="1339850"/>
          <p14:tracePt t="39817" x="6559550" y="1339850"/>
          <p14:tracePt t="39826" x="6572250" y="1327150"/>
          <p14:tracePt t="39833" x="6584950" y="1314450"/>
          <p14:tracePt t="39842" x="6608763" y="1314450"/>
          <p14:tracePt t="39849" x="6621463" y="1314450"/>
          <p14:tracePt t="39858" x="6659563" y="1314450"/>
          <p14:tracePt t="39865" x="6672263" y="1314450"/>
          <p14:tracePt t="39875" x="6696075" y="1314450"/>
          <p14:tracePt t="39881" x="6734175" y="1314450"/>
          <p14:tracePt t="39892" x="6772275" y="1314450"/>
          <p14:tracePt t="39897" x="6808788" y="1314450"/>
          <p14:tracePt t="39906" x="6859588" y="1314450"/>
          <p14:tracePt t="39913" x="6897688" y="1314450"/>
          <p14:tracePt t="39921" x="6946900" y="1314450"/>
          <p14:tracePt t="39929" x="6972300" y="1314450"/>
          <p14:tracePt t="39937" x="7010400" y="1314450"/>
          <p14:tracePt t="39945" x="7046913" y="1314450"/>
          <p14:tracePt t="39953" x="7072313" y="1314450"/>
          <p14:tracePt t="39961" x="7085013" y="1314450"/>
          <p14:tracePt t="39969" x="7110413" y="1314450"/>
          <p14:tracePt t="39985" x="7123113" y="1314450"/>
          <p14:tracePt t="40354" x="7146925" y="1314450"/>
          <p14:tracePt t="40370" x="7159625" y="1314450"/>
          <p14:tracePt t="40385" x="7185025" y="1314450"/>
          <p14:tracePt t="40393" x="7197725" y="1314450"/>
          <p14:tracePt t="40409" x="7223125" y="1314450"/>
          <p14:tracePt t="40729" x="7235825" y="1301750"/>
          <p14:tracePt t="40738" x="7235825" y="1289050"/>
          <p14:tracePt t="40754" x="7235825" y="1276350"/>
          <p14:tracePt t="40770" x="7235825" y="1263650"/>
          <p14:tracePt t="40785" x="7235825" y="1250950"/>
          <p14:tracePt t="40802" x="7235825" y="1238250"/>
          <p14:tracePt t="40826" x="7235825" y="1227138"/>
          <p14:tracePt t="40866" x="7246938" y="1227138"/>
          <p14:tracePt t="40993" x="7259638" y="1227138"/>
          <p14:tracePt t="41001" x="7272338" y="1227138"/>
          <p14:tracePt t="41009" x="7297738" y="1227138"/>
          <p14:tracePt t="41018" x="7323138" y="1227138"/>
          <p14:tracePt t="41026" x="7359650" y="1227138"/>
          <p14:tracePt t="41033" x="7397750" y="1227138"/>
          <p14:tracePt t="41041" x="7423150" y="1227138"/>
          <p14:tracePt t="41049" x="7448550" y="1227138"/>
          <p14:tracePt t="41058" x="7472363" y="1227138"/>
          <p14:tracePt t="41065" x="7485063" y="1227138"/>
          <p14:tracePt t="41074" x="7497763" y="1227138"/>
          <p14:tracePt t="41081" x="7510463" y="1227138"/>
          <p14:tracePt t="41091" x="7523163" y="1227138"/>
          <p14:tracePt t="41209" x="7535863" y="1227138"/>
          <p14:tracePt t="41449" x="7585075" y="1227138"/>
          <p14:tracePt t="41458" x="7661275" y="1227138"/>
          <p14:tracePt t="41465" x="7723188" y="1227138"/>
          <p14:tracePt t="41473" x="7797800" y="1227138"/>
          <p14:tracePt t="41481" x="7874000" y="1227138"/>
          <p14:tracePt t="41489" x="7961313" y="1227138"/>
          <p14:tracePt t="41497" x="8023225" y="1227138"/>
          <p14:tracePt t="41506" x="8061325" y="1227138"/>
          <p14:tracePt t="41513" x="8110538" y="1227138"/>
          <p14:tracePt t="41523" x="8135938" y="1227138"/>
          <p14:tracePt t="41657" x="8123238" y="1227138"/>
          <p14:tracePt t="41666" x="8110538" y="1227138"/>
          <p14:tracePt t="41673" x="8086725" y="1227138"/>
          <p14:tracePt t="41682" x="8074025" y="1227138"/>
          <p14:tracePt t="41690" x="8048625" y="1227138"/>
          <p14:tracePt t="41697" x="8035925" y="1227138"/>
          <p14:tracePt t="41706" x="8010525" y="1227138"/>
          <p14:tracePt t="41713" x="7999413" y="1227138"/>
          <p14:tracePt t="41723" x="7986713" y="1227138"/>
          <p14:tracePt t="41740" x="7974013" y="1238250"/>
          <p14:tracePt t="41785" x="7961313" y="1238250"/>
          <p14:tracePt t="41801" x="7948613" y="1238250"/>
          <p14:tracePt t="41817" x="7923213" y="1238250"/>
          <p14:tracePt t="41833" x="7910513" y="1238250"/>
          <p14:tracePt t="41841" x="7897813" y="1238250"/>
          <p14:tracePt t="41849" x="7886700" y="1238250"/>
          <p14:tracePt t="41857" x="7874000" y="1238250"/>
          <p14:tracePt t="41865" x="7861300" y="1238250"/>
          <p14:tracePt t="41873" x="7848600" y="1238250"/>
          <p14:tracePt t="41881" x="7835900" y="1238250"/>
          <p14:tracePt t="41890" x="7823200" y="1238250"/>
          <p14:tracePt t="41897" x="7810500" y="1238250"/>
          <p14:tracePt t="41914" x="7797800" y="1238250"/>
          <p14:tracePt t="41922" x="7785100" y="1238250"/>
          <p14:tracePt t="41929" x="7773988" y="1238250"/>
          <p14:tracePt t="41939" x="7748588" y="1238250"/>
          <p14:tracePt t="41945" x="7723188" y="1238250"/>
          <p14:tracePt t="41955" x="7673975" y="1238250"/>
          <p14:tracePt t="41962" x="7635875" y="1238250"/>
          <p14:tracePt t="41969" x="7572375" y="1238250"/>
          <p14:tracePt t="41978" x="7510463" y="1238250"/>
          <p14:tracePt t="41985" x="7435850" y="1238250"/>
          <p14:tracePt t="41994" x="7359650" y="1238250"/>
          <p14:tracePt t="42001" x="7285038" y="1238250"/>
          <p14:tracePt t="42009" x="7223125" y="1238250"/>
          <p14:tracePt t="42017" x="7134225" y="1238250"/>
          <p14:tracePt t="42025" x="7085013" y="1238250"/>
          <p14:tracePt t="42033" x="7021513" y="1238250"/>
          <p14:tracePt t="42042" x="6985000" y="1238250"/>
          <p14:tracePt t="42050" x="6946900" y="1238250"/>
          <p14:tracePt t="42057" x="6921500" y="1238250"/>
          <p14:tracePt t="42073" x="6910388" y="1238250"/>
          <p14:tracePt t="42194" x="6921500" y="1227138"/>
          <p14:tracePt t="42202" x="6959600" y="1227138"/>
          <p14:tracePt t="42210" x="7010400" y="1201738"/>
          <p14:tracePt t="42218" x="7085013" y="1189038"/>
          <p14:tracePt t="42225" x="7146925" y="1176338"/>
          <p14:tracePt t="42233" x="7223125" y="1163638"/>
          <p14:tracePt t="42241" x="7335838" y="1150938"/>
          <p14:tracePt t="42249" x="7410450" y="1138238"/>
          <p14:tracePt t="42258" x="7485063" y="1125538"/>
          <p14:tracePt t="42265" x="7548563" y="1114425"/>
          <p14:tracePt t="42273" x="7623175" y="1114425"/>
          <p14:tracePt t="42282" x="7673975" y="1101725"/>
          <p14:tracePt t="42290" x="7723188" y="1089025"/>
          <p14:tracePt t="42297" x="7748588" y="1089025"/>
          <p14:tracePt t="42306" x="7785100" y="1076325"/>
          <p14:tracePt t="42313" x="7823200" y="1063625"/>
          <p14:tracePt t="42330" x="7848600" y="1050925"/>
          <p14:tracePt t="42345" x="7848600" y="1038225"/>
          <p14:tracePt t="42355" x="7861300" y="1038225"/>
          <p14:tracePt t="42417" x="7835900" y="1038225"/>
          <p14:tracePt t="42425" x="7823200" y="1038225"/>
          <p14:tracePt t="42433" x="7773988" y="1038225"/>
          <p14:tracePt t="42441" x="7723188" y="1038225"/>
          <p14:tracePt t="42450" x="7661275" y="1038225"/>
          <p14:tracePt t="42458" x="7548563" y="1038225"/>
          <p14:tracePt t="42465" x="7472363" y="1038225"/>
          <p14:tracePt t="42473" x="7372350" y="1038225"/>
          <p14:tracePt t="42482" x="7323138" y="1038225"/>
          <p14:tracePt t="42489" x="7235825" y="1038225"/>
          <p14:tracePt t="42497" x="7146925" y="1038225"/>
          <p14:tracePt t="42505" x="7085013" y="1038225"/>
          <p14:tracePt t="42513" x="7010400" y="1038225"/>
          <p14:tracePt t="42522" x="6972300" y="1038225"/>
          <p14:tracePt t="42530" x="6934200" y="1038225"/>
          <p14:tracePt t="42649" x="6972300" y="1038225"/>
          <p14:tracePt t="42657" x="7010400" y="1038225"/>
          <p14:tracePt t="42665" x="7059613" y="1025525"/>
          <p14:tracePt t="42673" x="7097713" y="1014413"/>
          <p14:tracePt t="42681" x="7159625" y="989013"/>
          <p14:tracePt t="42690" x="7210425" y="976313"/>
          <p14:tracePt t="42697" x="7259638" y="963613"/>
          <p14:tracePt t="42706" x="7297738" y="938213"/>
          <p14:tracePt t="42713" x="7310438" y="925513"/>
          <p14:tracePt t="42722" x="7323138" y="925513"/>
          <p14:tracePt t="42905" x="7323138" y="950913"/>
          <p14:tracePt t="42913" x="7323138" y="976313"/>
          <p14:tracePt t="42922" x="7310438" y="989013"/>
          <p14:tracePt t="42929" x="7285038" y="1025525"/>
          <p14:tracePt t="42938" x="7285038" y="1050925"/>
          <p14:tracePt t="42945" x="7272338" y="1076325"/>
          <p14:tracePt t="42954" x="7272338" y="1114425"/>
          <p14:tracePt t="42961" x="7259638" y="1163638"/>
          <p14:tracePt t="42971" x="7259638" y="1201738"/>
          <p14:tracePt t="42977" x="7259638" y="1238250"/>
          <p14:tracePt t="42985" x="7246938" y="1250950"/>
          <p14:tracePt t="42993" x="7246938" y="1276350"/>
          <p14:tracePt t="43002" x="7246938" y="1289050"/>
          <p14:tracePt t="43009" x="7246938" y="1301750"/>
          <p14:tracePt t="43153" x="7285038" y="1301750"/>
          <p14:tracePt t="43161" x="7348538" y="1289050"/>
          <p14:tracePt t="43170" x="7410450" y="1276350"/>
          <p14:tracePt t="43177" x="7497763" y="1263650"/>
          <p14:tracePt t="43188" x="7597775" y="1238250"/>
          <p14:tracePt t="43193" x="7723188" y="1238250"/>
          <p14:tracePt t="43202" x="7823200" y="1227138"/>
          <p14:tracePt t="43209" x="7910513" y="1227138"/>
          <p14:tracePt t="43217" x="7974013" y="1214438"/>
          <p14:tracePt t="43225" x="8023225" y="1214438"/>
          <p14:tracePt t="43233" x="8061325" y="1214438"/>
          <p14:tracePt t="43241" x="8099425" y="1214438"/>
          <p14:tracePt t="43249" x="8110538" y="1214438"/>
          <p14:tracePt t="43257" x="8135938" y="1214438"/>
          <p14:tracePt t="43441" x="8123238" y="1214438"/>
          <p14:tracePt t="43449" x="8110538" y="1214438"/>
          <p14:tracePt t="43457" x="8099425" y="1214438"/>
          <p14:tracePt t="43473" x="8086725" y="1227138"/>
          <p14:tracePt t="43481" x="8074025" y="1238250"/>
          <p14:tracePt t="43625" x="8099425" y="1238250"/>
          <p14:tracePt t="43634" x="8123238" y="1227138"/>
          <p14:tracePt t="43641" x="8161338" y="1214438"/>
          <p14:tracePt t="43650" x="8186738" y="1201738"/>
          <p14:tracePt t="43657" x="8212138" y="1201738"/>
          <p14:tracePt t="43665" x="8248650" y="1189038"/>
          <p14:tracePt t="43673" x="8286750" y="1189038"/>
          <p14:tracePt t="43681" x="8299450" y="1189038"/>
          <p14:tracePt t="43689" x="8324850" y="1189038"/>
          <p14:tracePt t="43697" x="8335963" y="1189038"/>
          <p14:tracePt t="43897" x="8374063" y="1163638"/>
          <p14:tracePt t="43906" x="8386763" y="1163638"/>
          <p14:tracePt t="43913" x="8448675" y="1125538"/>
          <p14:tracePt t="43922" x="8499475" y="1101725"/>
          <p14:tracePt t="43929" x="8586788" y="1063625"/>
          <p14:tracePt t="43938" x="8699500" y="1038225"/>
          <p14:tracePt t="43945" x="8774113" y="1025525"/>
          <p14:tracePt t="43954" x="8850313" y="989013"/>
          <p14:tracePt t="43962" x="8912225" y="976313"/>
          <p14:tracePt t="43970" x="8950325" y="963613"/>
          <p14:tracePt t="43978" x="8975725" y="938213"/>
          <p14:tracePt t="43987" x="8999538" y="925513"/>
          <p14:tracePt t="43993" x="9012238" y="925513"/>
          <p14:tracePt t="44004" x="9012238" y="912813"/>
          <p14:tracePt t="44018" x="9024938" y="901700"/>
          <p14:tracePt t="44025" x="9024938" y="876300"/>
          <p14:tracePt t="44034" x="9024938" y="863600"/>
          <p14:tracePt t="44041" x="9037638" y="838200"/>
          <p14:tracePt t="44049" x="9037638" y="825500"/>
          <p14:tracePt t="44065" x="9037638" y="812800"/>
          <p14:tracePt t="44073" x="9037638" y="801688"/>
          <p14:tracePt t="44082" x="9037638" y="788988"/>
          <p14:tracePt t="44089" x="9037638" y="776288"/>
          <p14:tracePt t="44097" x="9037638" y="763588"/>
          <p14:tracePt t="44105" x="8999538" y="750888"/>
          <p14:tracePt t="44121" x="8963025" y="738188"/>
          <p14:tracePt t="44129" x="8912225" y="725488"/>
          <p14:tracePt t="44138" x="8886825" y="725488"/>
          <p14:tracePt t="44145" x="8837613" y="725488"/>
          <p14:tracePt t="44154" x="8763000" y="725488"/>
          <p14:tracePt t="44162" x="8699500" y="725488"/>
          <p14:tracePt t="44170" x="8624888" y="725488"/>
          <p14:tracePt t="44177" x="8574088" y="725488"/>
          <p14:tracePt t="44187" x="8474075" y="725488"/>
          <p14:tracePt t="44193" x="8412163" y="725488"/>
          <p14:tracePt t="44203" x="8374063" y="725488"/>
          <p14:tracePt t="44209" x="8312150" y="725488"/>
          <p14:tracePt t="44219" x="8248650" y="750888"/>
          <p14:tracePt t="44225" x="8161338" y="776288"/>
          <p14:tracePt t="44233" x="8110538" y="788988"/>
          <p14:tracePt t="44241" x="8048625" y="812800"/>
          <p14:tracePt t="44249" x="8010525" y="825500"/>
          <p14:tracePt t="44257" x="7974013" y="838200"/>
          <p14:tracePt t="44265" x="7948613" y="850900"/>
          <p14:tracePt t="44273" x="7935913" y="863600"/>
          <p14:tracePt t="44281" x="7923213" y="876300"/>
          <p14:tracePt t="44297" x="7923213" y="901700"/>
          <p14:tracePt t="44313" x="7923213" y="912813"/>
          <p14:tracePt t="44321" x="7923213" y="938213"/>
          <p14:tracePt t="44329" x="7923213" y="963613"/>
          <p14:tracePt t="44337" x="7923213" y="989013"/>
          <p14:tracePt t="44345" x="7923213" y="1014413"/>
          <p14:tracePt t="44354" x="7923213" y="1038225"/>
          <p14:tracePt t="44361" x="7923213" y="1063625"/>
          <p14:tracePt t="44370" x="7935913" y="1114425"/>
          <p14:tracePt t="44377" x="7961313" y="1125538"/>
          <p14:tracePt t="44386" x="7974013" y="1150938"/>
          <p14:tracePt t="44393" x="7999413" y="1163638"/>
          <p14:tracePt t="44404" x="8035925" y="1176338"/>
          <p14:tracePt t="44409" x="8048625" y="1176338"/>
          <p14:tracePt t="44419" x="8074025" y="1176338"/>
          <p14:tracePt t="44425" x="8099425" y="1201738"/>
          <p14:tracePt t="44434" x="8123238" y="1201738"/>
          <p14:tracePt t="44441" x="8161338" y="1201738"/>
          <p14:tracePt t="44449" x="8199438" y="1201738"/>
          <p14:tracePt t="44457" x="8248650" y="1201738"/>
          <p14:tracePt t="44465" x="8299450" y="1201738"/>
          <p14:tracePt t="44474" x="8348663" y="1201738"/>
          <p14:tracePt t="44482" x="8435975" y="1201738"/>
          <p14:tracePt t="44490" x="8499475" y="1201738"/>
          <p14:tracePt t="44498" x="8599488" y="1201738"/>
          <p14:tracePt t="44506" x="8686800" y="1201738"/>
          <p14:tracePt t="44514" x="8786813" y="1201738"/>
          <p14:tracePt t="44522" x="8899525" y="1201738"/>
          <p14:tracePt t="44530" x="8975725" y="1201738"/>
          <p14:tracePt t="44538" x="9050338" y="1201738"/>
          <p14:tracePt t="44545" x="9137650" y="1201738"/>
          <p14:tracePt t="44554" x="9199563" y="1201738"/>
          <p14:tracePt t="44561" x="9263063" y="1201738"/>
          <p14:tracePt t="44569" x="9301163" y="1201738"/>
          <p14:tracePt t="44577" x="9312275" y="1201738"/>
          <p14:tracePt t="44585" x="9350375" y="1189038"/>
          <p14:tracePt t="44618" x="9363075" y="1189038"/>
          <p14:tracePt t="44625" x="9363075" y="1176338"/>
          <p14:tracePt t="44641" x="9363075" y="1163638"/>
          <p14:tracePt t="44649" x="9363075" y="1138238"/>
          <p14:tracePt t="44657" x="9363075" y="1125538"/>
          <p14:tracePt t="44665" x="9363075" y="1114425"/>
          <p14:tracePt t="44673" x="9363075" y="1101725"/>
          <p14:tracePt t="44681" x="9363075" y="1089025"/>
          <p14:tracePt t="44689" x="9363075" y="1063625"/>
          <p14:tracePt t="44697" x="9337675" y="1038225"/>
          <p14:tracePt t="44705" x="9312275" y="1025525"/>
          <p14:tracePt t="44713" x="9250363" y="989013"/>
          <p14:tracePt t="44721" x="9175750" y="963613"/>
          <p14:tracePt t="44729" x="9075738" y="925513"/>
          <p14:tracePt t="44737" x="8986838" y="901700"/>
          <p14:tracePt t="44745" x="8863013" y="863600"/>
          <p14:tracePt t="44753" x="8763000" y="850900"/>
          <p14:tracePt t="44761" x="8661400" y="838200"/>
          <p14:tracePt t="44770" x="8561388" y="838200"/>
          <p14:tracePt t="44778" x="8474075" y="812800"/>
          <p14:tracePt t="44785" x="8348663" y="812800"/>
          <p14:tracePt t="44793" x="8286750" y="812800"/>
          <p14:tracePt t="44802" x="8212138" y="812800"/>
          <p14:tracePt t="44810" x="8148638" y="812800"/>
          <p14:tracePt t="44819" x="8135938" y="812800"/>
          <p14:tracePt t="44825" x="8099425" y="812800"/>
          <p14:tracePt t="44836" x="8074025" y="812800"/>
          <p14:tracePt t="44841" x="8035925" y="812800"/>
          <p14:tracePt t="44857" x="7999413" y="825500"/>
          <p14:tracePt t="44865" x="7974013" y="838200"/>
          <p14:tracePt t="44873" x="7948613" y="850900"/>
          <p14:tracePt t="44881" x="7923213" y="850900"/>
          <p14:tracePt t="44889" x="7897813" y="863600"/>
          <p14:tracePt t="44897" x="7874000" y="889000"/>
          <p14:tracePt t="44905" x="7848600" y="901700"/>
          <p14:tracePt t="44913" x="7810500" y="938213"/>
          <p14:tracePt t="44929" x="7785100" y="950913"/>
          <p14:tracePt t="44937" x="7785100" y="963613"/>
          <p14:tracePt t="44945" x="7773988" y="976313"/>
          <p14:tracePt t="44961" x="7773988" y="989013"/>
          <p14:tracePt t="44977" x="7773988" y="1001713"/>
          <p14:tracePt t="44994" x="7773988" y="1014413"/>
          <p14:tracePt t="45002" x="7773988" y="1025525"/>
          <p14:tracePt t="45010" x="7835900" y="1050925"/>
          <p14:tracePt t="45019" x="7861300" y="1050925"/>
          <p14:tracePt t="45025" x="7910513" y="1063625"/>
          <p14:tracePt t="45035" x="7961313" y="1063625"/>
          <p14:tracePt t="45041" x="8010525" y="1076325"/>
          <p14:tracePt t="45049" x="8086725" y="1076325"/>
          <p14:tracePt t="45057" x="8161338" y="1076325"/>
          <p14:tracePt t="45065" x="8274050" y="1076325"/>
          <p14:tracePt t="45073" x="8386763" y="1076325"/>
          <p14:tracePt t="45081" x="8512175" y="1076325"/>
          <p14:tracePt t="45089" x="8612188" y="1076325"/>
          <p14:tracePt t="45097" x="8737600" y="1076325"/>
          <p14:tracePt t="45105" x="8850313" y="1076325"/>
          <p14:tracePt t="45113" x="8937625" y="1076325"/>
          <p14:tracePt t="45121" x="9024938" y="1076325"/>
          <p14:tracePt t="45129" x="9075738" y="1076325"/>
          <p14:tracePt t="45138" x="9099550" y="1076325"/>
          <p14:tracePt t="45145" x="9124950" y="1076325"/>
          <p14:tracePt t="45162" x="9137650" y="1076325"/>
          <p14:tracePt t="45202" x="9137650" y="1063625"/>
          <p14:tracePt t="45210" x="9137650" y="1050925"/>
          <p14:tracePt t="45218" x="9150350" y="1038225"/>
          <p14:tracePt t="45225" x="9150350" y="1025525"/>
          <p14:tracePt t="45235" x="9150350" y="1001713"/>
          <p14:tracePt t="45241" x="9150350" y="976313"/>
          <p14:tracePt t="45250" x="9150350" y="950913"/>
          <p14:tracePt t="45257" x="9150350" y="938213"/>
          <p14:tracePt t="45265" x="9150350" y="912813"/>
          <p14:tracePt t="45273" x="9124950" y="876300"/>
          <p14:tracePt t="45281" x="9088438" y="850900"/>
          <p14:tracePt t="45289" x="9037638" y="825500"/>
          <p14:tracePt t="45297" x="8986838" y="801688"/>
          <p14:tracePt t="45305" x="8950325" y="776288"/>
          <p14:tracePt t="45313" x="8912225" y="763588"/>
          <p14:tracePt t="45321" x="8874125" y="750888"/>
          <p14:tracePt t="45329" x="8837613" y="738188"/>
          <p14:tracePt t="45337" x="8799513" y="738188"/>
          <p14:tracePt t="45345" x="8763000" y="725488"/>
          <p14:tracePt t="45353" x="8724900" y="725488"/>
          <p14:tracePt t="45361" x="8712200" y="725488"/>
          <p14:tracePt t="45369" x="8686800" y="725488"/>
          <p14:tracePt t="45377" x="8650288" y="725488"/>
          <p14:tracePt t="45385" x="8637588" y="725488"/>
          <p14:tracePt t="45403" x="8586788" y="725488"/>
          <p14:tracePt t="45418" x="8561388" y="725488"/>
          <p14:tracePt t="45425" x="8537575" y="738188"/>
          <p14:tracePt t="45434" x="8512175" y="750888"/>
          <p14:tracePt t="45441" x="8486775" y="788988"/>
          <p14:tracePt t="45451" x="8461375" y="812800"/>
          <p14:tracePt t="45457" x="8448675" y="825500"/>
          <p14:tracePt t="45465" x="8435975" y="850900"/>
          <p14:tracePt t="45473" x="8424863" y="889000"/>
          <p14:tracePt t="45481" x="8412163" y="912813"/>
          <p14:tracePt t="45490" x="8386763" y="938213"/>
          <p14:tracePt t="45498" x="8374063" y="976313"/>
          <p14:tracePt t="45505" x="8348663" y="1001713"/>
          <p14:tracePt t="45513" x="8324850" y="1050925"/>
          <p14:tracePt t="45522" x="8299450" y="1076325"/>
          <p14:tracePt t="45529" x="8261350" y="1150938"/>
          <p14:tracePt t="45537" x="8212138" y="1189038"/>
          <p14:tracePt t="45546" x="8148638" y="1263650"/>
          <p14:tracePt t="45553" x="8086725" y="1327150"/>
          <p14:tracePt t="45561" x="8010525" y="1389063"/>
          <p14:tracePt t="45569" x="7948613" y="1450975"/>
          <p14:tracePt t="45577" x="7835900" y="1527175"/>
          <p14:tracePt t="45586" x="7761288" y="1589088"/>
          <p14:tracePt t="45594" x="7710488" y="1627188"/>
          <p14:tracePt t="45602" x="7597775" y="1663700"/>
          <p14:tracePt t="45609" x="7497763" y="1714500"/>
          <p14:tracePt t="45617" x="7397750" y="1727200"/>
          <p14:tracePt t="45625" x="7297738" y="1765300"/>
          <p14:tracePt t="45635" x="7197725" y="1776413"/>
          <p14:tracePt t="45641" x="7134225" y="1789113"/>
          <p14:tracePt t="45651" x="7059613" y="1814513"/>
          <p14:tracePt t="45657" x="6972300" y="1839913"/>
          <p14:tracePt t="45666" x="6884988" y="1865313"/>
          <p14:tracePt t="45674" x="6846888" y="1876425"/>
          <p14:tracePt t="45682" x="6772275" y="1889125"/>
          <p14:tracePt t="45689" x="6721475" y="1889125"/>
          <p14:tracePt t="45697" x="6672263" y="1901825"/>
          <p14:tracePt t="45706" x="6596063" y="1901825"/>
          <p14:tracePt t="45713" x="6546850" y="1901825"/>
          <p14:tracePt t="45722" x="6483350" y="1901825"/>
          <p14:tracePt t="45729" x="6396038" y="1901825"/>
          <p14:tracePt t="45737" x="6359525" y="1901825"/>
          <p14:tracePt t="45745" x="6321425" y="1901825"/>
          <p14:tracePt t="45753" x="6283325" y="1901825"/>
          <p14:tracePt t="45761" x="6246813" y="1901825"/>
          <p14:tracePt t="45769" x="6221413" y="1901825"/>
          <p14:tracePt t="45777" x="6208713" y="1889125"/>
          <p14:tracePt t="45785" x="6196013" y="1889125"/>
          <p14:tracePt t="45793" x="6183313" y="1876425"/>
          <p14:tracePt t="45810" x="6183313" y="1865313"/>
          <p14:tracePt t="45817" x="6183313" y="1852613"/>
          <p14:tracePt t="45826" x="6183313" y="1839913"/>
          <p14:tracePt t="45834" x="6183313" y="1827213"/>
          <p14:tracePt t="45842" x="6183313" y="1814513"/>
          <p14:tracePt t="45851" x="6183313" y="1801813"/>
          <p14:tracePt t="45857" x="6183313" y="1776413"/>
          <p14:tracePt t="45867" x="6183313" y="1765300"/>
          <p14:tracePt t="45874" x="6183313" y="1752600"/>
          <p14:tracePt t="45882" x="6183313" y="1739900"/>
          <p14:tracePt t="45889" x="6196013" y="1727200"/>
          <p14:tracePt t="45898" x="6196013" y="1714500"/>
          <p14:tracePt t="45905" x="6208713" y="1701800"/>
          <p14:tracePt t="45913" x="6208713" y="1689100"/>
          <p14:tracePt t="45921" x="6221413" y="1676400"/>
          <p14:tracePt t="45929" x="6246813" y="1663700"/>
          <p14:tracePt t="45938" x="6246813" y="1652588"/>
          <p14:tracePt t="45945" x="6259513" y="1639888"/>
          <p14:tracePt t="45954" x="6283325" y="1639888"/>
          <p14:tracePt t="45962" x="6296025" y="1627188"/>
          <p14:tracePt t="45969" x="6308725" y="1614488"/>
          <p14:tracePt t="45977" x="6321425" y="1614488"/>
          <p14:tracePt t="45993" x="6346825" y="1614488"/>
          <p14:tracePt t="46002" x="6359525" y="1614488"/>
          <p14:tracePt t="46026" x="6383338" y="1614488"/>
          <p14:tracePt t="46042" x="6396038" y="1614488"/>
          <p14:tracePt t="46051" x="6408738" y="1627188"/>
          <p14:tracePt t="46057" x="6434138" y="1627188"/>
          <p14:tracePt t="46067" x="6446838" y="1652588"/>
          <p14:tracePt t="46073" x="6459538" y="1663700"/>
          <p14:tracePt t="46082" x="6472238" y="1676400"/>
          <p14:tracePt t="46090" x="6483350" y="1676400"/>
          <p14:tracePt t="46097" x="6496050" y="1676400"/>
          <p14:tracePt t="46106" x="6521450" y="1689100"/>
          <p14:tracePt t="46114" x="6521450" y="1701800"/>
          <p14:tracePt t="46122" x="6546850" y="1701800"/>
          <p14:tracePt t="46138" x="6559550" y="1701800"/>
          <p14:tracePt t="46154" x="6584950" y="1701800"/>
          <p14:tracePt t="46162" x="6596063" y="1701800"/>
          <p14:tracePt t="46178" x="6621463" y="1714500"/>
          <p14:tracePt t="46194" x="6634163" y="1714500"/>
          <p14:tracePt t="46202" x="6672263" y="1714500"/>
          <p14:tracePt t="46209" x="6684963" y="1714500"/>
          <p14:tracePt t="46218" x="6721475" y="1714500"/>
          <p14:tracePt t="46225" x="6759575" y="1714500"/>
          <p14:tracePt t="46233" x="6808788" y="1714500"/>
          <p14:tracePt t="46242" x="6859588" y="1714500"/>
          <p14:tracePt t="46251" x="6921500" y="1714500"/>
          <p14:tracePt t="46257" x="6985000" y="1714500"/>
          <p14:tracePt t="46267" x="7034213" y="1714500"/>
          <p14:tracePt t="46273" x="7059613" y="1714500"/>
          <p14:tracePt t="46282" x="7085013" y="1714500"/>
          <p14:tracePt t="46290" x="7123113" y="1714500"/>
          <p14:tracePt t="46305" x="7146925" y="1714500"/>
          <p14:tracePt t="46521" x="7146925" y="1689100"/>
          <p14:tracePt t="46553" x="7146925" y="1676400"/>
          <p14:tracePt t="46569" x="7146925" y="1663700"/>
          <p14:tracePt t="46577" x="7134225" y="1652588"/>
          <p14:tracePt t="46641" x="7134225" y="1639888"/>
          <p14:tracePt t="46673" x="7134225" y="1627188"/>
          <p14:tracePt t="46761" x="7134225" y="1614488"/>
          <p14:tracePt t="46913" x="7146925" y="1601788"/>
          <p14:tracePt t="46922" x="7172325" y="1601788"/>
          <p14:tracePt t="46929" x="7210425" y="1601788"/>
          <p14:tracePt t="46937" x="7246938" y="1601788"/>
          <p14:tracePt t="46945" x="7285038" y="1601788"/>
          <p14:tracePt t="46953" x="7335838" y="1601788"/>
          <p14:tracePt t="46962" x="7359650" y="1601788"/>
          <p14:tracePt t="46969" x="7397750" y="1601788"/>
          <p14:tracePt t="46977" x="7435850" y="1601788"/>
          <p14:tracePt t="46985" x="7459663" y="1601788"/>
          <p14:tracePt t="46993" x="7485063" y="1601788"/>
          <p14:tracePt t="47001" x="7523163" y="1601788"/>
          <p14:tracePt t="47009" x="7535863" y="1601788"/>
          <p14:tracePt t="47026" x="7548563" y="1601788"/>
          <p14:tracePt t="47337" x="7561263" y="1601788"/>
          <p14:tracePt t="47345" x="7572375" y="1601788"/>
          <p14:tracePt t="47353" x="7597775" y="1601788"/>
          <p14:tracePt t="47369" x="7623175" y="1601788"/>
          <p14:tracePt t="47378" x="7635875" y="1589088"/>
          <p14:tracePt t="47386" x="7661275" y="1589088"/>
          <p14:tracePt t="47393" x="7685088" y="1576388"/>
          <p14:tracePt t="47416" x="7710488" y="1576388"/>
          <p14:tracePt t="47418" x="7735888" y="1576388"/>
          <p14:tracePt t="47474" x="7761288" y="1576388"/>
          <p14:tracePt t="47602" x="7773988" y="1576388"/>
          <p14:tracePt t="47610" x="7797800" y="1576388"/>
          <p14:tracePt t="47618" x="7810500" y="1576388"/>
          <p14:tracePt t="47626" x="7823200" y="1576388"/>
          <p14:tracePt t="47634" x="7835900" y="1576388"/>
          <p14:tracePt t="47642" x="7848600" y="1589088"/>
          <p14:tracePt t="47650" x="7886700" y="1589088"/>
          <p14:tracePt t="47666" x="7897813" y="1589088"/>
          <p14:tracePt t="47674" x="7910513" y="1589088"/>
          <p14:tracePt t="47745" x="7910513" y="1614488"/>
          <p14:tracePt t="47753" x="7897813" y="1614488"/>
          <p14:tracePt t="47762" x="7861300" y="1614488"/>
          <p14:tracePt t="47769" x="7810500" y="1614488"/>
          <p14:tracePt t="47778" x="7748588" y="1627188"/>
          <p14:tracePt t="47786" x="7697788" y="1627188"/>
          <p14:tracePt t="47793" x="7635875" y="1627188"/>
          <p14:tracePt t="47801" x="7561263" y="1627188"/>
          <p14:tracePt t="47809" x="7510463" y="1627188"/>
          <p14:tracePt t="47817" x="7472363" y="1627188"/>
          <p14:tracePt t="47826" x="7435850" y="1627188"/>
          <p14:tracePt t="47833" x="7410450" y="1627188"/>
          <p14:tracePt t="47841" x="7372350" y="1627188"/>
          <p14:tracePt t="47849" x="7335838" y="1627188"/>
          <p14:tracePt t="47866" x="7323138" y="1627188"/>
          <p14:tracePt t="47874" x="7297738" y="1627188"/>
          <p14:tracePt t="47898" x="7285038" y="1627188"/>
          <p14:tracePt t="47954" x="7272338" y="1627188"/>
          <p14:tracePt t="48001" x="7272338" y="1614488"/>
          <p14:tracePt t="48018" x="7285038" y="1601788"/>
          <p14:tracePt t="48026" x="7310438" y="1601788"/>
          <p14:tracePt t="48033" x="7348538" y="1601788"/>
          <p14:tracePt t="48041" x="7385050" y="1601788"/>
          <p14:tracePt t="48050" x="7397750" y="1601788"/>
          <p14:tracePt t="48057" x="7435850" y="1601788"/>
          <p14:tracePt t="48066" x="7459663" y="1601788"/>
          <p14:tracePt t="48073" x="7485063" y="1601788"/>
          <p14:tracePt t="48081" x="7523163" y="1601788"/>
          <p14:tracePt t="48090" x="7548563" y="1601788"/>
          <p14:tracePt t="48098" x="7572375" y="1601788"/>
          <p14:tracePt t="48115" x="7585075" y="1601788"/>
          <p14:tracePt t="48121" x="7597775" y="1601788"/>
          <p14:tracePt t="48137" x="7610475" y="1601788"/>
          <p14:tracePt t="48146" x="7623175" y="1601788"/>
          <p14:tracePt t="48154" x="7635875" y="1601788"/>
          <p14:tracePt t="48161" x="7648575" y="1601788"/>
          <p14:tracePt t="48169" x="7661275" y="1601788"/>
          <p14:tracePt t="48178" x="7685088" y="1601788"/>
          <p14:tracePt t="48185" x="7710488" y="1601788"/>
          <p14:tracePt t="48193" x="7735888" y="1601788"/>
          <p14:tracePt t="48201" x="7785100" y="1601788"/>
          <p14:tracePt t="48209" x="7835900" y="1601788"/>
          <p14:tracePt t="48217" x="7923213" y="1601788"/>
          <p14:tracePt t="48225" x="8010525" y="1614488"/>
          <p14:tracePt t="48233" x="8061325" y="1614488"/>
          <p14:tracePt t="48241" x="8135938" y="1652588"/>
          <p14:tracePt t="48250" x="8223250" y="1663700"/>
          <p14:tracePt t="48257" x="8286750" y="1663700"/>
          <p14:tracePt t="48266" x="8348663" y="1676400"/>
          <p14:tracePt t="48273" x="8399463" y="1701800"/>
          <p14:tracePt t="48282" x="8448675" y="1701800"/>
          <p14:tracePt t="48289" x="8474075" y="1714500"/>
          <p14:tracePt t="48298" x="8486775" y="1714500"/>
          <p14:tracePt t="48305" x="8499475" y="1714500"/>
          <p14:tracePt t="48489" x="8486775" y="1714500"/>
          <p14:tracePt t="48498" x="8461375" y="1701800"/>
          <p14:tracePt t="48505" x="8424863" y="1701800"/>
          <p14:tracePt t="48514" x="8374063" y="1701800"/>
          <p14:tracePt t="48521" x="8286750" y="1701800"/>
          <p14:tracePt t="48531" x="8186738" y="1701800"/>
          <p14:tracePt t="48537" x="8110538" y="1701800"/>
          <p14:tracePt t="48546" x="8035925" y="1701800"/>
          <p14:tracePt t="48553" x="7974013" y="1701800"/>
          <p14:tracePt t="48562" x="7886700" y="1701800"/>
          <p14:tracePt t="48569" x="7823200" y="1701800"/>
          <p14:tracePt t="48577" x="7773988" y="1701800"/>
          <p14:tracePt t="48586" x="7697788" y="1701800"/>
          <p14:tracePt t="48593" x="7635875" y="1701800"/>
          <p14:tracePt t="48601" x="7597775" y="1701800"/>
          <p14:tracePt t="48609" x="7561263" y="1701800"/>
          <p14:tracePt t="48617" x="7523163" y="1701800"/>
          <p14:tracePt t="48626" x="7459663" y="1727200"/>
          <p14:tracePt t="48633" x="7448550" y="1727200"/>
          <p14:tracePt t="48641" x="7410450" y="1739900"/>
          <p14:tracePt t="48649" x="7359650" y="1752600"/>
          <p14:tracePt t="48657" x="7348538" y="1752600"/>
          <p14:tracePt t="48666" x="7323138" y="1752600"/>
          <p14:tracePt t="48673" x="7310438" y="1752600"/>
          <p14:tracePt t="48681" x="7297738" y="1765300"/>
          <p14:tracePt t="48778" x="7272338" y="1765300"/>
          <p14:tracePt t="48801" x="7272338" y="1739900"/>
          <p14:tracePt t="48809" x="7272338" y="1727200"/>
          <p14:tracePt t="48825" x="7259638" y="1701800"/>
          <p14:tracePt t="48834" x="7246938" y="1676400"/>
          <p14:tracePt t="48841" x="7235825" y="1676400"/>
          <p14:tracePt t="48849" x="7223125" y="1652588"/>
          <p14:tracePt t="48857" x="7223125" y="1627188"/>
          <p14:tracePt t="48865" x="7210425" y="1601788"/>
          <p14:tracePt t="48873" x="7197725" y="1601788"/>
          <p14:tracePt t="48881" x="7185025" y="1563688"/>
          <p14:tracePt t="48889" x="7185025" y="1552575"/>
          <p14:tracePt t="48898" x="7172325" y="1527175"/>
          <p14:tracePt t="48905" x="7172325" y="1501775"/>
          <p14:tracePt t="48914" x="7159625" y="1489075"/>
          <p14:tracePt t="48921" x="7146925" y="1476375"/>
          <p14:tracePt t="48937" x="7146925" y="1463675"/>
          <p14:tracePt t="48947" x="7146925" y="1450975"/>
          <p14:tracePt t="48962" x="7146925" y="1439863"/>
          <p14:tracePt t="49034" x="7197725" y="1439863"/>
          <p14:tracePt t="49041" x="7285038" y="1450975"/>
          <p14:tracePt t="49050" x="7359650" y="1463675"/>
          <p14:tracePt t="49057" x="7485063" y="1476375"/>
          <p14:tracePt t="49065" x="7585075" y="1501775"/>
          <p14:tracePt t="49073" x="7710488" y="1514475"/>
          <p14:tracePt t="49082" x="7823200" y="1527175"/>
          <p14:tracePt t="49090" x="7910513" y="1563688"/>
          <p14:tracePt t="49098" x="7986713" y="1576388"/>
          <p14:tracePt t="49105" x="8074025" y="1589088"/>
          <p14:tracePt t="49113" x="8099425" y="1601788"/>
          <p14:tracePt t="49121" x="8123238" y="1614488"/>
          <p14:tracePt t="49131" x="8135938" y="1614488"/>
          <p14:tracePt t="49138" x="8148638" y="1614488"/>
          <p14:tracePt t="49147" x="8161338" y="1627188"/>
          <p14:tracePt t="49298" x="8148638" y="1627188"/>
          <p14:tracePt t="49329" x="8135938" y="1627188"/>
          <p14:tracePt t="49362" x="8123238" y="1627188"/>
          <p14:tracePt t="49577" x="8123238" y="1614488"/>
          <p14:tracePt t="49586" x="8123238" y="1589088"/>
          <p14:tracePt t="49593" x="8135938" y="1576388"/>
          <p14:tracePt t="49601" x="8174038" y="1576388"/>
          <p14:tracePt t="49609" x="8223250" y="1576388"/>
          <p14:tracePt t="49617" x="8274050" y="1576388"/>
          <p14:tracePt t="49625" x="8299450" y="1576388"/>
          <p14:tracePt t="49633" x="8335963" y="1563688"/>
          <p14:tracePt t="49648" x="8386763" y="1563688"/>
          <p14:tracePt t="49649" x="8424863" y="1563688"/>
          <p14:tracePt t="49658" x="8461375" y="1563688"/>
          <p14:tracePt t="49665" x="8474075" y="1563688"/>
          <p14:tracePt t="49674" x="8486775" y="1563688"/>
          <p14:tracePt t="49681" x="8499475" y="1563688"/>
          <p14:tracePt t="49690" x="8512175" y="1563688"/>
          <p14:tracePt t="49969" x="8524875" y="1563688"/>
          <p14:tracePt t="49978" x="8548688" y="1563688"/>
          <p14:tracePt t="49985" x="8561388" y="1563688"/>
          <p14:tracePt t="49994" x="8586788" y="1563688"/>
          <p14:tracePt t="50001" x="8637588" y="1563688"/>
          <p14:tracePt t="50009" x="8674100" y="1563688"/>
          <p14:tracePt t="50017" x="8699500" y="1563688"/>
          <p14:tracePt t="50025" x="8737600" y="1563688"/>
          <p14:tracePt t="50033" x="8750300" y="1563688"/>
          <p14:tracePt t="50041" x="8763000" y="1563688"/>
          <p14:tracePt t="50193" x="8774113" y="1563688"/>
          <p14:tracePt t="50209" x="8786813" y="1563688"/>
          <p14:tracePt t="50217" x="8799513" y="1563688"/>
          <p14:tracePt t="50226" x="8812213" y="1563688"/>
          <p14:tracePt t="50233" x="8850313" y="1563688"/>
          <p14:tracePt t="50249" x="8886825" y="1576388"/>
          <p14:tracePt t="50257" x="8899525" y="1576388"/>
          <p14:tracePt t="50265" x="8937625" y="1589088"/>
          <p14:tracePt t="50273" x="8963025" y="1589088"/>
          <p14:tracePt t="50281" x="8986838" y="1589088"/>
          <p14:tracePt t="50289" x="8999538" y="1589088"/>
          <p14:tracePt t="50297" x="9024938" y="1589088"/>
          <p14:tracePt t="50305" x="9063038" y="1589088"/>
          <p14:tracePt t="50313" x="9088438" y="1589088"/>
          <p14:tracePt t="50321" x="9124950" y="1589088"/>
          <p14:tracePt t="50330" x="9150350" y="1589088"/>
          <p14:tracePt t="50337" x="9175750" y="1589088"/>
          <p14:tracePt t="50346" x="9199563" y="1589088"/>
          <p14:tracePt t="50362" x="9212263" y="1589088"/>
          <p14:tracePt t="50369" x="9212263" y="1576388"/>
          <p14:tracePt t="50379" x="9237663" y="1563688"/>
          <p14:tracePt t="50385" x="9250363" y="1563688"/>
          <p14:tracePt t="50394" x="9263063" y="1539875"/>
          <p14:tracePt t="50413" x="9301163" y="1463675"/>
          <p14:tracePt t="50417" x="9312275" y="1439863"/>
          <p14:tracePt t="50425" x="9312275" y="1401763"/>
          <p14:tracePt t="50433" x="9312275" y="1363663"/>
          <p14:tracePt t="50441" x="9312275" y="1350963"/>
          <p14:tracePt t="50449" x="9312275" y="1314450"/>
          <p14:tracePt t="50457" x="9312275" y="1263650"/>
          <p14:tracePt t="50465" x="9312275" y="1227138"/>
          <p14:tracePt t="50473" x="9312275" y="1176338"/>
          <p14:tracePt t="50481" x="9312275" y="1163638"/>
          <p14:tracePt t="50489" x="9275763" y="1114425"/>
          <p14:tracePt t="50497" x="9250363" y="1076325"/>
          <p14:tracePt t="50505" x="9224963" y="1050925"/>
          <p14:tracePt t="50513" x="9175750" y="1001713"/>
          <p14:tracePt t="50521" x="9150350" y="989013"/>
          <p14:tracePt t="50529" x="9088438" y="938213"/>
          <p14:tracePt t="50537" x="9050338" y="912813"/>
          <p14:tracePt t="50545" x="9024938" y="889000"/>
          <p14:tracePt t="50553" x="8963025" y="863600"/>
          <p14:tracePt t="50562" x="8950325" y="850900"/>
          <p14:tracePt t="50569" x="8899525" y="812800"/>
          <p14:tracePt t="50579" x="8863013" y="788988"/>
          <p14:tracePt t="50585" x="8837613" y="776288"/>
          <p14:tracePt t="50596" x="8786813" y="750888"/>
          <p14:tracePt t="50601" x="8750300" y="738188"/>
          <p14:tracePt t="50609" x="8674100" y="700088"/>
          <p14:tracePt t="50617" x="8612188" y="676275"/>
          <p14:tracePt t="50625" x="8548688" y="663575"/>
          <p14:tracePt t="50633" x="8474075" y="638175"/>
          <p14:tracePt t="50641" x="8374063" y="625475"/>
          <p14:tracePt t="50649" x="8286750" y="625475"/>
          <p14:tracePt t="50657" x="8186738" y="625475"/>
          <p14:tracePt t="50665" x="8086725" y="625475"/>
          <p14:tracePt t="50673" x="7986713" y="625475"/>
          <p14:tracePt t="50681" x="7874000" y="625475"/>
          <p14:tracePt t="50690" x="7748588" y="625475"/>
          <p14:tracePt t="50698" x="7648575" y="625475"/>
          <p14:tracePt t="50706" x="7523163" y="625475"/>
          <p14:tracePt t="50714" x="7423150" y="625475"/>
          <p14:tracePt t="50722" x="7335838" y="625475"/>
          <p14:tracePt t="50730" x="7246938" y="625475"/>
          <p14:tracePt t="50738" x="7172325" y="650875"/>
          <p14:tracePt t="50746" x="7085013" y="688975"/>
          <p14:tracePt t="50754" x="7046913" y="700088"/>
          <p14:tracePt t="50762" x="6972300" y="738188"/>
          <p14:tracePt t="50770" x="6934200" y="763588"/>
          <p14:tracePt t="50779" x="6884988" y="776288"/>
          <p14:tracePt t="50786" x="6846888" y="801688"/>
          <p14:tracePt t="50796" x="6821488" y="825500"/>
          <p14:tracePt t="50802" x="6797675" y="825500"/>
          <p14:tracePt t="50810" x="6772275" y="838200"/>
          <p14:tracePt t="50817" x="6734175" y="850900"/>
          <p14:tracePt t="50825" x="6708775" y="863600"/>
          <p14:tracePt t="50833" x="6672263" y="901700"/>
          <p14:tracePt t="50841" x="6646863" y="901700"/>
          <p14:tracePt t="50849" x="6608763" y="912813"/>
          <p14:tracePt t="50857" x="6596063" y="912813"/>
          <p14:tracePt t="50865" x="6572250" y="925513"/>
          <p14:tracePt t="50873" x="6546850" y="938213"/>
          <p14:tracePt t="50881" x="6534150" y="950913"/>
          <p14:tracePt t="50889" x="6521450" y="963613"/>
          <p14:tracePt t="50897" x="6508750" y="963613"/>
          <p14:tracePt t="50905" x="6508750" y="976313"/>
          <p14:tracePt t="50922" x="6496050" y="989013"/>
          <p14:tracePt t="50929" x="6483350" y="1001713"/>
          <p14:tracePt t="50937" x="6483350" y="1014413"/>
          <p14:tracePt t="50946" x="6483350" y="1038225"/>
          <p14:tracePt t="50953" x="6483350" y="1076325"/>
          <p14:tracePt t="50961" x="6472238" y="1101725"/>
          <p14:tracePt t="50969" x="6459538" y="1150938"/>
          <p14:tracePt t="50978" x="6459538" y="1189038"/>
          <p14:tracePt t="50985" x="6459538" y="1227138"/>
          <p14:tracePt t="50995" x="6459538" y="1276350"/>
          <p14:tracePt t="51001" x="6459538" y="1327150"/>
          <p14:tracePt t="51012" x="6459538" y="1414463"/>
          <p14:tracePt t="51017" x="6459538" y="1463675"/>
          <p14:tracePt t="51026" x="6459538" y="1552575"/>
          <p14:tracePt t="51033" x="6483350" y="1589088"/>
          <p14:tracePt t="51041" x="6508750" y="1652588"/>
          <p14:tracePt t="51049" x="6559550" y="1727200"/>
          <p14:tracePt t="51057" x="6596063" y="1765300"/>
          <p14:tracePt t="51065" x="6634163" y="1814513"/>
          <p14:tracePt t="51073" x="6672263" y="1839913"/>
          <p14:tracePt t="51081" x="6721475" y="1876425"/>
          <p14:tracePt t="51089" x="6772275" y="1914525"/>
          <p14:tracePt t="51097" x="6846888" y="1952625"/>
          <p14:tracePt t="51105" x="6897688" y="1978025"/>
          <p14:tracePt t="51113" x="6985000" y="2001838"/>
          <p14:tracePt t="51121" x="7059613" y="2001838"/>
          <p14:tracePt t="51129" x="7172325" y="2039938"/>
          <p14:tracePt t="51137" x="7272338" y="2039938"/>
          <p14:tracePt t="51145" x="7385050" y="2065338"/>
          <p14:tracePt t="51153" x="7510463" y="2065338"/>
          <p14:tracePt t="51162" x="7661275" y="2065338"/>
          <p14:tracePt t="51169" x="7810500" y="2065338"/>
          <p14:tracePt t="51178" x="7948613" y="2065338"/>
          <p14:tracePt t="51185" x="8110538" y="2065338"/>
          <p14:tracePt t="51194" x="8261350" y="2065338"/>
          <p14:tracePt t="51202" x="8386763" y="2065338"/>
          <p14:tracePt t="51211" x="8524875" y="2065338"/>
          <p14:tracePt t="51217" x="8661400" y="2065338"/>
          <p14:tracePt t="51226" x="8737600" y="2065338"/>
          <p14:tracePt t="51233" x="8837613" y="2065338"/>
          <p14:tracePt t="51242" x="8912225" y="2065338"/>
          <p14:tracePt t="51250" x="8986838" y="2052638"/>
          <p14:tracePt t="51258" x="9075738" y="2039938"/>
          <p14:tracePt t="51265" x="9150350" y="2027238"/>
          <p14:tracePt t="51273" x="9212263" y="2001838"/>
          <p14:tracePt t="51281" x="9263063" y="1989138"/>
          <p14:tracePt t="51289" x="9312275" y="1978025"/>
          <p14:tracePt t="51297" x="9324975" y="1952625"/>
          <p14:tracePt t="51305" x="9350375" y="1939925"/>
          <p14:tracePt t="51313" x="9388475" y="1914525"/>
          <p14:tracePt t="51321" x="9424988" y="1889125"/>
          <p14:tracePt t="51329" x="9463088" y="1865313"/>
          <p14:tracePt t="51338" x="9475788" y="1839913"/>
          <p14:tracePt t="51346" x="9501188" y="1801813"/>
          <p14:tracePt t="51354" x="9525000" y="1765300"/>
          <p14:tracePt t="51362" x="9537700" y="1727200"/>
          <p14:tracePt t="51370" x="9575800" y="1663700"/>
          <p14:tracePt t="51377" x="9613900" y="1589088"/>
          <p14:tracePt t="51386" x="9637713" y="1539875"/>
          <p14:tracePt t="51394" x="9650413" y="1476375"/>
          <p14:tracePt t="51412" x="9701213" y="1339850"/>
          <p14:tracePt t="51417" x="9739313" y="1238250"/>
          <p14:tracePt t="51427" x="9739313" y="1163638"/>
          <p14:tracePt t="51433" x="9739313" y="1089025"/>
          <p14:tracePt t="51441" x="9739313" y="1025525"/>
          <p14:tracePt t="51449" x="9739313" y="950913"/>
          <p14:tracePt t="51458" x="9675813" y="889000"/>
          <p14:tracePt t="51465" x="9613900" y="825500"/>
          <p14:tracePt t="51473" x="9525000" y="750888"/>
          <p14:tracePt t="51481" x="9401175" y="700088"/>
          <p14:tracePt t="51490" x="9263063" y="638175"/>
          <p14:tracePt t="51498" x="9037638" y="563563"/>
          <p14:tracePt t="51506" x="8737600" y="487363"/>
          <p14:tracePt t="51514" x="8461375" y="412750"/>
          <p14:tracePt t="51522" x="8110538" y="374650"/>
          <p14:tracePt t="51529" x="7648575" y="312738"/>
          <p14:tracePt t="51537" x="7259638" y="263525"/>
          <p14:tracePt t="51545" x="6910388" y="212725"/>
          <p14:tracePt t="51554" x="6659563" y="187325"/>
          <p14:tracePt t="51562" x="6296025" y="125413"/>
          <p14:tracePt t="51569" x="6083300" y="125413"/>
          <p14:tracePt t="51577" x="5845175" y="125413"/>
          <p14:tracePt t="51585" x="5645150" y="125413"/>
          <p14:tracePt t="51594" x="5457825" y="112713"/>
          <p14:tracePt t="51601" x="5270500" y="100013"/>
          <p14:tracePt t="51611" x="5145088" y="87313"/>
          <p14:tracePt t="51617" x="4981575" y="61913"/>
          <p14:tracePt t="51627" x="4868863" y="38100"/>
          <p14:tracePt t="51633" x="4732338" y="25400"/>
          <p14:tracePt t="53385" x="738188" y="87313"/>
          <p14:tracePt t="53385" x="838200" y="150813"/>
          <p14:tracePt t="53385" x="950913" y="200025"/>
          <p14:tracePt t="53385" x="1027113" y="250825"/>
          <p14:tracePt t="53385" x="1114425" y="287338"/>
          <p14:tracePt t="53385" x="1201738" y="338138"/>
          <p14:tracePt t="53385" x="1276350" y="387350"/>
          <p14:tracePt t="53385" x="1352550" y="425450"/>
          <p14:tracePt t="53385" x="1414463" y="463550"/>
          <p14:tracePt t="53385" x="1489075" y="512763"/>
          <p14:tracePt t="53385" x="1539875" y="538163"/>
          <p14:tracePt t="53385" x="1639888" y="588963"/>
          <p14:tracePt t="53385" x="1701800" y="612775"/>
          <p14:tracePt t="53385" x="1765300" y="638175"/>
          <p14:tracePt t="53385" x="1814513" y="663575"/>
          <p14:tracePt t="53385" x="1878013" y="700088"/>
          <p14:tracePt t="53385" x="1952625" y="738188"/>
          <p14:tracePt t="53385" x="2014538" y="763588"/>
          <p14:tracePt t="53385" x="2078038" y="788988"/>
          <p14:tracePt t="53385" x="2116138" y="825500"/>
          <p14:tracePt t="53385" x="2165350" y="850900"/>
          <p14:tracePt t="53385" x="2228850" y="863600"/>
          <p14:tracePt t="53385" x="2328863" y="912813"/>
          <p14:tracePt t="53385" x="2378075" y="938213"/>
          <p14:tracePt t="53385" x="2465388" y="976313"/>
          <p14:tracePt t="53385" x="2541588" y="1001713"/>
          <p14:tracePt t="53385" x="2628900" y="1038225"/>
          <p14:tracePt t="53385" x="2678113" y="1063625"/>
          <p14:tracePt t="53385" x="2767013" y="1101725"/>
          <p14:tracePt t="53385" x="2828925" y="1125538"/>
          <p14:tracePt t="53385" x="2890838" y="1163638"/>
          <p14:tracePt t="53385" x="2954338" y="1201738"/>
          <p14:tracePt t="53385" x="3016250" y="1227138"/>
          <p14:tracePt t="53385" x="3067050" y="1238250"/>
          <p14:tracePt t="53385" x="3128963" y="1276350"/>
          <p14:tracePt t="53385" x="3192463" y="1301750"/>
          <p14:tracePt t="53385" x="3279775" y="1339850"/>
          <p14:tracePt t="53385" x="3367088" y="1376363"/>
          <p14:tracePt t="53385" x="3441700" y="1414463"/>
          <p14:tracePt t="53385" x="3530600" y="1439863"/>
          <p14:tracePt t="53385" x="3630613" y="1489075"/>
          <p14:tracePt t="53385" x="3717925" y="1514475"/>
          <p14:tracePt t="53385" x="3779838" y="1552575"/>
          <p14:tracePt t="53385" x="3905250" y="1601788"/>
          <p14:tracePt t="53385" x="3979863" y="1627188"/>
          <p14:tracePt t="53385" x="4068763" y="1663700"/>
          <p14:tracePt t="53385" x="4092575" y="1676400"/>
          <p14:tracePt t="53385" x="4130675" y="1689100"/>
          <p14:tracePt t="53385" x="4205288" y="1727200"/>
          <p14:tracePt t="53385" x="4243388" y="1727200"/>
          <p14:tracePt t="53385" x="4318000" y="1765300"/>
          <p14:tracePt t="53385" x="4368800" y="1789113"/>
          <p14:tracePt t="53385" x="4443413" y="1852613"/>
          <p14:tracePt t="53385" x="4468813" y="1876425"/>
          <p14:tracePt t="53385" x="4494213" y="1901825"/>
          <p14:tracePt t="53385" x="4543425" y="1952625"/>
          <p14:tracePt t="53385" x="4556125" y="1965325"/>
          <p14:tracePt t="53385" x="4594225" y="1989138"/>
          <p14:tracePt t="53385" x="4619625" y="2039938"/>
          <p14:tracePt t="53385" x="4630738" y="2039938"/>
          <p14:tracePt t="53385" x="4643438" y="2065338"/>
          <p14:tracePt t="53385" x="4656138" y="2078038"/>
          <p14:tracePt t="53385" x="4656138" y="2089150"/>
          <p14:tracePt t="53385" x="4668838" y="2114550"/>
          <p14:tracePt t="53385" x="4668838" y="2127250"/>
          <p14:tracePt t="53385" x="4681538" y="2139950"/>
          <p14:tracePt t="53385" x="4681538" y="2165350"/>
          <p14:tracePt t="53385" x="4681538" y="2178050"/>
          <p14:tracePt t="53385" x="4694238" y="2214563"/>
          <p14:tracePt t="53385" x="4694238" y="2239963"/>
          <p14:tracePt t="53385" x="4694238" y="2252663"/>
          <p14:tracePt t="53385" x="4694238" y="2278063"/>
          <p14:tracePt t="53385" x="4694238" y="2303463"/>
          <p14:tracePt t="53385" x="4694238" y="2327275"/>
          <p14:tracePt t="53385" x="4706938" y="2365375"/>
          <p14:tracePt t="53385" x="4732338" y="2403475"/>
          <p14:tracePt t="53385" x="4743450" y="2427288"/>
          <p14:tracePt t="53385" x="4768850" y="2490788"/>
          <p14:tracePt t="53385" x="4806950" y="2552700"/>
          <p14:tracePt t="53385" x="4881563" y="2627313"/>
          <p14:tracePt t="53385" x="4968875" y="2728913"/>
          <p14:tracePt t="53385" x="5068888" y="2778125"/>
          <p14:tracePt t="53385" x="5132388" y="2903538"/>
          <p14:tracePt t="53385" x="5307013" y="2978150"/>
          <p14:tracePt t="53385" x="5445125" y="3041650"/>
          <p14:tracePt t="53385" x="5695950" y="3128963"/>
          <p14:tracePt t="53385" x="5970588" y="3216275"/>
          <p14:tracePt t="53385" x="6134100" y="3290888"/>
          <p14:tracePt t="53385" x="6334125" y="3354388"/>
          <p14:tracePt t="53385" x="6483350" y="3403600"/>
          <p14:tracePt t="53385" x="6621463" y="3479800"/>
          <p14:tracePt t="53385" x="6759575" y="3529013"/>
          <p14:tracePt t="53385" x="6884988" y="3567113"/>
          <p14:tracePt t="53385" x="6985000" y="3629025"/>
          <p14:tracePt t="53385" x="7046913" y="3654425"/>
          <p14:tracePt t="53385" x="7123113" y="3692525"/>
          <p14:tracePt t="53385" x="7185025" y="3741738"/>
          <p14:tracePt t="53385" x="7235825" y="3779838"/>
          <p14:tracePt t="53385" x="7297738" y="3803650"/>
          <p14:tracePt t="53385" x="7310438" y="3816350"/>
          <p14:tracePt t="53385" x="7348538" y="3841750"/>
          <p14:tracePt t="53385" x="7359650" y="3854450"/>
          <p14:tracePt t="53385" x="7385050" y="3854450"/>
          <p14:tracePt t="53385" x="7397750" y="3879850"/>
          <p14:tracePt t="53385" x="7423150" y="3879850"/>
          <p14:tracePt t="53385" x="7448550" y="3892550"/>
          <p14:tracePt t="53385" x="7435850" y="3892550"/>
          <p14:tracePt t="53385" x="7435850" y="3905250"/>
          <p14:tracePt t="53385" x="7435850" y="3916363"/>
          <p14:tracePt t="53385" x="7448550" y="3916363"/>
          <p14:tracePt t="53385" x="7459663" y="3916363"/>
          <p14:tracePt t="53385" x="7459663" y="3929063"/>
          <p14:tracePt t="53385" x="7435850" y="3954463"/>
          <p14:tracePt t="53385" x="7423150" y="3954463"/>
          <p14:tracePt t="53385" x="7397750" y="3954463"/>
          <p14:tracePt t="53385" x="7372350" y="3954463"/>
          <p14:tracePt t="53385" x="7335838" y="3954463"/>
          <p14:tracePt t="53385" x="7285038" y="3954463"/>
          <p14:tracePt t="53385" x="7235825" y="3954463"/>
          <p14:tracePt t="53385" x="7110413" y="3954463"/>
          <p14:tracePt t="53385" x="6959600" y="3954463"/>
          <p14:tracePt t="53385" x="6772275" y="3954463"/>
          <p14:tracePt t="53385" x="6508750" y="3905250"/>
          <p14:tracePt t="53385" x="6170613" y="3816350"/>
          <p14:tracePt t="53385" x="5683250" y="3754438"/>
          <p14:tracePt t="53385" x="5207000" y="3616325"/>
          <p14:tracePt t="53385" x="4768850" y="3529013"/>
          <p14:tracePt t="53385" x="4343400" y="3441700"/>
          <p14:tracePt t="53385" x="3867150" y="3328988"/>
          <p14:tracePt t="53385" x="3405188" y="3216275"/>
          <p14:tracePt t="53385" x="2890838" y="3078163"/>
          <p14:tracePt t="53385" x="2516188" y="2952750"/>
          <p14:tracePt t="53385" x="2139950" y="2828925"/>
          <p14:tracePt t="53385" x="1639888" y="2590800"/>
          <p14:tracePt t="53385" x="1401763" y="2427288"/>
          <p14:tracePt t="53385" x="1127125" y="2252663"/>
          <p14:tracePt t="53385" x="925513" y="2101850"/>
          <p14:tracePt t="53385" x="801688" y="1989138"/>
          <p14:tracePt t="53385" x="638175" y="1839913"/>
          <p14:tracePt t="53385" x="550863" y="1689100"/>
          <p14:tracePt t="53385" x="476250" y="1589088"/>
          <p14:tracePt t="53385" x="412750" y="1463675"/>
          <p14:tracePt t="53385" x="376238" y="1376363"/>
          <p14:tracePt t="53385" x="350838" y="1263650"/>
          <p14:tracePt t="53385" x="287338" y="1176338"/>
          <p14:tracePt t="53385" x="263525" y="1089025"/>
          <p14:tracePt t="53385" x="225425" y="1014413"/>
          <p14:tracePt t="53385" x="212725" y="963613"/>
          <p14:tracePt t="53385" x="174625" y="901700"/>
          <p14:tracePt t="53385" x="150813" y="863600"/>
          <p14:tracePt t="53385" x="125413" y="801688"/>
          <p14:tracePt t="53385" x="125413" y="788988"/>
          <p14:tracePt t="53385" x="112713" y="750888"/>
          <p14:tracePt t="53385" x="112713" y="700088"/>
          <p14:tracePt t="53385" x="100013" y="676275"/>
          <p14:tracePt t="53385" x="100013" y="650875"/>
          <p14:tracePt t="53385" x="100013" y="638175"/>
          <p14:tracePt t="53385" x="100013" y="612775"/>
          <p14:tracePt t="53385" x="100013" y="576263"/>
          <p14:tracePt t="53385" x="100013" y="550863"/>
          <p14:tracePt t="53385" x="100013" y="512763"/>
          <p14:tracePt t="53385" x="50800" y="438150"/>
          <p14:tracePt t="53761" x="550863" y="912813"/>
          <p14:tracePt t="53769" x="1001713" y="1238250"/>
          <p14:tracePt t="53777" x="1514475" y="1614488"/>
          <p14:tracePt t="53785" x="1978025" y="1865313"/>
          <p14:tracePt t="53793" x="2578100" y="2214563"/>
          <p14:tracePt t="53801" x="2841625" y="2339975"/>
          <p14:tracePt t="53809" x="3341688" y="2652713"/>
          <p14:tracePt t="53818" x="3843338" y="2916238"/>
          <p14:tracePt t="53825" x="4330700" y="3154363"/>
          <p14:tracePt t="53834" x="4856163" y="3390900"/>
          <p14:tracePt t="53841" x="5319713" y="3590925"/>
          <p14:tracePt t="53850" x="5770563" y="3779838"/>
          <p14:tracePt t="53857" x="6157913" y="3954463"/>
          <p14:tracePt t="53866" x="6508750" y="4067175"/>
          <p14:tracePt t="53873" x="6721475" y="4179888"/>
          <p14:tracePt t="53882" x="6846888" y="4241800"/>
          <p14:tracePt t="53889" x="7021513" y="4305300"/>
          <p14:tracePt t="53898" x="7159625" y="4341813"/>
          <p14:tracePt t="53906" x="7259638" y="4354513"/>
          <p14:tracePt t="53915" x="7385050" y="4367213"/>
          <p14:tracePt t="53921" x="7448550" y="4367213"/>
          <p14:tracePt t="53930" x="7535863" y="4367213"/>
          <p14:tracePt t="53938" x="7585075" y="4367213"/>
          <p14:tracePt t="53946" x="7610475" y="4367213"/>
          <p14:tracePt t="53953" x="7635875" y="4367213"/>
          <p14:tracePt t="53961" x="7648575" y="4367213"/>
          <p14:tracePt t="53993" x="7661275" y="4367213"/>
          <p14:tracePt t="54009" x="7673975" y="4341813"/>
          <p14:tracePt t="54017" x="7697788" y="4292600"/>
          <p14:tracePt t="54025" x="7710488" y="4254500"/>
          <p14:tracePt t="54033" x="7735888" y="4167188"/>
          <p14:tracePt t="54042" x="7748588" y="4092575"/>
          <p14:tracePt t="54049" x="7773988" y="4029075"/>
          <p14:tracePt t="54057" x="7797800" y="3941763"/>
          <p14:tracePt t="54066" x="7823200" y="3841750"/>
          <p14:tracePt t="54074" x="7861300" y="3754438"/>
          <p14:tracePt t="54081" x="7886700" y="3654425"/>
          <p14:tracePt t="54089" x="7923213" y="3541713"/>
          <p14:tracePt t="54098" x="7935913" y="3441700"/>
          <p14:tracePt t="54105" x="7948613" y="3328988"/>
          <p14:tracePt t="54115" x="7961313" y="3190875"/>
          <p14:tracePt t="54122" x="8010525" y="3054350"/>
          <p14:tracePt t="54131" x="8010525" y="2965450"/>
          <p14:tracePt t="54138" x="8035925" y="2816225"/>
          <p14:tracePt t="54146" x="8061325" y="2716213"/>
          <p14:tracePt t="54153" x="8074025" y="2616200"/>
          <p14:tracePt t="54162" x="8086725" y="2503488"/>
          <p14:tracePt t="54170" x="8099425" y="2403475"/>
          <p14:tracePt t="54177" x="8123238" y="2352675"/>
          <p14:tracePt t="54185" x="8135938" y="2290763"/>
          <p14:tracePt t="54193" x="8135938" y="2239963"/>
          <p14:tracePt t="54202" x="8135938" y="2214563"/>
          <p14:tracePt t="54210" x="8135938" y="2190750"/>
          <p14:tracePt t="54218" x="8135938" y="2165350"/>
          <p14:tracePt t="54226" x="8123238" y="2139950"/>
          <p14:tracePt t="54242" x="8099425" y="2089150"/>
          <p14:tracePt t="54258" x="8086725" y="2078038"/>
          <p14:tracePt t="54265" x="8061325" y="2065338"/>
          <p14:tracePt t="54274" x="8035925" y="2065338"/>
          <p14:tracePt t="54281" x="7999413" y="2052638"/>
          <p14:tracePt t="54289" x="7961313" y="2039938"/>
          <p14:tracePt t="54298" x="7910513" y="2039938"/>
          <p14:tracePt t="54306" x="7886700" y="2039938"/>
          <p14:tracePt t="54316" x="7797800" y="2039938"/>
          <p14:tracePt t="54321" x="7735888" y="2039938"/>
          <p14:tracePt t="54331" x="7673975" y="2039938"/>
          <p14:tracePt t="54338" x="7597775" y="2039938"/>
          <p14:tracePt t="54346" x="7535863" y="2039938"/>
          <p14:tracePt t="54353" x="7485063" y="2039938"/>
          <p14:tracePt t="54361" x="7448550" y="2039938"/>
          <p14:tracePt t="54370" x="7410450" y="2039938"/>
          <p14:tracePt t="54625" x="7397750" y="2039938"/>
          <p14:tracePt t="54633" x="7385050" y="2039938"/>
          <p14:tracePt t="54649" x="7372350" y="2039938"/>
          <p14:tracePt t="54657" x="7359650" y="2039938"/>
          <p14:tracePt t="54665" x="7348538" y="2052638"/>
          <p14:tracePt t="54689" x="7335838" y="2052638"/>
          <p14:tracePt t="54698" x="7323138" y="2052638"/>
          <p14:tracePt t="54705" x="7310438" y="2052638"/>
          <p14:tracePt t="54714" x="7297738" y="2052638"/>
          <p14:tracePt t="54721" x="7272338" y="2052638"/>
          <p14:tracePt t="54731" x="7259638" y="2052638"/>
          <p14:tracePt t="54737" x="7223125" y="2052638"/>
          <p14:tracePt t="54747" x="7197725" y="2052638"/>
          <p14:tracePt t="54753" x="7146925" y="2052638"/>
          <p14:tracePt t="54761" x="7110413" y="2052638"/>
          <p14:tracePt t="54769" x="7072313" y="2052638"/>
          <p14:tracePt t="54777" x="7034213" y="2052638"/>
          <p14:tracePt t="54785" x="7021513" y="2052638"/>
          <p14:tracePt t="54793" x="6985000" y="2052638"/>
          <p14:tracePt t="54801" x="6946900" y="2052638"/>
          <p14:tracePt t="54809" x="6910388" y="2052638"/>
          <p14:tracePt t="54817" x="6897688" y="2052638"/>
          <p14:tracePt t="54825" x="6834188" y="2052638"/>
          <p14:tracePt t="54833" x="6797675" y="2052638"/>
          <p14:tracePt t="54841" x="6746875" y="2052638"/>
          <p14:tracePt t="54849" x="6721475" y="2052638"/>
          <p14:tracePt t="54857" x="6684963" y="2039938"/>
          <p14:tracePt t="54866" x="6646863" y="2027238"/>
          <p14:tracePt t="54873" x="6634163" y="2014538"/>
          <p14:tracePt t="54898" x="6621463" y="2001838"/>
          <p14:tracePt t="54914" x="6608763" y="2001838"/>
          <p14:tracePt t="54937" x="6608763" y="1978025"/>
          <p14:tracePt t="54946" x="6608763" y="1965325"/>
          <p14:tracePt t="54953" x="6608763" y="1952625"/>
          <p14:tracePt t="54969" x="6608763" y="1939925"/>
          <p14:tracePt t="54977" x="6608763" y="1927225"/>
          <p14:tracePt t="54985" x="6608763" y="1901825"/>
          <p14:tracePt t="55001" x="6608763" y="1889125"/>
          <p14:tracePt t="55025" x="6621463" y="1876425"/>
          <p14:tracePt t="55033" x="6634163" y="1876425"/>
          <p14:tracePt t="55041" x="6659563" y="1876425"/>
          <p14:tracePt t="55049" x="6696075" y="1876425"/>
          <p14:tracePt t="55057" x="6746875" y="1876425"/>
          <p14:tracePt t="55065" x="6808788" y="1876425"/>
          <p14:tracePt t="55073" x="6910388" y="1876425"/>
          <p14:tracePt t="55081" x="6997700" y="1876425"/>
          <p14:tracePt t="55089" x="7123113" y="1876425"/>
          <p14:tracePt t="55098" x="7259638" y="1876425"/>
          <p14:tracePt t="55105" x="7410450" y="1876425"/>
          <p14:tracePt t="55114" x="7561263" y="1876425"/>
          <p14:tracePt t="55121" x="7697788" y="1901825"/>
          <p14:tracePt t="55130" x="7773988" y="1901825"/>
          <p14:tracePt t="55138" x="7897813" y="1914525"/>
          <p14:tracePt t="55147" x="7986713" y="1927225"/>
          <p14:tracePt t="55154" x="8086725" y="1939925"/>
          <p14:tracePt t="55163" x="8174038" y="1939925"/>
          <p14:tracePt t="55169" x="8248650" y="1939925"/>
          <p14:tracePt t="55178" x="8324850" y="1939925"/>
          <p14:tracePt t="55186" x="8374063" y="1939925"/>
          <p14:tracePt t="55193" x="8424863" y="1939925"/>
          <p14:tracePt t="55202" x="8499475" y="1939925"/>
          <p14:tracePt t="55209" x="8548688" y="1939925"/>
          <p14:tracePt t="55218" x="8612188" y="1939925"/>
          <p14:tracePt t="55225" x="8699500" y="1939925"/>
          <p14:tracePt t="55233" x="8763000" y="1939925"/>
          <p14:tracePt t="55242" x="8850313" y="1939925"/>
          <p14:tracePt t="55249" x="8937625" y="1939925"/>
          <p14:tracePt t="55257" x="9012238" y="1939925"/>
          <p14:tracePt t="55265" x="9124950" y="1939925"/>
          <p14:tracePt t="55274" x="9188450" y="1914525"/>
          <p14:tracePt t="55281" x="9275763" y="1889125"/>
          <p14:tracePt t="55289" x="9388475" y="1876425"/>
          <p14:tracePt t="55298" x="9488488" y="1839913"/>
          <p14:tracePt t="55315" x="9575800" y="1814513"/>
          <p14:tracePt t="55321" x="9637713" y="1801813"/>
          <p14:tracePt t="55330" x="9675813" y="1789113"/>
          <p14:tracePt t="55337" x="9701213" y="1789113"/>
          <p14:tracePt t="55347" x="9726613" y="1765300"/>
          <p14:tracePt t="55457" x="9713913" y="1765300"/>
          <p14:tracePt t="55465" x="9663113" y="1765300"/>
          <p14:tracePt t="55474" x="9613900" y="1765300"/>
          <p14:tracePt t="55482" x="9550400" y="1765300"/>
          <p14:tracePt t="55490" x="9475788" y="1765300"/>
          <p14:tracePt t="55497" x="9401175" y="1789113"/>
          <p14:tracePt t="55506" x="9312275" y="1789113"/>
          <p14:tracePt t="55513" x="9212263" y="1789113"/>
          <p14:tracePt t="55521" x="9099550" y="1789113"/>
          <p14:tracePt t="55530" x="8999538" y="1789113"/>
          <p14:tracePt t="55537" x="8874125" y="1789113"/>
          <p14:tracePt t="55547" x="8763000" y="1789113"/>
          <p14:tracePt t="55554" x="8650288" y="1789113"/>
          <p14:tracePt t="55563" x="8548688" y="1789113"/>
          <p14:tracePt t="55570" x="8424863" y="1789113"/>
          <p14:tracePt t="55578" x="8299450" y="1789113"/>
          <p14:tracePt t="55586" x="8174038" y="1789113"/>
          <p14:tracePt t="55594" x="8048625" y="1789113"/>
          <p14:tracePt t="55601" x="7935913" y="1789113"/>
          <p14:tracePt t="55609" x="7785100" y="1789113"/>
          <p14:tracePt t="55617" x="7635875" y="1789113"/>
          <p14:tracePt t="55625" x="7510463" y="1789113"/>
          <p14:tracePt t="55634" x="7410450" y="1789113"/>
          <p14:tracePt t="55641" x="7310438" y="1789113"/>
          <p14:tracePt t="55649" x="7210425" y="1789113"/>
          <p14:tracePt t="55657" x="7134225" y="1789113"/>
          <p14:tracePt t="55665" x="7034213" y="1789113"/>
          <p14:tracePt t="55673" x="6921500" y="1789113"/>
          <p14:tracePt t="55681" x="6821488" y="1789113"/>
          <p14:tracePt t="55689" x="6759575" y="1789113"/>
          <p14:tracePt t="55698" x="6659563" y="1789113"/>
          <p14:tracePt t="55705" x="6572250" y="1789113"/>
          <p14:tracePt t="55714" x="6508750" y="1789113"/>
          <p14:tracePt t="55722" x="6421438" y="1789113"/>
          <p14:tracePt t="55730" x="6396038" y="1789113"/>
          <p14:tracePt t="55737" x="6346825" y="1789113"/>
          <p14:tracePt t="55747" x="6334125" y="1789113"/>
          <p14:tracePt t="55753" x="6308725" y="1789113"/>
          <p14:tracePt t="55769" x="6296025" y="1789113"/>
          <p14:tracePt t="55785" x="6283325" y="1789113"/>
          <p14:tracePt t="55801" x="6283325" y="1776413"/>
          <p14:tracePt t="55809" x="6283325" y="1765300"/>
          <p14:tracePt t="55817" x="6270625" y="1765300"/>
          <p14:tracePt t="55825" x="6259513" y="1752600"/>
          <p14:tracePt t="55841" x="6234113" y="1714500"/>
          <p14:tracePt t="55850" x="6221413" y="1714500"/>
          <p14:tracePt t="55858" x="6208713" y="1701800"/>
          <p14:tracePt t="55866" x="6196013" y="1701800"/>
          <p14:tracePt t="55874" x="6183313" y="1676400"/>
          <p14:tracePt t="55890" x="6183313" y="1652588"/>
          <p14:tracePt t="55898" x="6170613" y="1639888"/>
          <p14:tracePt t="55906" x="6157913" y="1627188"/>
          <p14:tracePt t="55913" x="6146800" y="1614488"/>
          <p14:tracePt t="55922" x="6146800" y="1589088"/>
          <p14:tracePt t="55930" x="6146800" y="1576388"/>
          <p14:tracePt t="55938" x="6146800" y="1552575"/>
          <p14:tracePt t="55946" x="6146800" y="1514475"/>
          <p14:tracePt t="55954" x="6146800" y="1463675"/>
          <p14:tracePt t="55963" x="6146800" y="1427163"/>
          <p14:tracePt t="55970" x="6146800" y="1376363"/>
          <p14:tracePt t="55980" x="6146800" y="1327150"/>
          <p14:tracePt t="55986" x="6146800" y="1276350"/>
          <p14:tracePt t="55994" x="6146800" y="1227138"/>
          <p14:tracePt t="56001" x="6146800" y="1176338"/>
          <p14:tracePt t="56009" x="6146800" y="1101725"/>
          <p14:tracePt t="56017" x="6146800" y="1063625"/>
          <p14:tracePt t="56025" x="6146800" y="1014413"/>
          <p14:tracePt t="56033" x="6157913" y="976313"/>
          <p14:tracePt t="56041" x="6183313" y="925513"/>
          <p14:tracePt t="56049" x="6196013" y="901700"/>
          <p14:tracePt t="56057" x="6208713" y="876300"/>
          <p14:tracePt t="56066" x="6221413" y="863600"/>
          <p14:tracePt t="56073" x="6234113" y="825500"/>
          <p14:tracePt t="56081" x="6234113" y="801688"/>
          <p14:tracePt t="56089" x="6246813" y="776288"/>
          <p14:tracePt t="56098" x="6259513" y="763588"/>
          <p14:tracePt t="56114" x="6259513" y="750888"/>
          <p14:tracePt t="56121" x="6259513" y="738188"/>
          <p14:tracePt t="56146" x="6270625" y="738188"/>
          <p14:tracePt t="56241" x="6308725" y="725488"/>
          <p14:tracePt t="56250" x="6359525" y="725488"/>
          <p14:tracePt t="56257" x="6472238" y="725488"/>
          <p14:tracePt t="56265" x="6584950" y="725488"/>
          <p14:tracePt t="56274" x="6734175" y="725488"/>
          <p14:tracePt t="56281" x="6910388" y="725488"/>
          <p14:tracePt t="56289" x="7159625" y="725488"/>
          <p14:tracePt t="56297" x="7459663" y="725488"/>
          <p14:tracePt t="56314" x="8212138" y="725488"/>
          <p14:tracePt t="56321" x="8586788" y="725488"/>
          <p14:tracePt t="56330" x="8999538" y="725488"/>
          <p14:tracePt t="56337" x="9401175" y="725488"/>
          <p14:tracePt t="56345" x="9813925" y="725488"/>
          <p14:tracePt t="56353" x="10188575" y="725488"/>
          <p14:tracePt t="56362" x="10490200" y="763588"/>
          <p14:tracePt t="56370" x="10739438" y="801688"/>
          <p14:tracePt t="56379" x="10902950" y="825500"/>
          <p14:tracePt t="56385" x="11052175" y="838200"/>
          <p14:tracePt t="56395" x="11141075" y="850900"/>
          <p14:tracePt t="56401" x="11202988" y="863600"/>
          <p14:tracePt t="56410" x="11253788" y="876300"/>
          <p14:tracePt t="56417" x="11266488" y="889000"/>
          <p14:tracePt t="56513" x="11266488" y="901700"/>
          <p14:tracePt t="56521" x="11266488" y="925513"/>
          <p14:tracePt t="56537" x="11241088" y="950913"/>
          <p14:tracePt t="56545" x="11228388" y="989013"/>
          <p14:tracePt t="56553" x="11190288" y="1001713"/>
          <p14:tracePt t="56562" x="11177588" y="1025525"/>
          <p14:tracePt t="56569" x="11141075" y="1063625"/>
          <p14:tracePt t="56578" x="11102975" y="1076325"/>
          <p14:tracePt t="56585" x="11064875" y="1125538"/>
          <p14:tracePt t="56596" x="11015663" y="1150938"/>
          <p14:tracePt t="56601" x="10977563" y="1201738"/>
          <p14:tracePt t="56610" x="10915650" y="1250950"/>
          <p14:tracePt t="56617" x="10852150" y="1301750"/>
          <p14:tracePt t="56625" x="10790238" y="1350963"/>
          <p14:tracePt t="56633" x="10777538" y="1401763"/>
          <p14:tracePt t="56641" x="10726738" y="1463675"/>
          <p14:tracePt t="56649" x="10677525" y="1539875"/>
          <p14:tracePt t="56658" x="10639425" y="1589088"/>
          <p14:tracePt t="56665" x="10602913" y="1652588"/>
          <p14:tracePt t="56673" x="10577513" y="1689100"/>
          <p14:tracePt t="56681" x="10552113" y="1752600"/>
          <p14:tracePt t="56690" x="10526713" y="1765300"/>
          <p14:tracePt t="56697" x="10526713" y="1801813"/>
          <p14:tracePt t="56706" x="10514013" y="1839913"/>
          <p14:tracePt t="56713" x="10502900" y="1852613"/>
          <p14:tracePt t="56721" x="10490200" y="1865313"/>
          <p14:tracePt t="56729" x="10477500" y="1889125"/>
          <p14:tracePt t="56738" x="10464800" y="1889125"/>
          <p14:tracePt t="56745" x="10464800" y="1901825"/>
          <p14:tracePt t="56754" x="10452100" y="1901825"/>
          <p14:tracePt t="56762" x="10439400" y="1927225"/>
          <p14:tracePt t="56769" x="10426700" y="1927225"/>
          <p14:tracePt t="56785" x="10414000" y="1939925"/>
          <p14:tracePt t="56795" x="10401300" y="1952625"/>
          <p14:tracePt t="56802" x="10364788" y="1952625"/>
          <p14:tracePt t="56811" x="10326688" y="1952625"/>
          <p14:tracePt t="56817" x="10277475" y="1952625"/>
          <p14:tracePt t="56825" x="10188575" y="1952625"/>
          <p14:tracePt t="56833" x="10088563" y="1952625"/>
          <p14:tracePt t="56841" x="9963150" y="1952625"/>
          <p14:tracePt t="56849" x="9813925" y="1952625"/>
          <p14:tracePt t="56857" x="9637713" y="1952625"/>
          <p14:tracePt t="56865" x="9437688" y="1939925"/>
          <p14:tracePt t="56873" x="9175750" y="1889125"/>
          <p14:tracePt t="56881" x="8886825" y="1852613"/>
          <p14:tracePt t="56889" x="8548688" y="1801813"/>
          <p14:tracePt t="56897" x="8235950" y="1765300"/>
          <p14:tracePt t="56905" x="7935913" y="1727200"/>
          <p14:tracePt t="56914" x="7623175" y="1689100"/>
          <p14:tracePt t="56921" x="7435850" y="1676400"/>
          <p14:tracePt t="56930" x="7223125" y="1639888"/>
          <p14:tracePt t="56938" x="7072313" y="1627188"/>
          <p14:tracePt t="56946" x="6897688" y="1627188"/>
          <p14:tracePt t="56953" x="6759575" y="1627188"/>
          <p14:tracePt t="56962" x="6646863" y="1627188"/>
          <p14:tracePt t="56969" x="6546850" y="1627188"/>
          <p14:tracePt t="56978" x="6496050" y="1627188"/>
          <p14:tracePt t="56985" x="6434138" y="1627188"/>
          <p14:tracePt t="56995" x="6408738" y="1627188"/>
          <p14:tracePt t="57001" x="6396038" y="1627188"/>
          <p14:tracePt t="57012" x="6370638" y="1627188"/>
          <p14:tracePt t="57017" x="6359525" y="1627188"/>
          <p14:tracePt t="57042" x="6346825" y="1627188"/>
          <p14:tracePt t="57057" x="6334125" y="1627188"/>
          <p14:tracePt t="57074" x="6321425" y="1627188"/>
          <p14:tracePt t="57081" x="6308725" y="1627188"/>
          <p14:tracePt t="57090" x="6283325" y="1627188"/>
          <p14:tracePt t="57097" x="6259513" y="1639888"/>
          <p14:tracePt t="57105" x="6246813" y="1639888"/>
          <p14:tracePt t="57113" x="6208713" y="1639888"/>
          <p14:tracePt t="57121" x="6183313" y="1639888"/>
          <p14:tracePt t="57129" x="6170613" y="1639888"/>
          <p14:tracePt t="57137" x="6157913" y="1639888"/>
          <p14:tracePt t="57145" x="6134100" y="1639888"/>
          <p14:tracePt t="57169" x="6121400" y="1639888"/>
          <p14:tracePt t="57289" x="6108700" y="1639888"/>
          <p14:tracePt t="57297" x="6096000" y="1639888"/>
          <p14:tracePt t="57305" x="6096000" y="1627188"/>
          <p14:tracePt t="57313" x="6083300" y="1614488"/>
          <p14:tracePt t="57321" x="6083300" y="1601788"/>
          <p14:tracePt t="57329" x="6096000" y="1539875"/>
          <p14:tracePt t="57337" x="6108700" y="1476375"/>
          <p14:tracePt t="57345" x="6146800" y="1401763"/>
          <p14:tracePt t="57354" x="6170613" y="1314450"/>
          <p14:tracePt t="57362" x="6221413" y="1238250"/>
          <p14:tracePt t="57369" x="6234113" y="1189038"/>
          <p14:tracePt t="57378" x="6259513" y="1138238"/>
          <p14:tracePt t="57385" x="6270625" y="1101725"/>
          <p14:tracePt t="57394" x="6296025" y="1063625"/>
          <p14:tracePt t="57402" x="6308725" y="1025525"/>
          <p14:tracePt t="57411" x="6321425" y="989013"/>
          <p14:tracePt t="57417" x="6334125" y="976313"/>
          <p14:tracePt t="57427" x="6346825" y="950913"/>
          <p14:tracePt t="57434" x="6370638" y="925513"/>
          <p14:tracePt t="57441" x="6370638" y="901700"/>
          <p14:tracePt t="57450" x="6396038" y="876300"/>
          <p14:tracePt t="57457" x="6396038" y="863600"/>
          <p14:tracePt t="57466" x="6408738" y="850900"/>
          <p14:tracePt t="57473" x="6421438" y="838200"/>
          <p14:tracePt t="57482" x="6421438" y="812800"/>
          <p14:tracePt t="57497" x="6434138" y="801688"/>
          <p14:tracePt t="57642" x="6446838" y="801688"/>
          <p14:tracePt t="57649" x="6483350" y="801688"/>
          <p14:tracePt t="57658" x="6546850" y="801688"/>
          <p14:tracePt t="57665" x="6646863" y="801688"/>
          <p14:tracePt t="57674" x="6746875" y="812800"/>
          <p14:tracePt t="57681" x="6897688" y="825500"/>
          <p14:tracePt t="57689" x="7097713" y="876300"/>
          <p14:tracePt t="57698" x="7272338" y="889000"/>
          <p14:tracePt t="57705" x="7535863" y="925513"/>
          <p14:tracePt t="57713" x="7835900" y="976313"/>
          <p14:tracePt t="57722" x="8048625" y="989013"/>
          <p14:tracePt t="57729" x="8324850" y="989013"/>
          <p14:tracePt t="57737" x="8561388" y="989013"/>
          <p14:tracePt t="57745" x="8750300" y="989013"/>
          <p14:tracePt t="57754" x="8912225" y="989013"/>
          <p14:tracePt t="57761" x="9088438" y="989013"/>
          <p14:tracePt t="57769" x="9237663" y="989013"/>
          <p14:tracePt t="57777" x="9363075" y="989013"/>
          <p14:tracePt t="57785" x="9437688" y="989013"/>
          <p14:tracePt t="57794" x="9525000" y="1001713"/>
          <p14:tracePt t="57801" x="9550400" y="1001713"/>
          <p14:tracePt t="57810" x="9588500" y="1025525"/>
          <p14:tracePt t="57882" x="9601200" y="1025525"/>
          <p14:tracePt t="57898" x="9626600" y="1050925"/>
          <p14:tracePt t="57914" x="9637713" y="1063625"/>
          <p14:tracePt t="57930" x="9637713" y="1089025"/>
          <p14:tracePt t="57938" x="9637713" y="1101725"/>
          <p14:tracePt t="57945" x="9637713" y="1125538"/>
          <p14:tracePt t="57953" x="9663113" y="1163638"/>
          <p14:tracePt t="57962" x="9663113" y="1201738"/>
          <p14:tracePt t="57969" x="9663113" y="1250950"/>
          <p14:tracePt t="57978" x="9663113" y="1289050"/>
          <p14:tracePt t="57985" x="9663113" y="1339850"/>
          <p14:tracePt t="57994" x="9663113" y="1389063"/>
          <p14:tracePt t="58001" x="9663113" y="1463675"/>
          <p14:tracePt t="58010" x="9650413" y="1514475"/>
          <p14:tracePt t="58017" x="9637713" y="1576388"/>
          <p14:tracePt t="58027" x="9626600" y="1601788"/>
          <p14:tracePt t="58033" x="9613900" y="1652588"/>
          <p14:tracePt t="58044" x="9601200" y="1676400"/>
          <p14:tracePt t="58049" x="9575800" y="1739900"/>
          <p14:tracePt t="58057" x="9563100" y="1765300"/>
          <p14:tracePt t="58065" x="9550400" y="1789113"/>
          <p14:tracePt t="58073" x="9537700" y="1827213"/>
          <p14:tracePt t="58081" x="9513888" y="1839913"/>
          <p14:tracePt t="58089" x="9513888" y="1865313"/>
          <p14:tracePt t="58098" x="9501188" y="1901825"/>
          <p14:tracePt t="58105" x="9488488" y="1914525"/>
          <p14:tracePt t="58113" x="9463088" y="1952625"/>
          <p14:tracePt t="58121" x="9450388" y="1952625"/>
          <p14:tracePt t="58130" x="9437688" y="1965325"/>
          <p14:tracePt t="58145" x="9424988" y="1978025"/>
          <p14:tracePt t="58153" x="9413875" y="1978025"/>
          <p14:tracePt t="58161" x="9401175" y="1989138"/>
          <p14:tracePt t="58169" x="9388475" y="2001838"/>
          <p14:tracePt t="58178" x="9363075" y="2001838"/>
          <p14:tracePt t="58185" x="9350375" y="2001838"/>
          <p14:tracePt t="58194" x="9312275" y="2001838"/>
          <p14:tracePt t="58201" x="9263063" y="2001838"/>
          <p14:tracePt t="58210" x="9188450" y="2001838"/>
          <p14:tracePt t="58217" x="9137650" y="2001838"/>
          <p14:tracePt t="58227" x="9037638" y="2001838"/>
          <p14:tracePt t="58233" x="8950325" y="2001838"/>
          <p14:tracePt t="58243" x="8874125" y="2001838"/>
          <p14:tracePt t="58249" x="8750300" y="2001838"/>
          <p14:tracePt t="58258" x="8586788" y="2001838"/>
          <p14:tracePt t="58266" x="8386763" y="2001838"/>
          <p14:tracePt t="58273" x="8110538" y="2001838"/>
          <p14:tracePt t="58281" x="7874000" y="1965325"/>
          <p14:tracePt t="58289" x="7561263" y="1927225"/>
          <p14:tracePt t="58297" x="7134225" y="1865313"/>
          <p14:tracePt t="58305" x="6808788" y="1827213"/>
          <p14:tracePt t="58326" x="5983288" y="1701800"/>
          <p14:tracePt t="58329" x="5595938" y="1639888"/>
          <p14:tracePt t="58337" x="5332413" y="1601788"/>
          <p14:tracePt t="58345" x="4968875" y="1552575"/>
          <p14:tracePt t="58353" x="4619625" y="1501775"/>
          <p14:tracePt t="58362" x="4281488" y="1401763"/>
          <p14:tracePt t="58369" x="3968750" y="1314450"/>
          <p14:tracePt t="58378" x="3630613" y="1214438"/>
          <p14:tracePt t="58385" x="3454400" y="1150938"/>
          <p14:tracePt t="58395" x="3267075" y="1089025"/>
          <p14:tracePt t="58401" x="3067050" y="1025525"/>
          <p14:tracePt t="58410" x="2867025" y="976313"/>
          <p14:tracePt t="58417" x="2654300" y="912813"/>
          <p14:tracePt t="58426" x="2428875" y="812800"/>
          <p14:tracePt t="58433" x="2216150" y="712788"/>
          <p14:tracePt t="58443" x="2052638" y="625475"/>
          <p14:tracePt t="58449" x="1965325" y="550863"/>
          <p14:tracePt t="58458" x="1852613" y="463550"/>
          <p14:tracePt t="58465" x="1739900" y="400050"/>
          <p14:tracePt t="58474" x="1639888" y="300038"/>
          <p14:tracePt t="58481" x="1552575" y="212725"/>
          <p14:tracePt t="58489" x="1476375" y="125413"/>
          <p14:tracePt t="58497" x="1401763" y="38100"/>
          <p14:tracePt t="59897" x="901700" y="87313"/>
          <p14:tracePt t="59897" x="950913" y="125413"/>
          <p14:tracePt t="59897" x="1014413" y="150813"/>
          <p14:tracePt t="59897" x="1089025" y="200025"/>
          <p14:tracePt t="59897" x="1127125" y="200025"/>
          <p14:tracePt t="59897" x="1163638" y="238125"/>
          <p14:tracePt t="59897" x="1214438" y="263525"/>
          <p14:tracePt t="59897" x="1263650" y="287338"/>
          <p14:tracePt t="59897" x="1289050" y="300038"/>
          <p14:tracePt t="59897" x="1327150" y="338138"/>
          <p14:tracePt t="59897" x="1363663" y="350838"/>
          <p14:tracePt t="59897" x="1389063" y="363538"/>
          <p14:tracePt t="59897" x="1401763" y="374650"/>
          <p14:tracePt t="59897" x="1427163" y="387350"/>
          <p14:tracePt t="59897" x="1427163" y="400050"/>
          <p14:tracePt t="59897" x="1452563" y="400050"/>
          <p14:tracePt t="59897" x="1465263" y="425450"/>
          <p14:tracePt t="59897" x="1476375" y="438150"/>
          <p14:tracePt t="59897" x="1501775" y="463550"/>
          <p14:tracePt t="59897" x="1514475" y="476250"/>
          <p14:tracePt t="59897" x="1527175" y="487363"/>
          <p14:tracePt t="59897" x="1539875" y="500063"/>
          <p14:tracePt t="59897" x="1552575" y="512763"/>
          <p14:tracePt t="59897" x="1577975" y="525463"/>
          <p14:tracePt t="59897" x="1577975" y="550863"/>
          <p14:tracePt t="59897" x="1589088" y="550863"/>
          <p14:tracePt t="59897" x="1589088" y="576263"/>
          <p14:tracePt t="59897" x="1627188" y="600075"/>
          <p14:tracePt t="59897" x="1627188" y="625475"/>
          <p14:tracePt t="59897" x="1665288" y="650875"/>
          <p14:tracePt t="59897" x="1677988" y="663575"/>
          <p14:tracePt t="59897" x="1689100" y="688975"/>
          <p14:tracePt t="59897" x="1701800" y="700088"/>
          <p14:tracePt t="59897" x="1727200" y="725488"/>
          <p14:tracePt t="59897" x="1752600" y="750888"/>
          <p14:tracePt t="59897" x="1765300" y="763588"/>
          <p14:tracePt t="59897" x="1765300" y="788988"/>
          <p14:tracePt t="59897" x="1778000" y="801688"/>
          <p14:tracePt t="59897" x="1801813" y="825500"/>
          <p14:tracePt t="59897" x="1814513" y="850900"/>
          <p14:tracePt t="59897" x="1827213" y="863600"/>
          <p14:tracePt t="59897" x="1839913" y="901700"/>
          <p14:tracePt t="59897" x="1865313" y="925513"/>
          <p14:tracePt t="59897" x="1878013" y="938213"/>
          <p14:tracePt t="59897" x="1890713" y="950913"/>
          <p14:tracePt t="59897" x="1903413" y="989013"/>
          <p14:tracePt t="59897" x="1914525" y="1001713"/>
          <p14:tracePt t="59897" x="1939925" y="1050925"/>
          <p14:tracePt t="59897" x="1965325" y="1076325"/>
          <p14:tracePt t="59897" x="1978025" y="1089025"/>
          <p14:tracePt t="59897" x="2014538" y="1138238"/>
          <p14:tracePt t="59897" x="2039938" y="1163638"/>
          <p14:tracePt t="59897" x="2052638" y="1176338"/>
          <p14:tracePt t="59897" x="2065338" y="1201738"/>
          <p14:tracePt t="59897" x="2103438" y="1238250"/>
          <p14:tracePt t="59897" x="2116138" y="1250950"/>
          <p14:tracePt t="59897" x="2139950" y="1276350"/>
          <p14:tracePt t="59897" x="2165350" y="1289050"/>
          <p14:tracePt t="59897" x="2190750" y="1314450"/>
          <p14:tracePt t="59897" x="2216150" y="1327150"/>
          <p14:tracePt t="59897" x="2228850" y="1339850"/>
          <p14:tracePt t="59897" x="2265363" y="1363663"/>
          <p14:tracePt t="59897" x="2290763" y="1376363"/>
          <p14:tracePt t="59897" x="2316163" y="1389063"/>
          <p14:tracePt t="59897" x="2352675" y="1414463"/>
          <p14:tracePt t="59897" x="2416175" y="1427163"/>
          <p14:tracePt t="59897" x="2452688" y="1427163"/>
          <p14:tracePt t="59897" x="2503488" y="1463675"/>
          <p14:tracePt t="59897" x="2528888" y="1476375"/>
          <p14:tracePt t="59897" x="2578100" y="1489075"/>
          <p14:tracePt t="59897" x="2628900" y="1489075"/>
          <p14:tracePt t="59897" x="2654300" y="1514475"/>
          <p14:tracePt t="59897" x="2667000" y="1514475"/>
          <p14:tracePt t="59897" x="2728913" y="1527175"/>
          <p14:tracePt t="59897" x="2767013" y="1527175"/>
          <p14:tracePt t="59897" x="2790825" y="1539875"/>
          <p14:tracePt t="59897" x="2803525" y="1539875"/>
          <p14:tracePt t="59897" x="2841625" y="1563688"/>
          <p14:tracePt t="59897" x="2854325" y="1563688"/>
          <p14:tracePt t="59897" x="2890838" y="1576388"/>
          <p14:tracePt t="59897" x="2903538" y="1576388"/>
          <p14:tracePt t="59897" x="2941638" y="1589088"/>
          <p14:tracePt t="59897" x="2992438" y="1614488"/>
          <p14:tracePt t="59897" x="3041650" y="1627188"/>
          <p14:tracePt t="59897" x="3079750" y="1663700"/>
          <p14:tracePt t="59897" x="3116263" y="1676400"/>
          <p14:tracePt t="59897" x="3167063" y="1714500"/>
          <p14:tracePt t="59897" x="3205163" y="1739900"/>
          <p14:tracePt t="59897" x="3228975" y="1739900"/>
          <p14:tracePt t="59897" x="3267075" y="1789113"/>
          <p14:tracePt t="59897" x="3292475" y="1789113"/>
          <p14:tracePt t="59897" x="3354388" y="1839913"/>
          <p14:tracePt t="59897" x="3367088" y="1852613"/>
          <p14:tracePt t="59897" x="3392488" y="1876425"/>
          <p14:tracePt t="59897" x="3417888" y="1889125"/>
          <p14:tracePt t="59897" x="3467100" y="1901825"/>
          <p14:tracePt t="59897" x="3492500" y="1927225"/>
          <p14:tracePt t="59897" x="3530600" y="1939925"/>
          <p14:tracePt t="59897" x="3554413" y="1965325"/>
          <p14:tracePt t="59897" x="3630613" y="1989138"/>
          <p14:tracePt t="59897" x="3705225" y="2039938"/>
          <p14:tracePt t="59897" x="3767138" y="2065338"/>
          <p14:tracePt t="59897" x="3843338" y="2101850"/>
          <p14:tracePt t="59897" x="3930650" y="2139950"/>
          <p14:tracePt t="59897" x="4017963" y="2165350"/>
          <p14:tracePt t="59897" x="4092575" y="2201863"/>
          <p14:tracePt t="59897" x="4168775" y="2239963"/>
          <p14:tracePt t="59897" x="4281488" y="2278063"/>
          <p14:tracePt t="59897" x="4381500" y="2314575"/>
          <p14:tracePt t="59897" x="4481513" y="2352675"/>
          <p14:tracePt t="59897" x="4556125" y="2378075"/>
          <p14:tracePt t="59897" x="4643438" y="2427288"/>
          <p14:tracePt t="59897" x="4681538" y="2439988"/>
          <p14:tracePt t="59897" x="4756150" y="2452688"/>
          <p14:tracePt t="59897" x="4781550" y="2465388"/>
          <p14:tracePt t="59897" x="4819650" y="2478088"/>
          <p14:tracePt t="59897" x="4843463" y="2490788"/>
          <p14:tracePt t="59897" x="4868863" y="2490788"/>
          <p14:tracePt t="59897" x="4894263" y="2503488"/>
          <p14:tracePt t="59897" x="4906963" y="2516188"/>
          <p14:tracePt t="59897" x="4932363" y="2516188"/>
          <p14:tracePt t="59897" x="4968875" y="2527300"/>
          <p14:tracePt t="59897" x="4994275" y="2552700"/>
          <p14:tracePt t="59897" x="5006975" y="2565400"/>
          <p14:tracePt t="59897" x="5032375" y="2565400"/>
          <p14:tracePt t="59897" x="5068888" y="2590800"/>
          <p14:tracePt t="59897" x="5081588" y="2603500"/>
          <p14:tracePt t="59897" x="5094288" y="2627313"/>
          <p14:tracePt t="59897" x="5119688" y="2627313"/>
          <p14:tracePt t="59897" x="5132388" y="2652713"/>
          <p14:tracePt t="59897" x="5157788" y="2652713"/>
          <p14:tracePt t="59897" x="5194300" y="2690813"/>
          <p14:tracePt t="59897" x="5219700" y="2703513"/>
          <p14:tracePt t="59897" x="5245100" y="2716213"/>
          <p14:tracePt t="59897" x="5257800" y="2728913"/>
          <p14:tracePt t="59897" x="5281613" y="2740025"/>
          <p14:tracePt t="59897" x="5294313" y="2752725"/>
          <p14:tracePt t="59897" x="5357813" y="2778125"/>
          <p14:tracePt t="59897" x="5394325" y="2790825"/>
          <p14:tracePt t="59897" x="5432425" y="2803525"/>
          <p14:tracePt t="59897" x="5457825" y="2828925"/>
          <p14:tracePt t="59897" x="5495925" y="2840038"/>
          <p14:tracePt t="59897" x="5557838" y="2865438"/>
          <p14:tracePt t="59897" x="5595938" y="2878138"/>
          <p14:tracePt t="59897" x="5632450" y="2890838"/>
          <p14:tracePt t="59897" x="5683250" y="2928938"/>
          <p14:tracePt t="59897" x="5719763" y="2928938"/>
          <p14:tracePt t="59897" x="5745163" y="2941638"/>
          <p14:tracePt t="59897" x="5795963" y="2978150"/>
          <p14:tracePt t="59897" x="5832475" y="2978150"/>
          <p14:tracePt t="59897" x="5870575" y="2990850"/>
          <p14:tracePt t="59897" x="5921375" y="3028950"/>
          <p14:tracePt t="59897" x="5945188" y="3028950"/>
          <p14:tracePt t="59897" x="5983288" y="3041650"/>
          <p14:tracePt t="59897" x="6008688" y="3054350"/>
          <p14:tracePt t="59897" x="6070600" y="3078163"/>
          <p14:tracePt t="59897" x="6096000" y="3078163"/>
          <p14:tracePt t="59897" x="6157913" y="3103563"/>
          <p14:tracePt t="59897" x="6196013" y="3128963"/>
          <p14:tracePt t="59897" x="6259513" y="3154363"/>
          <p14:tracePt t="59897" x="6296025" y="3154363"/>
          <p14:tracePt t="59897" x="6370638" y="3178175"/>
          <p14:tracePt t="59897" x="6421438" y="3190875"/>
          <p14:tracePt t="59897" x="6483350" y="3216275"/>
          <p14:tracePt t="59897" x="6559550" y="3228975"/>
          <p14:tracePt t="59897" x="6608763" y="3254375"/>
          <p14:tracePt t="59897" x="6659563" y="3267075"/>
          <p14:tracePt t="59897" x="6772275" y="3303588"/>
          <p14:tracePt t="59897" x="6821488" y="3316288"/>
          <p14:tracePt t="59897" x="6897688" y="3341688"/>
          <p14:tracePt t="59897" x="6946900" y="3341688"/>
          <p14:tracePt t="59897" x="6997700" y="3367088"/>
          <p14:tracePt t="59897" x="7059613" y="3378200"/>
          <p14:tracePt t="59897" x="7110413" y="3390900"/>
          <p14:tracePt t="59897" x="7185025" y="3416300"/>
          <p14:tracePt t="59897" x="7223125" y="3429000"/>
          <p14:tracePt t="59897" x="7272338" y="3454400"/>
          <p14:tracePt t="59897" x="7335838" y="3479800"/>
          <p14:tracePt t="59897" x="7372350" y="3479800"/>
          <p14:tracePt t="59897" x="7435850" y="3529013"/>
          <p14:tracePt t="59897" x="7472363" y="3529013"/>
          <p14:tracePt t="59897" x="7510463" y="3541713"/>
          <p14:tracePt t="59897" x="7548563" y="3541713"/>
          <p14:tracePt t="59897" x="7585075" y="3554413"/>
          <p14:tracePt t="59897" x="7635875" y="3579813"/>
          <p14:tracePt t="59897" x="7673975" y="3590925"/>
          <p14:tracePt t="59897" x="7710488" y="3603625"/>
          <p14:tracePt t="59897" x="7748588" y="3603625"/>
          <p14:tracePt t="59897" x="7797800" y="3603625"/>
          <p14:tracePt t="59897" x="7848600" y="3603625"/>
          <p14:tracePt t="59897" x="7897813" y="3629025"/>
          <p14:tracePt t="59897" x="7974013" y="3629025"/>
          <p14:tracePt t="59897" x="8061325" y="3641725"/>
          <p14:tracePt t="59897" x="8148638" y="3654425"/>
          <p14:tracePt t="59897" x="8248650" y="3667125"/>
          <p14:tracePt t="59897" x="8324850" y="3667125"/>
          <p14:tracePt t="59897" x="8435975" y="3692525"/>
          <p14:tracePt t="59897" x="8524875" y="3703638"/>
          <p14:tracePt t="59897" x="8637588" y="3716338"/>
          <p14:tracePt t="59897" x="8724900" y="3716338"/>
          <p14:tracePt t="59897" x="8799513" y="3716338"/>
          <p14:tracePt t="59897" x="8874125" y="3716338"/>
          <p14:tracePt t="59897" x="8963025" y="3729038"/>
          <p14:tracePt t="59897" x="9050338" y="3729038"/>
          <p14:tracePt t="59897" x="9124950" y="3729038"/>
          <p14:tracePt t="59897" x="9199563" y="3729038"/>
          <p14:tracePt t="59897" x="9250363" y="3729038"/>
          <p14:tracePt t="59897" x="9337675" y="3729038"/>
          <p14:tracePt t="59897" x="9363075" y="3729038"/>
          <p14:tracePt t="59897" x="9413875" y="3729038"/>
          <p14:tracePt t="59897" x="9450388" y="3729038"/>
          <p14:tracePt t="59897" x="9488488" y="3729038"/>
          <p14:tracePt t="59897" x="9513888" y="3729038"/>
          <p14:tracePt t="59897" x="9537700" y="3729038"/>
          <p14:tracePt t="59897" x="9563100" y="3729038"/>
          <p14:tracePt t="59897" x="9575800" y="3729038"/>
          <p14:tracePt t="59897" x="9588500" y="3729038"/>
          <p14:tracePt t="59897" x="9601200" y="3729038"/>
          <p14:tracePt t="59897" x="9613900" y="3729038"/>
          <p14:tracePt t="59897" x="9626600" y="3729038"/>
          <p14:tracePt t="59897" x="9637713" y="3716338"/>
          <p14:tracePt t="59897" x="9650413" y="3716338"/>
          <p14:tracePt t="59897" x="9675813" y="3716338"/>
          <p14:tracePt t="59897" x="9688513" y="3716338"/>
          <p14:tracePt t="59897" x="9701213" y="3716338"/>
          <p14:tracePt t="59897" x="9726613" y="3716338"/>
          <p14:tracePt t="59897" x="9739313" y="3716338"/>
          <p14:tracePt t="59897" x="9763125" y="3716338"/>
          <p14:tracePt t="59897" x="9775825" y="3716338"/>
          <p14:tracePt t="59897" x="9813925" y="3716338"/>
          <p14:tracePt t="59897" x="9826625" y="3716338"/>
          <p14:tracePt t="59897" x="9852025" y="3716338"/>
          <p14:tracePt t="59897" x="9888538" y="3716338"/>
          <p14:tracePt t="59897" x="9913938" y="3716338"/>
          <p14:tracePt t="59897" x="9939338" y="3716338"/>
          <p14:tracePt t="59897" x="9963150" y="3716338"/>
          <p14:tracePt t="59897" x="9988550" y="3716338"/>
          <p14:tracePt t="59897" x="10001250" y="3716338"/>
          <p14:tracePt t="59897" x="10026650" y="3716338"/>
          <p14:tracePt t="59897" x="10052050" y="3716338"/>
          <p14:tracePt t="59897" x="10075863" y="3716338"/>
          <p14:tracePt t="59897" x="10088563" y="3716338"/>
          <p14:tracePt t="59897" x="10126663" y="3729038"/>
          <p14:tracePt t="59897" x="10152063" y="3729038"/>
          <p14:tracePt t="59897" x="10188575" y="3729038"/>
          <p14:tracePt t="59897" x="10226675" y="3741738"/>
          <p14:tracePt t="59897" x="10252075" y="3754438"/>
          <p14:tracePt t="59897" x="10277475" y="3754438"/>
          <p14:tracePt t="59897" x="10301288" y="3767138"/>
          <p14:tracePt t="59897" x="10313988" y="3767138"/>
          <p14:tracePt t="59897" x="10339388" y="3779838"/>
          <p14:tracePt t="59897" x="10364788" y="3779838"/>
          <p14:tracePt t="59897" x="10390188" y="3779838"/>
          <p14:tracePt t="59897" x="10401300" y="3779838"/>
          <p14:tracePt t="59897" x="10439400" y="3779838"/>
          <p14:tracePt t="59897" x="10477500" y="3803650"/>
          <p14:tracePt t="59897" x="10502900" y="3803650"/>
          <p14:tracePt t="59897" x="10539413" y="3803650"/>
          <p14:tracePt t="59897" x="10564813" y="3816350"/>
          <p14:tracePt t="59897" x="10614025" y="3816350"/>
          <p14:tracePt t="59897" x="10639425" y="3816350"/>
          <p14:tracePt t="59897" x="10677525" y="3816350"/>
          <p14:tracePt t="59897" x="10702925" y="3816350"/>
          <p14:tracePt t="59897" x="10726738" y="3829050"/>
          <p14:tracePt t="59897" x="10764838" y="3829050"/>
          <p14:tracePt t="59897" x="10802938" y="3829050"/>
          <p14:tracePt t="59897" x="10839450" y="3854450"/>
          <p14:tracePt t="59897" x="10864850" y="3854450"/>
          <p14:tracePt t="59897" x="10902950" y="3854450"/>
          <p14:tracePt t="59897" x="10939463" y="3854450"/>
          <p14:tracePt t="59897" x="10964863" y="3854450"/>
          <p14:tracePt t="59897" x="11002963" y="3854450"/>
          <p14:tracePt t="59897" x="11028363" y="3854450"/>
          <p14:tracePt t="59897" x="11041063" y="3854450"/>
          <p14:tracePt t="59897" x="11052175" y="3854450"/>
          <p14:tracePt t="59897" x="11064875" y="3854450"/>
          <p14:tracePt t="59897" x="11077575" y="3854450"/>
          <p14:tracePt t="59897" x="11090275" y="3854450"/>
          <p14:tracePt t="59897" x="11102975" y="3854450"/>
          <p14:tracePt t="59897" x="11128375" y="3854450"/>
          <p14:tracePt t="59897" x="11141075" y="3854450"/>
          <p14:tracePt t="59897" x="11164888" y="3854450"/>
          <p14:tracePt t="59897" x="11190288" y="3854450"/>
          <p14:tracePt t="59897" x="11228388" y="3867150"/>
          <p14:tracePt t="59897" x="11253788" y="3867150"/>
          <p14:tracePt t="59897" x="11266488" y="3879850"/>
          <p14:tracePt t="59897" x="11303000" y="3892550"/>
          <p14:tracePt t="59897" x="11315700" y="3892550"/>
          <p14:tracePt t="59897" x="11353800" y="3905250"/>
          <p14:tracePt t="59897" x="11377613" y="3905250"/>
          <p14:tracePt t="59897" x="11390313" y="3905250"/>
          <p14:tracePt t="59897" x="11403013" y="3905250"/>
          <p14:tracePt t="59897" x="11415713" y="3905250"/>
          <p14:tracePt t="59897" x="11441113" y="3905250"/>
          <p14:tracePt t="59897" x="11453813" y="3905250"/>
          <p14:tracePt t="59897" x="11490325" y="3905250"/>
          <p14:tracePt t="59897" x="11528425" y="3905250"/>
          <p14:tracePt t="59897" x="11603038" y="3879850"/>
          <p14:tracePt t="59897" x="11691938" y="3854450"/>
          <p14:tracePt t="59897" x="11779250" y="3841750"/>
          <p14:tracePt t="59897" x="11866563" y="3829050"/>
          <p14:tracePt t="59897" x="11966575" y="3816350"/>
          <p14:tracePt t="59897" x="12066588" y="3803650"/>
          <p14:tracePt t="59897" x="12153900" y="3792538"/>
          <p14:tracePt t="59897" x="11328400" y="3767138"/>
          <p14:tracePt t="59897" x="10602913" y="3703638"/>
          <p14:tracePt t="59897" x="9839325" y="3579813"/>
          <p14:tracePt t="59897" x="9024938" y="3403600"/>
          <p14:tracePt t="59897" x="8261350" y="3216275"/>
          <p14:tracePt t="59897" x="7485063" y="3016250"/>
          <p14:tracePt t="59897" x="6934200" y="2840038"/>
          <p14:tracePt t="59897" x="6446838" y="2616200"/>
          <p14:tracePt t="59897" x="5895975" y="2390775"/>
          <p14:tracePt t="59897" x="5557838" y="2190750"/>
          <p14:tracePt t="59897" x="5094288" y="1927225"/>
          <p14:tracePt t="59897" x="4743450" y="1689100"/>
          <p14:tracePt t="59897" x="4506913" y="1501775"/>
          <p14:tracePt t="59897" x="4181475" y="1227138"/>
          <p14:tracePt t="59897" x="3992563" y="1038225"/>
          <p14:tracePt t="59897" x="3756025" y="812800"/>
          <p14:tracePt t="59897" x="3643313" y="663575"/>
          <p14:tracePt t="59897" x="3492500" y="476250"/>
          <p14:tracePt t="59897" x="3341688" y="300038"/>
          <p14:tracePt t="59897" x="3179763" y="1381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텐서</a:t>
            </a:r>
            <a:r>
              <a:rPr lang="ko-KR" altLang="en-US" dirty="0"/>
              <a:t> 크기 변환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신경망에 주입할 숫자 데이터를 </a:t>
            </a:r>
            <a:r>
              <a:rPr lang="ko-KR" altLang="en-US" dirty="0" err="1"/>
              <a:t>전처리할</a:t>
            </a:r>
            <a:r>
              <a:rPr lang="ko-KR" altLang="en-US" dirty="0"/>
              <a:t>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크기에 맞게 열과 행을 재배열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65" y="2411903"/>
            <a:ext cx="5519007" cy="62224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0E4083B-7559-4E2B-BB95-132C20CAA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6"/>
    </mc:Choice>
    <mc:Fallback>
      <p:transition spd="slow" advTm="3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6" x="138113" y="1263650"/>
          <p14:tracePt t="504" x="274638" y="1289050"/>
          <p14:tracePt t="512" x="376238" y="1314450"/>
          <p14:tracePt t="520" x="488950" y="1327150"/>
          <p14:tracePt t="528" x="600075" y="1327150"/>
          <p14:tracePt t="536" x="701675" y="1350963"/>
          <p14:tracePt t="543" x="801688" y="1350963"/>
          <p14:tracePt t="551" x="876300" y="1350963"/>
          <p14:tracePt t="559" x="914400" y="1350963"/>
          <p14:tracePt t="567" x="938213" y="1350963"/>
          <p14:tracePt t="583" x="950913" y="1350963"/>
          <p14:tracePt t="671" x="950913" y="1363663"/>
          <p14:tracePt t="687" x="950913" y="1389063"/>
          <p14:tracePt t="696" x="950913" y="1401763"/>
          <p14:tracePt t="703" x="950913" y="1414463"/>
          <p14:tracePt t="720" x="950913" y="1427163"/>
          <p14:tracePt t="735" x="938213" y="1450975"/>
          <p14:tracePt t="1087" x="938213" y="1463675"/>
          <p14:tracePt t="1096" x="976313" y="1463675"/>
          <p14:tracePt t="1103" x="1014413" y="1463675"/>
          <p14:tracePt t="1112" x="1050925" y="1463675"/>
          <p14:tracePt t="1119" x="1101725" y="1463675"/>
          <p14:tracePt t="1127" x="1139825" y="1463675"/>
          <p14:tracePt t="1135" x="1201738" y="1463675"/>
          <p14:tracePt t="1143" x="1252538" y="1463675"/>
          <p14:tracePt t="1151" x="1301750" y="1463675"/>
          <p14:tracePt t="1159" x="1363663" y="1463675"/>
          <p14:tracePt t="1168" x="1414463" y="1463675"/>
          <p14:tracePt t="1175" x="1465263" y="1463675"/>
          <p14:tracePt t="1184" x="1489075" y="1463675"/>
          <p14:tracePt t="1191" x="1527175" y="1463675"/>
          <p14:tracePt t="1200" x="1539875" y="1463675"/>
          <p14:tracePt t="1207" x="1552575" y="1463675"/>
          <p14:tracePt t="1215" x="1565275" y="1463675"/>
          <p14:tracePt t="1223" x="1577975" y="1463675"/>
          <p14:tracePt t="1248" x="1589088" y="1463675"/>
          <p14:tracePt t="1255" x="1614488" y="1450975"/>
          <p14:tracePt t="1296" x="1627188" y="1450975"/>
          <p14:tracePt t="1311" x="1639888" y="1450975"/>
          <p14:tracePt t="1319" x="1652588" y="1450975"/>
          <p14:tracePt t="1327" x="1665288" y="1450975"/>
          <p14:tracePt t="1335" x="1677988" y="1450975"/>
          <p14:tracePt t="1343" x="1689100" y="1450975"/>
          <p14:tracePt t="1360" x="1714500" y="1450975"/>
          <p14:tracePt t="1368" x="1727200" y="1450975"/>
          <p14:tracePt t="1375" x="1739900" y="1450975"/>
          <p14:tracePt t="1384" x="1752600" y="1450975"/>
          <p14:tracePt t="1391" x="1765300" y="1450975"/>
          <p14:tracePt t="1400" x="1778000" y="1450975"/>
          <p14:tracePt t="1408" x="1790700" y="1450975"/>
          <p14:tracePt t="1415" x="1814513" y="1450975"/>
          <p14:tracePt t="1423" x="1839913" y="1450975"/>
          <p14:tracePt t="1439" x="1852613" y="1450975"/>
          <p14:tracePt t="1448" x="1878013" y="1450975"/>
          <p14:tracePt t="1456" x="1890713" y="1450975"/>
          <p14:tracePt t="1464" x="1914525" y="1450975"/>
          <p14:tracePt t="1471" x="1927225" y="1450975"/>
          <p14:tracePt t="1480" x="1952625" y="1450975"/>
          <p14:tracePt t="1487" x="1978025" y="1463675"/>
          <p14:tracePt t="1497" x="2003425" y="1476375"/>
          <p14:tracePt t="1503" x="2014538" y="1476375"/>
          <p14:tracePt t="1513" x="2052638" y="1489075"/>
          <p14:tracePt t="1520" x="2065338" y="1489075"/>
          <p14:tracePt t="1528" x="2090738" y="1501775"/>
          <p14:tracePt t="1536" x="2103438" y="1501775"/>
          <p14:tracePt t="1543" x="2139950" y="1501775"/>
          <p14:tracePt t="1551" x="2152650" y="1514475"/>
          <p14:tracePt t="1559" x="2216150" y="1539875"/>
          <p14:tracePt t="1567" x="2252663" y="1552575"/>
          <p14:tracePt t="1575" x="2278063" y="1552575"/>
          <p14:tracePt t="1583" x="2303463" y="1563688"/>
          <p14:tracePt t="1591" x="2339975" y="1589088"/>
          <p14:tracePt t="1599" x="2352675" y="1589088"/>
          <p14:tracePt t="1607" x="2378075" y="1601788"/>
          <p14:tracePt t="1615" x="2403475" y="1614488"/>
          <p14:tracePt t="1623" x="2416175" y="1639888"/>
          <p14:tracePt t="1632" x="2465388" y="1652588"/>
          <p14:tracePt t="1639" x="2490788" y="1676400"/>
          <p14:tracePt t="1648" x="2503488" y="1689100"/>
          <p14:tracePt t="1656" x="2528888" y="1701800"/>
          <p14:tracePt t="1664" x="2565400" y="1727200"/>
          <p14:tracePt t="1672" x="2603500" y="1727200"/>
          <p14:tracePt t="1680" x="2628900" y="1739900"/>
          <p14:tracePt t="1687" x="2678113" y="1752600"/>
          <p14:tracePt t="1697" x="2716213" y="1752600"/>
          <p14:tracePt t="1703" x="2754313" y="1752600"/>
          <p14:tracePt t="1713" x="2828925" y="1776413"/>
          <p14:tracePt t="1719" x="2879725" y="1776413"/>
          <p14:tracePt t="1728" x="2928938" y="1789113"/>
          <p14:tracePt t="1735" x="3003550" y="1801813"/>
          <p14:tracePt t="1744" x="3054350" y="1801813"/>
          <p14:tracePt t="1752" x="3154363" y="1839913"/>
          <p14:tracePt t="1760" x="3241675" y="1852613"/>
          <p14:tracePt t="1767" x="3341688" y="1865313"/>
          <p14:tracePt t="1775" x="3441700" y="1876425"/>
          <p14:tracePt t="1784" x="3554413" y="1901825"/>
          <p14:tracePt t="1792" x="3605213" y="1914525"/>
          <p14:tracePt t="1799" x="3692525" y="1927225"/>
          <p14:tracePt t="1808" x="3779838" y="1939925"/>
          <p14:tracePt t="1816" x="3805238" y="1939925"/>
          <p14:tracePt t="1823" x="3867150" y="1952625"/>
          <p14:tracePt t="1832" x="3943350" y="1965325"/>
          <p14:tracePt t="1840" x="4005263" y="1965325"/>
          <p14:tracePt t="1847" x="4043363" y="1965325"/>
          <p14:tracePt t="1855" x="4092575" y="1978025"/>
          <p14:tracePt t="1864" x="4168775" y="1989138"/>
          <p14:tracePt t="1871" x="4217988" y="1989138"/>
          <p14:tracePt t="1880" x="4268788" y="1989138"/>
          <p14:tracePt t="1887" x="4318000" y="1989138"/>
          <p14:tracePt t="1896" x="4356100" y="1989138"/>
          <p14:tracePt t="1903" x="4406900" y="1989138"/>
          <p14:tracePt t="1913" x="4481513" y="1989138"/>
          <p14:tracePt t="1919" x="4543425" y="1989138"/>
          <p14:tracePt t="1930" x="4630738" y="1989138"/>
          <p14:tracePt t="1935" x="4694238" y="1989138"/>
          <p14:tracePt t="1944" x="4768850" y="1989138"/>
          <p14:tracePt t="1951" x="4819650" y="1989138"/>
          <p14:tracePt t="1959" x="4868863" y="1989138"/>
          <p14:tracePt t="1967" x="4919663" y="1989138"/>
          <p14:tracePt t="1976" x="4981575" y="1989138"/>
          <p14:tracePt t="1983" x="5045075" y="1989138"/>
          <p14:tracePt t="1991" x="5081588" y="1989138"/>
          <p14:tracePt t="1999" x="5145088" y="1989138"/>
          <p14:tracePt t="2008" x="5194300" y="1989138"/>
          <p14:tracePt t="2015" x="5245100" y="1989138"/>
          <p14:tracePt t="2023" x="5294313" y="1989138"/>
          <p14:tracePt t="2031" x="5345113" y="1989138"/>
          <p14:tracePt t="2039" x="5394325" y="1989138"/>
          <p14:tracePt t="2047" x="5432425" y="1989138"/>
          <p14:tracePt t="2056" x="5483225" y="1989138"/>
          <p14:tracePt t="2063" x="5519738" y="1989138"/>
          <p14:tracePt t="2071" x="5557838" y="1989138"/>
          <p14:tracePt t="2080" x="5583238" y="1989138"/>
          <p14:tracePt t="2087" x="5619750" y="1989138"/>
          <p14:tracePt t="2096" x="5645150" y="1989138"/>
          <p14:tracePt t="2104" x="5670550" y="1989138"/>
          <p14:tracePt t="2113" x="5708650" y="1989138"/>
          <p14:tracePt t="2120" x="5745163" y="1989138"/>
          <p14:tracePt t="2130" x="5770563" y="1989138"/>
          <p14:tracePt t="2136" x="5795963" y="1989138"/>
          <p14:tracePt t="2144" x="5832475" y="1989138"/>
          <p14:tracePt t="2152" x="5857875" y="1989138"/>
          <p14:tracePt t="2160" x="5895975" y="1989138"/>
          <p14:tracePt t="2168" x="5932488" y="2014538"/>
          <p14:tracePt t="2176" x="5970588" y="2014538"/>
          <p14:tracePt t="2184" x="5995988" y="2014538"/>
          <p14:tracePt t="2192" x="6034088" y="2014538"/>
          <p14:tracePt t="2200" x="6057900" y="2014538"/>
          <p14:tracePt t="2207" x="6083300" y="2014538"/>
          <p14:tracePt t="2216" x="6121400" y="2014538"/>
          <p14:tracePt t="2223" x="6134100" y="2014538"/>
          <p14:tracePt t="2246" x="6208713" y="2014538"/>
          <p14:tracePt t="2248" x="6221413" y="2014538"/>
          <p14:tracePt t="2255" x="6259513" y="2014538"/>
          <p14:tracePt t="2264" x="6296025" y="2014538"/>
          <p14:tracePt t="2271" x="6321425" y="2014538"/>
          <p14:tracePt t="2279" x="6359525" y="2014538"/>
          <p14:tracePt t="2287" x="6396038" y="2014538"/>
          <p14:tracePt t="2296" x="6434138" y="2014538"/>
          <p14:tracePt t="2303" x="6459538" y="2014538"/>
          <p14:tracePt t="2312" x="6496050" y="2014538"/>
          <p14:tracePt t="2319" x="6534150" y="2014538"/>
          <p14:tracePt t="2330" x="6546850" y="2014538"/>
          <p14:tracePt t="2335" x="6596063" y="2014538"/>
          <p14:tracePt t="2344" x="6634163" y="2014538"/>
          <p14:tracePt t="2351" x="6684963" y="2014538"/>
          <p14:tracePt t="2359" x="6734175" y="2014538"/>
          <p14:tracePt t="2367" x="6784975" y="2014538"/>
          <p14:tracePt t="2375" x="6834188" y="2014538"/>
          <p14:tracePt t="2383" x="6872288" y="2014538"/>
          <p14:tracePt t="2391" x="6921500" y="2014538"/>
          <p14:tracePt t="2399" x="6959600" y="2014538"/>
          <p14:tracePt t="2407" x="6997700" y="2014538"/>
          <p14:tracePt t="2415" x="7034213" y="2014538"/>
          <p14:tracePt t="2423" x="7059613" y="2014538"/>
          <p14:tracePt t="2431" x="7085013" y="2014538"/>
          <p14:tracePt t="2439" x="7110413" y="2014538"/>
          <p14:tracePt t="2447" x="7146925" y="2014538"/>
          <p14:tracePt t="2455" x="7172325" y="2014538"/>
          <p14:tracePt t="2471" x="7210425" y="2014538"/>
          <p14:tracePt t="2480" x="7235825" y="2014538"/>
          <p14:tracePt t="2487" x="7246938" y="2014538"/>
          <p14:tracePt t="2496" x="7259638" y="2014538"/>
          <p14:tracePt t="2503" x="7285038" y="2014538"/>
          <p14:tracePt t="2512" x="7297738" y="2014538"/>
          <p14:tracePt t="2519" x="7348538" y="2014538"/>
          <p14:tracePt t="2529" x="7359650" y="2014538"/>
          <p14:tracePt t="2535" x="7397750" y="2014538"/>
          <p14:tracePt t="2545" x="7435850" y="2014538"/>
          <p14:tracePt t="2551" x="7485063" y="2014538"/>
          <p14:tracePt t="2559" x="7535863" y="2014538"/>
          <p14:tracePt t="2567" x="7585075" y="2014538"/>
          <p14:tracePt t="2575" x="7635875" y="2014538"/>
          <p14:tracePt t="2584" x="7685088" y="2014538"/>
          <p14:tracePt t="2591" x="7723188" y="2014538"/>
          <p14:tracePt t="2599" x="7785100" y="2001838"/>
          <p14:tracePt t="2607" x="7848600" y="2001838"/>
          <p14:tracePt t="2615" x="7886700" y="2001838"/>
          <p14:tracePt t="2623" x="7935913" y="1989138"/>
          <p14:tracePt t="2631" x="7986713" y="1965325"/>
          <p14:tracePt t="2639" x="8035925" y="1965325"/>
          <p14:tracePt t="2647" x="8074025" y="1965325"/>
          <p14:tracePt t="2655" x="8099425" y="1965325"/>
          <p14:tracePt t="2664" x="8123238" y="1952625"/>
          <p14:tracePt t="2671" x="8135938" y="1939925"/>
          <p14:tracePt t="2679" x="8161338" y="1927225"/>
          <p14:tracePt t="2687" x="8199438" y="1914525"/>
          <p14:tracePt t="2695" x="8199438" y="1901825"/>
          <p14:tracePt t="2703" x="8223250" y="1901825"/>
          <p14:tracePt t="2712" x="8235950" y="1876425"/>
          <p14:tracePt t="2719" x="8248650" y="1876425"/>
          <p14:tracePt t="2728" x="8261350" y="1852613"/>
          <p14:tracePt t="2735" x="8274050" y="1827213"/>
          <p14:tracePt t="2751" x="8274050" y="1801813"/>
          <p14:tracePt t="2760" x="8286750" y="1789113"/>
          <p14:tracePt t="2767" x="8299450" y="1752600"/>
          <p14:tracePt t="2775" x="8312150" y="1739900"/>
          <p14:tracePt t="2783" x="8312150" y="1701800"/>
          <p14:tracePt t="2791" x="8324850" y="1676400"/>
          <p14:tracePt t="2799" x="8324850" y="1652588"/>
          <p14:tracePt t="2807" x="8324850" y="1614488"/>
          <p14:tracePt t="2815" x="8348663" y="1563688"/>
          <p14:tracePt t="2823" x="8348663" y="1527175"/>
          <p14:tracePt t="2831" x="8361363" y="1501775"/>
          <p14:tracePt t="2839" x="8361363" y="1463675"/>
          <p14:tracePt t="2847" x="8361363" y="1427163"/>
          <p14:tracePt t="2855" x="8361363" y="1376363"/>
          <p14:tracePt t="2863" x="8361363" y="1327150"/>
          <p14:tracePt t="2871" x="8361363" y="1276350"/>
          <p14:tracePt t="2879" x="8361363" y="1227138"/>
          <p14:tracePt t="2887" x="8361363" y="1176338"/>
          <p14:tracePt t="2896" x="8361363" y="1125538"/>
          <p14:tracePt t="2903" x="8361363" y="1063625"/>
          <p14:tracePt t="2912" x="8361363" y="1038225"/>
          <p14:tracePt t="2919" x="8361363" y="989013"/>
          <p14:tracePt t="2928" x="8374063" y="950913"/>
          <p14:tracePt t="2935" x="8374063" y="912813"/>
          <p14:tracePt t="2945" x="8374063" y="889000"/>
          <p14:tracePt t="2951" x="8374063" y="838200"/>
          <p14:tracePt t="2960" x="8374063" y="825500"/>
          <p14:tracePt t="2967" x="8374063" y="801688"/>
          <p14:tracePt t="2976" x="8374063" y="776288"/>
          <p14:tracePt t="2983" x="8374063" y="750888"/>
          <p14:tracePt t="2999" x="8386763" y="725488"/>
          <p14:tracePt t="3007" x="8399463" y="725488"/>
          <p14:tracePt t="3015" x="8399463" y="712788"/>
          <p14:tracePt t="3039" x="8399463" y="700088"/>
          <p14:tracePt t="3215" x="8386763" y="700088"/>
          <p14:tracePt t="3224" x="8374063" y="700088"/>
          <p14:tracePt t="3232" x="8374063" y="688975"/>
          <p14:tracePt t="3239" x="8348663" y="688975"/>
          <p14:tracePt t="3248" x="8335963" y="688975"/>
          <p14:tracePt t="3263" x="8312150" y="688975"/>
          <p14:tracePt t="3272" x="8299450" y="688975"/>
          <p14:tracePt t="3287" x="8261350" y="688975"/>
          <p14:tracePt t="3296" x="8235950" y="676275"/>
          <p14:tracePt t="3303" x="8186738" y="663575"/>
          <p14:tracePt t="3312" x="8123238" y="663575"/>
          <p14:tracePt t="3319" x="8074025" y="650875"/>
          <p14:tracePt t="3328" x="7974013" y="638175"/>
          <p14:tracePt t="3336" x="7874000" y="612775"/>
          <p14:tracePt t="3345" x="7785100" y="612775"/>
          <p14:tracePt t="3351" x="7635875" y="588963"/>
          <p14:tracePt t="3361" x="7510463" y="588963"/>
          <p14:tracePt t="3368" x="7397750" y="563563"/>
          <p14:tracePt t="3376" x="7259638" y="563563"/>
          <p14:tracePt t="3384" x="7159625" y="538163"/>
          <p14:tracePt t="3391" x="7021513" y="538163"/>
          <p14:tracePt t="3400" x="6859588" y="538163"/>
          <p14:tracePt t="3407" x="6708775" y="538163"/>
          <p14:tracePt t="3415" x="6559550" y="538163"/>
          <p14:tracePt t="3424" x="6434138" y="538163"/>
          <p14:tracePt t="3431" x="6296025" y="538163"/>
          <p14:tracePt t="3439" x="6170613" y="538163"/>
          <p14:tracePt t="3448" x="6045200" y="538163"/>
          <p14:tracePt t="3456" x="5921375" y="538163"/>
          <p14:tracePt t="3463" x="5795963" y="538163"/>
          <p14:tracePt t="3471" x="5695950" y="538163"/>
          <p14:tracePt t="3480" x="5570538" y="538163"/>
          <p14:tracePt t="3487" x="5432425" y="538163"/>
          <p14:tracePt t="3496" x="5294313" y="538163"/>
          <p14:tracePt t="3503" x="5170488" y="538163"/>
          <p14:tracePt t="3512" x="5019675" y="538163"/>
          <p14:tracePt t="3519" x="4894263" y="538163"/>
          <p14:tracePt t="3528" x="4794250" y="538163"/>
          <p14:tracePt t="3536" x="4732338" y="538163"/>
          <p14:tracePt t="3544" x="4668838" y="538163"/>
          <p14:tracePt t="3551" x="4581525" y="538163"/>
          <p14:tracePt t="3561" x="4543425" y="538163"/>
          <p14:tracePt t="3567" x="4506913" y="538163"/>
          <p14:tracePt t="3576" x="4494213" y="538163"/>
          <p14:tracePt t="3583" x="4481513" y="538163"/>
          <p14:tracePt t="3752" x="4468813" y="538163"/>
          <p14:tracePt t="3760" x="4456113" y="538163"/>
          <p14:tracePt t="3768" x="4430713" y="538163"/>
          <p14:tracePt t="3776" x="4418013" y="563563"/>
          <p14:tracePt t="3783" x="4394200" y="612775"/>
          <p14:tracePt t="3792" x="4368800" y="650875"/>
          <p14:tracePt t="3799" x="4356100" y="700088"/>
          <p14:tracePt t="3808" x="4305300" y="776288"/>
          <p14:tracePt t="3816" x="4305300" y="850900"/>
          <p14:tracePt t="3824" x="4268788" y="925513"/>
          <p14:tracePt t="3832" x="4243388" y="1001713"/>
          <p14:tracePt t="3839" x="4230688" y="1063625"/>
          <p14:tracePt t="3848" x="4217988" y="1114425"/>
          <p14:tracePt t="3856" x="4205288" y="1176338"/>
          <p14:tracePt t="3864" x="4205288" y="1227138"/>
          <p14:tracePt t="3872" x="4205288" y="1276350"/>
          <p14:tracePt t="3879" x="4205288" y="1327150"/>
          <p14:tracePt t="3888" x="4205288" y="1389063"/>
          <p14:tracePt t="3895" x="4217988" y="1427163"/>
          <p14:tracePt t="3904" x="4217988" y="1463675"/>
          <p14:tracePt t="3911" x="4217988" y="1476375"/>
          <p14:tracePt t="3920" x="4217988" y="1501775"/>
          <p14:tracePt t="3927" x="4243388" y="1527175"/>
          <p14:tracePt t="3936" x="4243388" y="1552575"/>
          <p14:tracePt t="3951" x="4256088" y="1563688"/>
          <p14:tracePt t="3961" x="4256088" y="1576388"/>
          <p14:tracePt t="3967" x="4256088" y="1589088"/>
          <p14:tracePt t="3977" x="4268788" y="1589088"/>
          <p14:tracePt t="3992" x="4268788" y="1601788"/>
          <p14:tracePt t="4000" x="4268788" y="1627188"/>
          <p14:tracePt t="4008" x="4281488" y="1627188"/>
          <p14:tracePt t="4015" x="4281488" y="1639888"/>
          <p14:tracePt t="4024" x="4294188" y="1639888"/>
          <p14:tracePt t="4032" x="4305300" y="1652588"/>
          <p14:tracePt t="4040" x="4305300" y="1663700"/>
          <p14:tracePt t="4048" x="4318000" y="1676400"/>
          <p14:tracePt t="4056" x="4343400" y="1689100"/>
          <p14:tracePt t="4063" x="4356100" y="1701800"/>
          <p14:tracePt t="4072" x="4381500" y="1714500"/>
          <p14:tracePt t="4079" x="4418013" y="1714500"/>
          <p14:tracePt t="4088" x="4494213" y="1752600"/>
          <p14:tracePt t="4096" x="4530725" y="1752600"/>
          <p14:tracePt t="4104" x="4594225" y="1765300"/>
          <p14:tracePt t="4112" x="4719638" y="1789113"/>
          <p14:tracePt t="4120" x="4832350" y="1789113"/>
          <p14:tracePt t="4127" x="4968875" y="1827213"/>
          <p14:tracePt t="4135" x="5119688" y="1839913"/>
          <p14:tracePt t="4144" x="5307013" y="1839913"/>
          <p14:tracePt t="4151" x="5470525" y="1852613"/>
          <p14:tracePt t="4161" x="5670550" y="1852613"/>
          <p14:tracePt t="4167" x="5857875" y="1852613"/>
          <p14:tracePt t="4177" x="6057900" y="1852613"/>
          <p14:tracePt t="4183" x="6259513" y="1852613"/>
          <p14:tracePt t="4194" x="6446838" y="1852613"/>
          <p14:tracePt t="4199" x="6621463" y="1852613"/>
          <p14:tracePt t="4208" x="6808788" y="1852613"/>
          <p14:tracePt t="4215" x="6959600" y="1852613"/>
          <p14:tracePt t="4223" x="7110413" y="1852613"/>
          <p14:tracePt t="4244" x="7359650" y="1852613"/>
          <p14:tracePt t="4247" x="7459663" y="1852613"/>
          <p14:tracePt t="4255" x="7523163" y="1852613"/>
          <p14:tracePt t="4263" x="7597775" y="1852613"/>
          <p14:tracePt t="4271" x="7648575" y="1827213"/>
          <p14:tracePt t="4279" x="7673975" y="1827213"/>
          <p14:tracePt t="4287" x="7710488" y="1814513"/>
          <p14:tracePt t="4295" x="7735888" y="1801813"/>
          <p14:tracePt t="4303" x="7748588" y="1789113"/>
          <p14:tracePt t="4344" x="7761288" y="1776413"/>
          <p14:tracePt t="4367" x="7773988" y="1765300"/>
          <p14:tracePt t="4391" x="7785100" y="1765300"/>
          <p14:tracePt t="4407" x="7785100" y="1752600"/>
          <p14:tracePt t="4431" x="7797800" y="1752600"/>
          <p14:tracePt t="4447" x="7797800" y="1727200"/>
          <p14:tracePt t="4455" x="7810500" y="1701800"/>
          <p14:tracePt t="4464" x="7823200" y="1701800"/>
          <p14:tracePt t="4471" x="7823200" y="1676400"/>
          <p14:tracePt t="4479" x="7835900" y="1663700"/>
          <p14:tracePt t="4487" x="7861300" y="1639888"/>
          <p14:tracePt t="4495" x="7874000" y="1601788"/>
          <p14:tracePt t="4503" x="7886700" y="1563688"/>
          <p14:tracePt t="4512" x="7910513" y="1501775"/>
          <p14:tracePt t="4519" x="7935913" y="1450975"/>
          <p14:tracePt t="4528" x="7935913" y="1389063"/>
          <p14:tracePt t="4535" x="7961313" y="1339850"/>
          <p14:tracePt t="4544" x="7986713" y="1250950"/>
          <p14:tracePt t="4551" x="7999413" y="1163638"/>
          <p14:tracePt t="4560" x="8023225" y="1089025"/>
          <p14:tracePt t="4567" x="8035925" y="1001713"/>
          <p14:tracePt t="4577" x="8035925" y="938213"/>
          <p14:tracePt t="4583" x="8048625" y="863600"/>
          <p14:tracePt t="4593" x="8048625" y="801688"/>
          <p14:tracePt t="4599" x="8048625" y="712788"/>
          <p14:tracePt t="4608" x="8048625" y="676275"/>
          <p14:tracePt t="4615" x="8035925" y="625475"/>
          <p14:tracePt t="4624" x="8035925" y="588963"/>
          <p14:tracePt t="4631" x="8023225" y="550863"/>
          <p14:tracePt t="4639" x="8010525" y="500063"/>
          <p14:tracePt t="4647" x="7974013" y="463550"/>
          <p14:tracePt t="4655" x="7974013" y="450850"/>
          <p14:tracePt t="4663" x="7935913" y="387350"/>
          <p14:tracePt t="4671" x="7923213" y="374650"/>
          <p14:tracePt t="4679" x="7874000" y="338138"/>
          <p14:tracePt t="4687" x="7861300" y="300038"/>
          <p14:tracePt t="4695" x="7848600" y="287338"/>
          <p14:tracePt t="4703" x="7797800" y="238125"/>
          <p14:tracePt t="4711" x="7773988" y="225425"/>
          <p14:tracePt t="4719" x="7710488" y="200025"/>
          <p14:tracePt t="4727" x="7673975" y="187325"/>
          <p14:tracePt t="4736" x="7610475" y="150813"/>
          <p14:tracePt t="4743" x="7585075" y="138113"/>
          <p14:tracePt t="4751" x="7561263" y="125413"/>
          <p14:tracePt t="4759" x="7510463" y="112713"/>
          <p14:tracePt t="4767" x="7472363" y="112713"/>
          <p14:tracePt t="4776" x="7435850" y="112713"/>
          <p14:tracePt t="4783" x="7385050" y="112713"/>
          <p14:tracePt t="4793" x="7335838" y="112713"/>
          <p14:tracePt t="4800" x="7285038" y="112713"/>
          <p14:tracePt t="4809" x="7223125" y="112713"/>
          <p14:tracePt t="4815" x="7159625" y="112713"/>
          <p14:tracePt t="4823" x="7110413" y="112713"/>
          <p14:tracePt t="4832" x="7046913" y="112713"/>
          <p14:tracePt t="4839" x="6985000" y="112713"/>
          <p14:tracePt t="4848" x="6872288" y="112713"/>
          <p14:tracePt t="4855" x="6808788" y="112713"/>
          <p14:tracePt t="4864" x="6708775" y="112713"/>
          <p14:tracePt t="4871" x="6584950" y="112713"/>
          <p14:tracePt t="4879" x="6446838" y="150813"/>
          <p14:tracePt t="4887" x="6334125" y="161925"/>
          <p14:tracePt t="4896" x="6183313" y="174625"/>
          <p14:tracePt t="4904" x="6045200" y="187325"/>
          <p14:tracePt t="4911" x="5895975" y="212725"/>
          <p14:tracePt t="4919" x="5783263" y="212725"/>
          <p14:tracePt t="4927" x="5683250" y="212725"/>
          <p14:tracePt t="4935" x="5557838" y="212725"/>
          <p14:tracePt t="4944" x="5457825" y="212725"/>
          <p14:tracePt t="4951" x="5357813" y="212725"/>
          <p14:tracePt t="4960" x="5257800" y="212725"/>
          <p14:tracePt t="4968" x="5181600" y="212725"/>
          <p14:tracePt t="4976" x="5119688" y="212725"/>
          <p14:tracePt t="4983" x="5068888" y="212725"/>
          <p14:tracePt t="4993" x="5019675" y="212725"/>
          <p14:tracePt t="4999" x="4981575" y="212725"/>
          <p14:tracePt t="5009" x="4945063" y="212725"/>
          <p14:tracePt t="5015" x="4932363" y="225425"/>
          <p14:tracePt t="5023" x="4906963" y="225425"/>
          <p14:tracePt t="5031" x="4894263" y="225425"/>
          <p14:tracePt t="5047" x="4868863" y="225425"/>
          <p14:tracePt t="5247" x="4856163" y="225425"/>
          <p14:tracePt t="5255" x="4843463" y="250825"/>
          <p14:tracePt t="5264" x="4832350" y="250825"/>
          <p14:tracePt t="5272" x="4832350" y="263525"/>
          <p14:tracePt t="5280" x="4819650" y="263525"/>
          <p14:tracePt t="5287" x="4819650" y="287338"/>
          <p14:tracePt t="5296" x="4781550" y="312738"/>
          <p14:tracePt t="5304" x="4781550" y="325438"/>
          <p14:tracePt t="5312" x="4768850" y="338138"/>
          <p14:tracePt t="5320" x="4756150" y="350838"/>
          <p14:tracePt t="5328" x="4743450" y="400050"/>
          <p14:tracePt t="5336" x="4732338" y="412750"/>
          <p14:tracePt t="5344" x="4732338" y="425450"/>
          <p14:tracePt t="5352" x="4732338" y="438150"/>
          <p14:tracePt t="5360" x="4719638" y="438150"/>
          <p14:tracePt t="5376" x="4719638" y="463550"/>
          <p14:tracePt t="5424" x="4706938" y="476250"/>
          <p14:tracePt t="5487" x="4706938" y="487363"/>
          <p14:tracePt t="5496" x="4694238" y="500063"/>
          <p14:tracePt t="5511" x="4694238" y="512763"/>
          <p14:tracePt t="5527" x="4694238" y="525463"/>
          <p14:tracePt t="5535" x="4694238" y="538163"/>
          <p14:tracePt t="5543" x="4694238" y="550863"/>
          <p14:tracePt t="5551" x="4694238" y="563563"/>
          <p14:tracePt t="5560" x="4694238" y="576263"/>
          <p14:tracePt t="5567" x="4694238" y="588963"/>
          <p14:tracePt t="5583" x="4694238" y="600075"/>
          <p14:tracePt t="5599" x="4694238" y="612775"/>
          <p14:tracePt t="6200" x="4681538" y="612775"/>
          <p14:tracePt t="6215" x="4668838" y="612775"/>
          <p14:tracePt t="6224" x="4656138" y="612775"/>
          <p14:tracePt t="6231" x="4630738" y="625475"/>
          <p14:tracePt t="6242" x="4606925" y="625475"/>
          <p14:tracePt t="6247" x="4581525" y="625475"/>
          <p14:tracePt t="6256" x="4543425" y="625475"/>
          <p14:tracePt t="6263" x="4530725" y="625475"/>
          <p14:tracePt t="6272" x="4468813" y="625475"/>
          <p14:tracePt t="6279" x="4381500" y="625475"/>
          <p14:tracePt t="6287" x="4281488" y="612775"/>
          <p14:tracePt t="6295" x="4143375" y="600075"/>
          <p14:tracePt t="6303" x="3992563" y="588963"/>
          <p14:tracePt t="6311" x="3817938" y="525463"/>
          <p14:tracePt t="6319" x="3605213" y="512763"/>
          <p14:tracePt t="6327" x="3392488" y="450850"/>
          <p14:tracePt t="6335" x="3092450" y="374650"/>
          <p14:tracePt t="6343" x="2654300" y="238125"/>
          <p14:tracePt t="6351" x="2203450" y="112713"/>
          <p14:tracePt t="7488" x="100013" y="2352675"/>
          <p14:tracePt t="7496" x="212725" y="2465388"/>
          <p14:tracePt t="7504" x="338138" y="2590800"/>
          <p14:tracePt t="7513" x="412750" y="2652713"/>
          <p14:tracePt t="7520" x="488950" y="2728913"/>
          <p14:tracePt t="7529" x="563563" y="2790825"/>
          <p14:tracePt t="7536" x="625475" y="2828925"/>
          <p14:tracePt t="7546" x="712788" y="2890838"/>
          <p14:tracePt t="7552" x="763588" y="2916238"/>
          <p14:tracePt t="7560" x="814388" y="2952750"/>
          <p14:tracePt t="7568" x="876300" y="2978150"/>
          <p14:tracePt t="7576" x="914400" y="3003550"/>
          <p14:tracePt t="7584" x="950913" y="3016250"/>
          <p14:tracePt t="7592" x="976313" y="3028950"/>
          <p14:tracePt t="7600" x="1014413" y="3028950"/>
          <p14:tracePt t="7616" x="1038225" y="3041650"/>
          <p14:tracePt t="7632" x="1050925" y="3041650"/>
          <p14:tracePt t="7656" x="1076325" y="3041650"/>
          <p14:tracePt t="7664" x="1101725" y="3041650"/>
          <p14:tracePt t="7672" x="1127125" y="3016250"/>
          <p14:tracePt t="7680" x="1139825" y="3003550"/>
          <p14:tracePt t="7688" x="1150938" y="2990850"/>
          <p14:tracePt t="7696" x="1163638" y="2990850"/>
          <p14:tracePt t="7704" x="1176338" y="2965450"/>
          <p14:tracePt t="7720" x="1201738" y="2952750"/>
          <p14:tracePt t="7729" x="1214438" y="2941638"/>
          <p14:tracePt t="7736" x="1227138" y="2928938"/>
          <p14:tracePt t="7745" x="1239838" y="2916238"/>
          <p14:tracePt t="7752" x="1252538" y="2890838"/>
          <p14:tracePt t="7760" x="1276350" y="2878138"/>
          <p14:tracePt t="7768" x="1276350" y="2865438"/>
          <p14:tracePt t="7776" x="1301750" y="2840038"/>
          <p14:tracePt t="7792" x="1301750" y="2828925"/>
          <p14:tracePt t="7800" x="1301750" y="2816225"/>
          <p14:tracePt t="7808" x="1314450" y="2803525"/>
          <p14:tracePt t="7824" x="1327150" y="2778125"/>
          <p14:tracePt t="7832" x="1327150" y="2765425"/>
          <p14:tracePt t="7840" x="1339850" y="2752725"/>
          <p14:tracePt t="7856" x="1339850" y="2740025"/>
          <p14:tracePt t="7864" x="1352550" y="2728913"/>
          <p14:tracePt t="7881" x="1352550" y="2716213"/>
          <p14:tracePt t="7904" x="1352550" y="2703513"/>
          <p14:tracePt t="7912" x="1352550" y="2690813"/>
          <p14:tracePt t="7928" x="1352550" y="2678113"/>
          <p14:tracePt t="7960" x="1352550" y="2665413"/>
          <p14:tracePt t="7992" x="1352550" y="2652713"/>
          <p14:tracePt t="8032" x="1352550" y="2640013"/>
          <p14:tracePt t="8048" x="1352550" y="2627313"/>
          <p14:tracePt t="8096" x="1352550" y="2616200"/>
          <p14:tracePt t="8112" x="1352550" y="2603500"/>
          <p14:tracePt t="8128" x="1352550" y="2590800"/>
          <p14:tracePt t="8144" x="1352550" y="2578100"/>
          <p14:tracePt t="8161" x="1352550" y="2565400"/>
          <p14:tracePt t="8168" x="1352550" y="2552700"/>
          <p14:tracePt t="8176" x="1352550" y="2540000"/>
          <p14:tracePt t="8184" x="1352550" y="2527300"/>
          <p14:tracePt t="8192" x="1352550" y="2516188"/>
          <p14:tracePt t="8200" x="1352550" y="2503488"/>
          <p14:tracePt t="8208" x="1352550" y="2478088"/>
          <p14:tracePt t="8216" x="1352550" y="2465388"/>
          <p14:tracePt t="8224" x="1376363" y="2439988"/>
          <p14:tracePt t="8232" x="1376363" y="2427288"/>
          <p14:tracePt t="8240" x="1376363" y="2403475"/>
          <p14:tracePt t="8248" x="1376363" y="2390775"/>
          <p14:tracePt t="8256" x="1376363" y="2365375"/>
          <p14:tracePt t="8264" x="1376363" y="2339975"/>
          <p14:tracePt t="8272" x="1376363" y="2314575"/>
          <p14:tracePt t="8280" x="1376363" y="2303463"/>
          <p14:tracePt t="8288" x="1376363" y="2278063"/>
          <p14:tracePt t="8296" x="1376363" y="2265363"/>
          <p14:tracePt t="8304" x="1376363" y="2239963"/>
          <p14:tracePt t="8320" x="1389063" y="2227263"/>
          <p14:tracePt t="8328" x="1389063" y="2214563"/>
          <p14:tracePt t="8336" x="1389063" y="2201863"/>
          <p14:tracePt t="8376" x="1389063" y="2190750"/>
          <p14:tracePt t="8392" x="1389063" y="2178050"/>
          <p14:tracePt t="8528" x="1389063" y="2165350"/>
          <p14:tracePt t="8552" x="1376363" y="2165350"/>
          <p14:tracePt t="8872" x="1376363" y="2178050"/>
          <p14:tracePt t="8880" x="1376363" y="2201863"/>
          <p14:tracePt t="8896" x="1376363" y="2239963"/>
          <p14:tracePt t="8904" x="1363663" y="2252663"/>
          <p14:tracePt t="8912" x="1363663" y="2278063"/>
          <p14:tracePt t="8920" x="1352550" y="2314575"/>
          <p14:tracePt t="8928" x="1352550" y="2339975"/>
          <p14:tracePt t="8936" x="1339850" y="2352675"/>
          <p14:tracePt t="8944" x="1339850" y="2390775"/>
          <p14:tracePt t="8952" x="1327150" y="2390775"/>
          <p14:tracePt t="8961" x="1327150" y="2403475"/>
          <p14:tracePt t="8968" x="1327150" y="2414588"/>
          <p14:tracePt t="9136" x="1327150" y="2427288"/>
          <p14:tracePt t="9144" x="1339850" y="2452688"/>
          <p14:tracePt t="9152" x="1352550" y="2452688"/>
          <p14:tracePt t="9160" x="1389063" y="2478088"/>
          <p14:tracePt t="9168" x="1414463" y="2516188"/>
          <p14:tracePt t="9177" x="1439863" y="2527300"/>
          <p14:tracePt t="9184" x="1489075" y="2565400"/>
          <p14:tracePt t="9193" x="1527175" y="2565400"/>
          <p14:tracePt t="9200" x="1577975" y="2578100"/>
          <p14:tracePt t="9208" x="1614488" y="2603500"/>
          <p14:tracePt t="9216" x="1677988" y="2616200"/>
          <p14:tracePt t="9224" x="1701800" y="2616200"/>
          <p14:tracePt t="9232" x="1714500" y="2616200"/>
          <p14:tracePt t="9240" x="1739900" y="2616200"/>
          <p14:tracePt t="10256" x="1752600" y="2603500"/>
          <p14:tracePt t="10560" x="1778000" y="2603500"/>
          <p14:tracePt t="10568" x="1801813" y="2603500"/>
          <p14:tracePt t="10584" x="1814513" y="2603500"/>
          <p14:tracePt t="10592" x="1839913" y="2603500"/>
          <p14:tracePt t="10608" x="1865313" y="2603500"/>
          <p14:tracePt t="10616" x="1903413" y="2603500"/>
          <p14:tracePt t="10626" x="1939925" y="2603500"/>
          <p14:tracePt t="10632" x="1978025" y="2603500"/>
          <p14:tracePt t="10640" x="2003425" y="2603500"/>
          <p14:tracePt t="10648" x="2039938" y="2603500"/>
          <p14:tracePt t="10656" x="2065338" y="2616200"/>
          <p14:tracePt t="10664" x="2090738" y="2616200"/>
          <p14:tracePt t="10672" x="2127250" y="2616200"/>
          <p14:tracePt t="10680" x="2165350" y="2616200"/>
          <p14:tracePt t="10688" x="2178050" y="2616200"/>
          <p14:tracePt t="10696" x="2216150" y="2616200"/>
          <p14:tracePt t="10704" x="2252663" y="2616200"/>
          <p14:tracePt t="10712" x="2278063" y="2616200"/>
          <p14:tracePt t="10720" x="2316163" y="2616200"/>
          <p14:tracePt t="10728" x="2339975" y="2616200"/>
          <p14:tracePt t="10736" x="2352675" y="2616200"/>
          <p14:tracePt t="10744" x="2390775" y="2616200"/>
          <p14:tracePt t="10752" x="2428875" y="2627313"/>
          <p14:tracePt t="10760" x="2441575" y="2627313"/>
          <p14:tracePt t="10768" x="2478088" y="2627313"/>
          <p14:tracePt t="10776" x="2516188" y="2627313"/>
          <p14:tracePt t="10784" x="2565400" y="2627313"/>
          <p14:tracePt t="10792" x="2603500" y="2627313"/>
          <p14:tracePt t="10800" x="2641600" y="2627313"/>
          <p14:tracePt t="10808" x="2678113" y="2627313"/>
          <p14:tracePt t="10816" x="2754313" y="2627313"/>
          <p14:tracePt t="10825" x="2803525" y="2627313"/>
          <p14:tracePt t="10832" x="2854325" y="2627313"/>
          <p14:tracePt t="10841" x="2903538" y="2627313"/>
          <p14:tracePt t="10847" x="2979738" y="2616200"/>
          <p14:tracePt t="10856" x="3016250" y="2616200"/>
          <p14:tracePt t="10864" x="3079750" y="2616200"/>
          <p14:tracePt t="10872" x="3116263" y="2616200"/>
          <p14:tracePt t="10880" x="3154363" y="2616200"/>
          <p14:tracePt t="10893" x="3179763" y="2616200"/>
          <p14:tracePt t="10896" x="3205163" y="2616200"/>
          <p14:tracePt t="10904" x="3241675" y="2616200"/>
          <p14:tracePt t="10912" x="3267075" y="2616200"/>
          <p14:tracePt t="10920" x="3292475" y="2616200"/>
          <p14:tracePt t="10928" x="3328988" y="2616200"/>
          <p14:tracePt t="10936" x="3341688" y="2616200"/>
          <p14:tracePt t="10944" x="3379788" y="2616200"/>
          <p14:tracePt t="10952" x="3417888" y="2616200"/>
          <p14:tracePt t="10960" x="3454400" y="2616200"/>
          <p14:tracePt t="10968" x="3505200" y="2616200"/>
          <p14:tracePt t="10976" x="3554413" y="2616200"/>
          <p14:tracePt t="10984" x="3605213" y="2616200"/>
          <p14:tracePt t="10992" x="3630613" y="2603500"/>
          <p14:tracePt t="11000" x="3679825" y="2603500"/>
          <p14:tracePt t="11008" x="3717925" y="2603500"/>
          <p14:tracePt t="11016" x="3756025" y="2603500"/>
          <p14:tracePt t="11025" x="3792538" y="2603500"/>
          <p14:tracePt t="11032" x="3830638" y="2603500"/>
          <p14:tracePt t="11042" x="3856038" y="2603500"/>
          <p14:tracePt t="11048" x="3867150" y="2603500"/>
          <p14:tracePt t="11056" x="3879850" y="2603500"/>
          <p14:tracePt t="11064" x="3905250" y="2603500"/>
          <p14:tracePt t="11072" x="3930650" y="2603500"/>
          <p14:tracePt t="11080" x="3943350" y="2603500"/>
          <p14:tracePt t="11088" x="3992563" y="2603500"/>
          <p14:tracePt t="11096" x="4005263" y="2603500"/>
          <p14:tracePt t="11104" x="4030663" y="2590800"/>
          <p14:tracePt t="11112" x="4068763" y="2590800"/>
          <p14:tracePt t="11120" x="4081463" y="2590800"/>
          <p14:tracePt t="11128" x="4105275" y="2565400"/>
          <p14:tracePt t="11136" x="4130675" y="2565400"/>
          <p14:tracePt t="11144" x="4156075" y="2565400"/>
          <p14:tracePt t="11152" x="4181475" y="2565400"/>
          <p14:tracePt t="11160" x="4205288" y="2565400"/>
          <p14:tracePt t="11168" x="4217988" y="2565400"/>
          <p14:tracePt t="11176" x="4243388" y="2565400"/>
          <p14:tracePt t="11184" x="4268788" y="2565400"/>
          <p14:tracePt t="11192" x="4305300" y="2565400"/>
          <p14:tracePt t="11200" x="4330700" y="2565400"/>
          <p14:tracePt t="11208" x="4356100" y="2565400"/>
          <p14:tracePt t="11216" x="4394200" y="2565400"/>
          <p14:tracePt t="11225" x="4430713" y="2565400"/>
          <p14:tracePt t="11232" x="4468813" y="2565400"/>
          <p14:tracePt t="11242" x="4494213" y="2565400"/>
          <p14:tracePt t="11248" x="4530725" y="2565400"/>
          <p14:tracePt t="11256" x="4556125" y="2565400"/>
          <p14:tracePt t="11264" x="4568825" y="2565400"/>
          <p14:tracePt t="11272" x="4581525" y="2565400"/>
          <p14:tracePt t="11280" x="4594225" y="2565400"/>
          <p14:tracePt t="11288" x="4606925" y="2565400"/>
          <p14:tracePt t="11432" x="4619625" y="2565400"/>
          <p14:tracePt t="11448" x="4630738" y="2552700"/>
          <p14:tracePt t="11456" x="4643438" y="2552700"/>
          <p14:tracePt t="11464" x="4668838" y="2527300"/>
          <p14:tracePt t="11472" x="4681538" y="2527300"/>
          <p14:tracePt t="11480" x="4694238" y="2527300"/>
          <p14:tracePt t="11488" x="4719638" y="2527300"/>
          <p14:tracePt t="11496" x="4743450" y="2516188"/>
          <p14:tracePt t="11504" x="4768850" y="2516188"/>
          <p14:tracePt t="11512" x="4819650" y="2516188"/>
          <p14:tracePt t="11520" x="4868863" y="2516188"/>
          <p14:tracePt t="11528" x="4932363" y="2516188"/>
          <p14:tracePt t="11536" x="5006975" y="2516188"/>
          <p14:tracePt t="11544" x="5106988" y="2516188"/>
          <p14:tracePt t="11552" x="5170488" y="2516188"/>
          <p14:tracePt t="11560" x="5257800" y="2516188"/>
          <p14:tracePt t="11568" x="5345113" y="2516188"/>
          <p14:tracePt t="11576" x="5419725" y="2516188"/>
          <p14:tracePt t="11584" x="5519738" y="2516188"/>
          <p14:tracePt t="11592" x="5607050" y="2516188"/>
          <p14:tracePt t="11600" x="5708650" y="2516188"/>
          <p14:tracePt t="11608" x="5783263" y="2516188"/>
          <p14:tracePt t="11616" x="5845175" y="2516188"/>
          <p14:tracePt t="11624" x="5945188" y="2516188"/>
          <p14:tracePt t="11632" x="5995988" y="2516188"/>
          <p14:tracePt t="11641" x="6070600" y="2516188"/>
          <p14:tracePt t="11648" x="6146800" y="2516188"/>
          <p14:tracePt t="11658" x="6196013" y="2516188"/>
          <p14:tracePt t="11664" x="6270625" y="2516188"/>
          <p14:tracePt t="11672" x="6296025" y="2516188"/>
          <p14:tracePt t="11680" x="6334125" y="2516188"/>
          <p14:tracePt t="11688" x="6370638" y="2516188"/>
          <p14:tracePt t="11696" x="6408738" y="2516188"/>
          <p14:tracePt t="11704" x="6434138" y="2516188"/>
          <p14:tracePt t="11712" x="6459538" y="2503488"/>
          <p14:tracePt t="11720" x="6496050" y="2503488"/>
          <p14:tracePt t="11728" x="6534150" y="2490788"/>
          <p14:tracePt t="11736" x="6559550" y="2490788"/>
          <p14:tracePt t="11744" x="6596063" y="2490788"/>
          <p14:tracePt t="11752" x="6608763" y="2478088"/>
          <p14:tracePt t="11760" x="6646863" y="2478088"/>
          <p14:tracePt t="11768" x="6659563" y="2465388"/>
          <p14:tracePt t="11776" x="6708775" y="2465388"/>
          <p14:tracePt t="11784" x="6746875" y="2465388"/>
          <p14:tracePt t="11792" x="6784975" y="2465388"/>
          <p14:tracePt t="11800" x="6797675" y="2465388"/>
          <p14:tracePt t="11808" x="6821488" y="2465388"/>
          <p14:tracePt t="11816" x="6834188" y="2465388"/>
          <p14:tracePt t="11824" x="6846888" y="2465388"/>
          <p14:tracePt t="11832" x="6872288" y="2465388"/>
          <p14:tracePt t="11848" x="6884988" y="2465388"/>
          <p14:tracePt t="11857" x="6921500" y="2465388"/>
          <p14:tracePt t="11864" x="6972300" y="2439988"/>
          <p14:tracePt t="11874" x="6997700" y="2439988"/>
          <p14:tracePt t="11880" x="7046913" y="2439988"/>
          <p14:tracePt t="11893" x="7072313" y="2439988"/>
          <p14:tracePt t="11896" x="7123113" y="2439988"/>
          <p14:tracePt t="11904" x="7197725" y="2439988"/>
          <p14:tracePt t="11912" x="7235825" y="2439988"/>
          <p14:tracePt t="11920" x="7310438" y="2439988"/>
          <p14:tracePt t="11928" x="7348538" y="2427288"/>
          <p14:tracePt t="11936" x="7423150" y="2427288"/>
          <p14:tracePt t="11944" x="7448550" y="2414588"/>
          <p14:tracePt t="11952" x="7497763" y="2403475"/>
          <p14:tracePt t="11960" x="7523163" y="2378075"/>
          <p14:tracePt t="11968" x="7548563" y="2378075"/>
          <p14:tracePt t="11976" x="7572375" y="2365375"/>
          <p14:tracePt t="11984" x="7585075" y="2339975"/>
          <p14:tracePt t="11992" x="7610475" y="2339975"/>
          <p14:tracePt t="12000" x="7623175" y="2314575"/>
          <p14:tracePt t="12008" x="7635875" y="2314575"/>
          <p14:tracePt t="12016" x="7673975" y="2290763"/>
          <p14:tracePt t="12024" x="7685088" y="2278063"/>
          <p14:tracePt t="12032" x="7697788" y="2252663"/>
          <p14:tracePt t="12040" x="7723188" y="2239963"/>
          <p14:tracePt t="12057" x="7748588" y="2190750"/>
          <p14:tracePt t="12064" x="7773988" y="2190750"/>
          <p14:tracePt t="12074" x="7810500" y="2152650"/>
          <p14:tracePt t="12080" x="7823200" y="2139950"/>
          <p14:tracePt t="12088" x="7861300" y="2114550"/>
          <p14:tracePt t="12104" x="7886700" y="2101850"/>
          <p14:tracePt t="12120" x="7886700" y="2078038"/>
          <p14:tracePt t="12144" x="7886700" y="2065338"/>
          <p14:tracePt t="12152" x="7886700" y="2039938"/>
          <p14:tracePt t="12168" x="7886700" y="2027238"/>
          <p14:tracePt t="12176" x="7848600" y="2014538"/>
          <p14:tracePt t="12184" x="7773988" y="1989138"/>
          <p14:tracePt t="12192" x="7673975" y="1978025"/>
          <p14:tracePt t="12200" x="7572375" y="1978025"/>
          <p14:tracePt t="12208" x="7423150" y="1939925"/>
          <p14:tracePt t="12216" x="7259638" y="1914525"/>
          <p14:tracePt t="12224" x="7123113" y="1901825"/>
          <p14:tracePt t="12232" x="6946900" y="1889125"/>
          <p14:tracePt t="12240" x="6784975" y="1852613"/>
          <p14:tracePt t="12248" x="6634163" y="1839913"/>
          <p14:tracePt t="12257" x="6496050" y="1814513"/>
          <p14:tracePt t="12264" x="6346825" y="1776413"/>
          <p14:tracePt t="12273" x="6196013" y="1765300"/>
          <p14:tracePt t="12280" x="6083300" y="1752600"/>
          <p14:tracePt t="12290" x="5908675" y="1714500"/>
          <p14:tracePt t="12296" x="5808663" y="1701800"/>
          <p14:tracePt t="12304" x="5670550" y="1689100"/>
          <p14:tracePt t="12312" x="5570538" y="1689100"/>
          <p14:tracePt t="12320" x="5483225" y="1676400"/>
          <p14:tracePt t="12328" x="5383213" y="1639888"/>
          <p14:tracePt t="12336" x="5319713" y="1639888"/>
          <p14:tracePt t="12344" x="5257800" y="1639888"/>
          <p14:tracePt t="12352" x="5194300" y="1639888"/>
          <p14:tracePt t="12360" x="5106988" y="1639888"/>
          <p14:tracePt t="12368" x="5032375" y="1639888"/>
          <p14:tracePt t="12376" x="4906963" y="1639888"/>
          <p14:tracePt t="12384" x="4819650" y="1639888"/>
          <p14:tracePt t="12392" x="4719638" y="1652588"/>
          <p14:tracePt t="12400" x="4656138" y="1652588"/>
          <p14:tracePt t="12408" x="4530725" y="1663700"/>
          <p14:tracePt t="12416" x="4456113" y="1663700"/>
          <p14:tracePt t="12423" x="4343400" y="1701800"/>
          <p14:tracePt t="12432" x="4243388" y="1714500"/>
          <p14:tracePt t="12440" x="4143375" y="1727200"/>
          <p14:tracePt t="12447" x="4005263" y="1727200"/>
          <p14:tracePt t="12456" x="3879850" y="1739900"/>
          <p14:tracePt t="12464" x="3743325" y="1765300"/>
          <p14:tracePt t="12473" x="3592513" y="1776413"/>
          <p14:tracePt t="12480" x="3454400" y="1776413"/>
          <p14:tracePt t="12490" x="3317875" y="1776413"/>
          <p14:tracePt t="12496" x="3192463" y="1776413"/>
          <p14:tracePt t="12504" x="3028950" y="1776413"/>
          <p14:tracePt t="12512" x="2841625" y="1776413"/>
          <p14:tracePt t="12521" x="2703513" y="1776413"/>
          <p14:tracePt t="12528" x="2565400" y="1776413"/>
          <p14:tracePt t="12536" x="2428875" y="1776413"/>
          <p14:tracePt t="12544" x="2316163" y="1776413"/>
          <p14:tracePt t="12552" x="2216150" y="1776413"/>
          <p14:tracePt t="12560" x="2116138" y="1776413"/>
          <p14:tracePt t="12568" x="2003425" y="1776413"/>
          <p14:tracePt t="12576" x="1903413" y="1776413"/>
          <p14:tracePt t="12584" x="1827213" y="1776413"/>
          <p14:tracePt t="12592" x="1752600" y="1789113"/>
          <p14:tracePt t="12600" x="1665288" y="1801813"/>
          <p14:tracePt t="12608" x="1577975" y="1827213"/>
          <p14:tracePt t="12616" x="1527175" y="1827213"/>
          <p14:tracePt t="12624" x="1489075" y="1839913"/>
          <p14:tracePt t="12632" x="1439863" y="1852613"/>
          <p14:tracePt t="12640" x="1401763" y="1852613"/>
          <p14:tracePt t="12648" x="1339850" y="1876425"/>
          <p14:tracePt t="12656" x="1301750" y="1901825"/>
          <p14:tracePt t="12664" x="1239838" y="1927225"/>
          <p14:tracePt t="12673" x="1214438" y="1939925"/>
          <p14:tracePt t="12680" x="1150938" y="1965325"/>
          <p14:tracePt t="12690" x="1101725" y="1978025"/>
          <p14:tracePt t="12696" x="1063625" y="2014538"/>
          <p14:tracePt t="12704" x="1027113" y="2039938"/>
          <p14:tracePt t="12712" x="989013" y="2052638"/>
          <p14:tracePt t="12720" x="963613" y="2065338"/>
          <p14:tracePt t="12728" x="950913" y="2078038"/>
          <p14:tracePt t="12736" x="925513" y="2101850"/>
          <p14:tracePt t="12744" x="914400" y="2101850"/>
          <p14:tracePt t="12752" x="889000" y="2127250"/>
          <p14:tracePt t="12760" x="876300" y="2139950"/>
          <p14:tracePt t="12768" x="850900" y="2165350"/>
          <p14:tracePt t="12776" x="838200" y="2178050"/>
          <p14:tracePt t="12784" x="814388" y="2190750"/>
          <p14:tracePt t="12792" x="801688" y="2214563"/>
          <p14:tracePt t="12800" x="776288" y="2227263"/>
          <p14:tracePt t="12808" x="776288" y="2252663"/>
          <p14:tracePt t="12816" x="750888" y="2290763"/>
          <p14:tracePt t="12824" x="725488" y="2314575"/>
          <p14:tracePt t="12832" x="712788" y="2352675"/>
          <p14:tracePt t="12840" x="701675" y="2378075"/>
          <p14:tracePt t="12848" x="663575" y="2414588"/>
          <p14:tracePt t="12856" x="638175" y="2452688"/>
          <p14:tracePt t="12864" x="612775" y="2465388"/>
          <p14:tracePt t="12873" x="588963" y="2527300"/>
          <p14:tracePt t="12880" x="576263" y="2527300"/>
          <p14:tracePt t="12890" x="550863" y="2565400"/>
          <p14:tracePt t="12907" x="550863" y="2590800"/>
          <p14:tracePt t="12912" x="550863" y="2603500"/>
          <p14:tracePt t="12920" x="550863" y="2616200"/>
          <p14:tracePt t="12928" x="550863" y="2627313"/>
          <p14:tracePt t="12936" x="550863" y="2640013"/>
          <p14:tracePt t="12952" x="550863" y="2652713"/>
          <p14:tracePt t="12960" x="576263" y="2678113"/>
          <p14:tracePt t="12968" x="588963" y="2690813"/>
          <p14:tracePt t="12976" x="625475" y="2690813"/>
          <p14:tracePt t="12984" x="663575" y="2690813"/>
          <p14:tracePt t="12992" x="725488" y="2690813"/>
          <p14:tracePt t="13000" x="750888" y="2703513"/>
          <p14:tracePt t="13008" x="825500" y="2703513"/>
          <p14:tracePt t="13016" x="914400" y="2703513"/>
          <p14:tracePt t="13024" x="976313" y="2716213"/>
          <p14:tracePt t="13032" x="1076325" y="2740025"/>
          <p14:tracePt t="13040" x="1201738" y="2740025"/>
          <p14:tracePt t="13048" x="1339850" y="2752725"/>
          <p14:tracePt t="13056" x="1465263" y="2765425"/>
          <p14:tracePt t="13064" x="1577975" y="2790825"/>
          <p14:tracePt t="13072" x="1701800" y="2816225"/>
          <p14:tracePt t="13080" x="1778000" y="2816225"/>
          <p14:tracePt t="13089" x="1839913" y="2828925"/>
          <p14:tracePt t="13096" x="1903413" y="2828925"/>
          <p14:tracePt t="13106" x="1927225" y="2852738"/>
          <p14:tracePt t="13112" x="1978025" y="2865438"/>
          <p14:tracePt t="13120" x="2014538" y="2865438"/>
          <p14:tracePt t="13128" x="2039938" y="2865438"/>
          <p14:tracePt t="13136" x="2065338" y="2878138"/>
          <p14:tracePt t="13152" x="2090738" y="2878138"/>
          <p14:tracePt t="13160" x="2103438" y="2890838"/>
          <p14:tracePt t="13168" x="2116138" y="2890838"/>
          <p14:tracePt t="13184" x="2127250" y="2890838"/>
          <p14:tracePt t="13192" x="2139950" y="2903538"/>
          <p14:tracePt t="13200" x="2152650" y="2903538"/>
          <p14:tracePt t="13208" x="2178050" y="2903538"/>
          <p14:tracePt t="13216" x="2190750" y="2903538"/>
          <p14:tracePt t="13224" x="2228850" y="2903538"/>
          <p14:tracePt t="13232" x="2278063" y="2916238"/>
          <p14:tracePt t="13240" x="2328863" y="2916238"/>
          <p14:tracePt t="13248" x="2403475" y="2916238"/>
          <p14:tracePt t="13256" x="2478088" y="2916238"/>
          <p14:tracePt t="13264" x="2554288" y="2916238"/>
          <p14:tracePt t="13272" x="2628900" y="2916238"/>
          <p14:tracePt t="13280" x="2716213" y="2916238"/>
          <p14:tracePt t="13289" x="2803525" y="2916238"/>
          <p14:tracePt t="13296" x="2903538" y="2916238"/>
          <p14:tracePt t="13305" x="2992438" y="2916238"/>
          <p14:tracePt t="13312" x="3054350" y="2916238"/>
          <p14:tracePt t="13320" x="3141663" y="2916238"/>
          <p14:tracePt t="13328" x="3205163" y="2916238"/>
          <p14:tracePt t="13336" x="3254375" y="2916238"/>
          <p14:tracePt t="13344" x="3328988" y="2916238"/>
          <p14:tracePt t="13352" x="3379788" y="2903538"/>
          <p14:tracePt t="13360" x="3441700" y="2890838"/>
          <p14:tracePt t="13368" x="3492500" y="2878138"/>
          <p14:tracePt t="13376" x="3567113" y="2852738"/>
          <p14:tracePt t="13384" x="3605213" y="2840038"/>
          <p14:tracePt t="13392" x="3643313" y="2828925"/>
          <p14:tracePt t="13400" x="3654425" y="2828925"/>
          <p14:tracePt t="13408" x="3692525" y="2816225"/>
          <p14:tracePt t="13416" x="3743325" y="2803525"/>
          <p14:tracePt t="13432" x="3756025" y="2790825"/>
          <p14:tracePt t="13440" x="3779838" y="2790825"/>
          <p14:tracePt t="13448" x="3792538" y="2790825"/>
          <p14:tracePt t="13456" x="3817938" y="2790825"/>
          <p14:tracePt t="13464" x="3830638" y="2790825"/>
          <p14:tracePt t="13472" x="3856038" y="2790825"/>
          <p14:tracePt t="13480" x="3905250" y="2790825"/>
          <p14:tracePt t="13488" x="3956050" y="2790825"/>
          <p14:tracePt t="13496" x="4017963" y="2790825"/>
          <p14:tracePt t="13505" x="4081463" y="2790825"/>
          <p14:tracePt t="13512" x="4181475" y="2790825"/>
          <p14:tracePt t="13522" x="4268788" y="2790825"/>
          <p14:tracePt t="13528" x="4330700" y="2790825"/>
          <p14:tracePt t="13536" x="4381500" y="2790825"/>
          <p14:tracePt t="13544" x="4430713" y="2790825"/>
          <p14:tracePt t="13552" x="4468813" y="2790825"/>
          <p14:tracePt t="13560" x="4468813" y="2803525"/>
          <p14:tracePt t="13568" x="4481513" y="2803525"/>
          <p14:tracePt t="13624" x="4481513" y="2828925"/>
          <p14:tracePt t="13640" x="4468813" y="2840038"/>
          <p14:tracePt t="13648" x="4418013" y="2852738"/>
          <p14:tracePt t="13656" x="4356100" y="2878138"/>
          <p14:tracePt t="13664" x="4281488" y="2890838"/>
          <p14:tracePt t="13672" x="4192588" y="2890838"/>
          <p14:tracePt t="13680" x="4156075" y="2903538"/>
          <p14:tracePt t="13688" x="4105275" y="2916238"/>
          <p14:tracePt t="13696" x="4081463" y="2916238"/>
          <p14:tracePt t="13705" x="4043363" y="2916238"/>
          <p14:tracePt t="13712" x="4017963" y="2916238"/>
          <p14:tracePt t="13722" x="3979863" y="2916238"/>
          <p14:tracePt t="13728" x="3930650" y="2916238"/>
          <p14:tracePt t="13736" x="3892550" y="2916238"/>
          <p14:tracePt t="13744" x="3843338" y="2916238"/>
          <p14:tracePt t="13752" x="3779838" y="2916238"/>
          <p14:tracePt t="13760" x="3743325" y="2916238"/>
          <p14:tracePt t="13768" x="3692525" y="2916238"/>
          <p14:tracePt t="13776" x="3654425" y="2916238"/>
          <p14:tracePt t="13784" x="3605213" y="2916238"/>
          <p14:tracePt t="13792" x="3592513" y="2916238"/>
          <p14:tracePt t="13800" x="3567113" y="2916238"/>
          <p14:tracePt t="13808" x="3541713" y="2916238"/>
          <p14:tracePt t="13816" x="3517900" y="2916238"/>
          <p14:tracePt t="13824" x="3492500" y="2916238"/>
          <p14:tracePt t="13832" x="3467100" y="2916238"/>
          <p14:tracePt t="13840" x="3454400" y="2916238"/>
          <p14:tracePt t="13848" x="3429000" y="2916238"/>
          <p14:tracePt t="13856" x="3417888" y="2916238"/>
          <p14:tracePt t="13864" x="3379788" y="2916238"/>
          <p14:tracePt t="13872" x="3367088" y="2916238"/>
          <p14:tracePt t="13890" x="3292475" y="2916238"/>
          <p14:tracePt t="13896" x="3267075" y="2916238"/>
          <p14:tracePt t="13905" x="3228975" y="2916238"/>
          <p14:tracePt t="13912" x="3179763" y="2916238"/>
          <p14:tracePt t="13922" x="3128963" y="2916238"/>
          <p14:tracePt t="13928" x="3041650" y="2916238"/>
          <p14:tracePt t="13936" x="2992438" y="2916238"/>
          <p14:tracePt t="13944" x="2916238" y="2916238"/>
          <p14:tracePt t="13952" x="2879725" y="2916238"/>
          <p14:tracePt t="13959" x="2854325" y="2916238"/>
          <p14:tracePt t="13968" x="2816225" y="2916238"/>
          <p14:tracePt t="13984" x="2790825" y="2916238"/>
          <p14:tracePt t="13992" x="2767013" y="2903538"/>
          <p14:tracePt t="14008" x="2754313" y="2890838"/>
          <p14:tracePt t="14016" x="2741613" y="2890838"/>
          <p14:tracePt t="14048" x="2741613" y="2865438"/>
          <p14:tracePt t="14072" x="2728913" y="2865438"/>
          <p14:tracePt t="14080" x="2728913" y="2852738"/>
          <p14:tracePt t="14088" x="2716213" y="2852738"/>
          <p14:tracePt t="14096" x="2690813" y="2852738"/>
          <p14:tracePt t="14105" x="2667000" y="2852738"/>
          <p14:tracePt t="14112" x="2654300" y="2852738"/>
          <p14:tracePt t="14121" x="2628900" y="2852738"/>
          <p14:tracePt t="14128" x="2603500" y="2865438"/>
          <p14:tracePt t="14138" x="2578100" y="2865438"/>
          <p14:tracePt t="14152" x="2565400" y="2878138"/>
          <p14:tracePt t="14160" x="2554288" y="2878138"/>
          <p14:tracePt t="14168" x="2541588" y="2878138"/>
          <p14:tracePt t="14176" x="2528888" y="2878138"/>
          <p14:tracePt t="14184" x="2503488" y="2878138"/>
          <p14:tracePt t="14192" x="2465388" y="2878138"/>
          <p14:tracePt t="14200" x="2452688" y="2878138"/>
          <p14:tracePt t="14208" x="2416175" y="2878138"/>
          <p14:tracePt t="14216" x="2390775" y="2878138"/>
          <p14:tracePt t="14224" x="2339975" y="2852738"/>
          <p14:tracePt t="14232" x="2278063" y="2828925"/>
          <p14:tracePt t="14240" x="2190750" y="2765425"/>
          <p14:tracePt t="14247" x="2152650" y="2740025"/>
          <p14:tracePt t="14256" x="2078038" y="2665413"/>
          <p14:tracePt t="14264" x="1978025" y="2616200"/>
          <p14:tracePt t="14272" x="1914525" y="2552700"/>
          <p14:tracePt t="14280" x="1827213" y="2465388"/>
          <p14:tracePt t="14288" x="1765300" y="2414588"/>
          <p14:tracePt t="14296" x="1677988" y="2327275"/>
          <p14:tracePt t="14304" x="1589088" y="2252663"/>
          <p14:tracePt t="14312" x="1527175" y="2152650"/>
          <p14:tracePt t="14321" x="1439863" y="2065338"/>
          <p14:tracePt t="14328" x="1363663" y="1939925"/>
          <p14:tracePt t="14338" x="1263650" y="1814513"/>
          <p14:tracePt t="14344" x="1176338" y="1689100"/>
          <p14:tracePt t="14352" x="1050925" y="1539875"/>
          <p14:tracePt t="14360" x="938213" y="1414463"/>
          <p14:tracePt t="14368" x="850900" y="1289050"/>
          <p14:tracePt t="14376" x="676275" y="1114425"/>
          <p14:tracePt t="14384" x="576263" y="1014413"/>
          <p14:tracePt t="14392" x="463550" y="876300"/>
          <p14:tracePt t="14400" x="376238" y="738188"/>
          <p14:tracePt t="14408" x="300038" y="600075"/>
          <p14:tracePt t="14416" x="174625" y="463550"/>
          <p14:tracePt t="14424" x="74613" y="312738"/>
          <p14:tracePt t="15424" x="100013" y="2527300"/>
          <p14:tracePt t="15432" x="187325" y="2678113"/>
          <p14:tracePt t="15440" x="263525" y="2790825"/>
          <p14:tracePt t="15448" x="350838" y="2952750"/>
          <p14:tracePt t="15456" x="412750" y="3041650"/>
          <p14:tracePt t="15464" x="488950" y="3154363"/>
          <p14:tracePt t="15472" x="588963" y="3290888"/>
          <p14:tracePt t="15480" x="650875" y="3367088"/>
          <p14:tracePt t="15488" x="688975" y="3441700"/>
          <p14:tracePt t="15496" x="738188" y="3490913"/>
          <p14:tracePt t="15504" x="750888" y="3503613"/>
          <p14:tracePt t="15512" x="763588" y="3529013"/>
          <p14:tracePt t="15520" x="788988" y="3554413"/>
          <p14:tracePt t="15536" x="801688" y="3554413"/>
          <p14:tracePt t="15592" x="814388" y="3554413"/>
          <p14:tracePt t="15600" x="838200" y="3554413"/>
          <p14:tracePt t="15608" x="850900" y="3554413"/>
          <p14:tracePt t="15616" x="876300" y="3529013"/>
          <p14:tracePt t="15624" x="901700" y="3516313"/>
          <p14:tracePt t="15632" x="914400" y="3490913"/>
          <p14:tracePt t="15640" x="938213" y="3490913"/>
          <p14:tracePt t="15648" x="963613" y="3467100"/>
          <p14:tracePt t="15656" x="976313" y="3454400"/>
          <p14:tracePt t="15664" x="1001713" y="3441700"/>
          <p14:tracePt t="15672" x="1038225" y="3416300"/>
          <p14:tracePt t="15680" x="1050925" y="3390900"/>
          <p14:tracePt t="15688" x="1101725" y="3378200"/>
          <p14:tracePt t="15696" x="1127125" y="3367088"/>
          <p14:tracePt t="15704" x="1163638" y="3354388"/>
          <p14:tracePt t="15712" x="1189038" y="3341688"/>
          <p14:tracePt t="15720" x="1214438" y="3328988"/>
          <p14:tracePt t="15728" x="1252538" y="3316288"/>
          <p14:tracePt t="15736" x="1276350" y="3303588"/>
          <p14:tracePt t="15745" x="1314450" y="3303588"/>
          <p14:tracePt t="15752" x="1327150" y="3278188"/>
          <p14:tracePt t="15761" x="1363663" y="3278188"/>
          <p14:tracePt t="15768" x="1389063" y="3278188"/>
          <p14:tracePt t="15778" x="1414463" y="3278188"/>
          <p14:tracePt t="15784" x="1414463" y="3267075"/>
          <p14:tracePt t="15800" x="1427163" y="3267075"/>
          <p14:tracePt t="16088" x="1439863" y="3267075"/>
          <p14:tracePt t="16104" x="1452563" y="3267075"/>
          <p14:tracePt t="16176" x="1465263" y="3267075"/>
          <p14:tracePt t="16520" x="1452563" y="3267075"/>
          <p14:tracePt t="16528" x="1439863" y="3267075"/>
          <p14:tracePt t="16544" x="1427163" y="3267075"/>
          <p14:tracePt t="16672" x="1414463" y="3267075"/>
          <p14:tracePt t="16680" x="1414463" y="3254375"/>
          <p14:tracePt t="16688" x="1414463" y="3228975"/>
          <p14:tracePt t="16696" x="1414463" y="3190875"/>
          <p14:tracePt t="16704" x="1414463" y="3178175"/>
          <p14:tracePt t="16712" x="1414463" y="3154363"/>
          <p14:tracePt t="16720" x="1414463" y="3116263"/>
          <p14:tracePt t="16728" x="1414463" y="3103563"/>
          <p14:tracePt t="16736" x="1414463" y="3090863"/>
          <p14:tracePt t="16744" x="1414463" y="3065463"/>
          <p14:tracePt t="16752" x="1414463" y="3054350"/>
          <p14:tracePt t="16760" x="1414463" y="3041650"/>
          <p14:tracePt t="16768" x="1414463" y="3016250"/>
          <p14:tracePt t="16777" x="1427163" y="3016250"/>
          <p14:tracePt t="16784" x="1427163" y="3003550"/>
          <p14:tracePt t="16793" x="1452563" y="2990850"/>
          <p14:tracePt t="16800" x="1465263" y="2990850"/>
          <p14:tracePt t="16810" x="1476375" y="2978150"/>
          <p14:tracePt t="16816" x="1489075" y="2978150"/>
          <p14:tracePt t="16824" x="1501775" y="2978150"/>
          <p14:tracePt t="16832" x="1527175" y="2978150"/>
          <p14:tracePt t="16848" x="1539875" y="2978150"/>
          <p14:tracePt t="16856" x="1565275" y="2965450"/>
          <p14:tracePt t="16872" x="1577975" y="2965450"/>
          <p14:tracePt t="16888" x="1589088" y="2965450"/>
          <p14:tracePt t="16904" x="1601788" y="2965450"/>
          <p14:tracePt t="17224" x="1565275" y="2965450"/>
          <p14:tracePt t="17240" x="1552575" y="2965450"/>
          <p14:tracePt t="17248" x="1539875" y="2965450"/>
          <p14:tracePt t="17264" x="1527175" y="2965450"/>
          <p14:tracePt t="17432" x="1552575" y="2965450"/>
          <p14:tracePt t="17440" x="1565275" y="2965450"/>
          <p14:tracePt t="17448" x="1601788" y="2965450"/>
          <p14:tracePt t="17456" x="1639888" y="2965450"/>
          <p14:tracePt t="17464" x="1677988" y="2965450"/>
          <p14:tracePt t="17472" x="1714500" y="2965450"/>
          <p14:tracePt t="17480" x="1765300" y="2965450"/>
          <p14:tracePt t="17488" x="1801813" y="2965450"/>
          <p14:tracePt t="17496" x="1852613" y="2965450"/>
          <p14:tracePt t="17504" x="1903413" y="2965450"/>
          <p14:tracePt t="17512" x="1965325" y="2965450"/>
          <p14:tracePt t="17520" x="2027238" y="2965450"/>
          <p14:tracePt t="17528" x="2078038" y="2965450"/>
          <p14:tracePt t="17536" x="2165350" y="2965450"/>
          <p14:tracePt t="17544" x="2216150" y="2965450"/>
          <p14:tracePt t="17552" x="2265363" y="2965450"/>
          <p14:tracePt t="17560" x="2290763" y="2965450"/>
          <p14:tracePt t="17568" x="2328863" y="2965450"/>
          <p14:tracePt t="17576" x="2365375" y="2965450"/>
          <p14:tracePt t="17584" x="2403475" y="2965450"/>
          <p14:tracePt t="17592" x="2428875" y="2965450"/>
          <p14:tracePt t="17609" x="2452688" y="2965450"/>
          <p14:tracePt t="17616" x="2465388" y="2965450"/>
          <p14:tracePt t="17632" x="2478088" y="2965450"/>
          <p14:tracePt t="17640" x="2490788" y="2965450"/>
          <p14:tracePt t="17656" x="2503488" y="2965450"/>
          <p14:tracePt t="17664" x="2528888" y="2952750"/>
          <p14:tracePt t="17672" x="2541588" y="2952750"/>
          <p14:tracePt t="17680" x="2541588" y="2941638"/>
          <p14:tracePt t="17688" x="2578100" y="2941638"/>
          <p14:tracePt t="17696" x="2616200" y="2941638"/>
          <p14:tracePt t="17704" x="2654300" y="2941638"/>
          <p14:tracePt t="17712" x="2678113" y="2941638"/>
          <p14:tracePt t="17720" x="2716213" y="2941638"/>
          <p14:tracePt t="17728" x="2754313" y="2941638"/>
          <p14:tracePt t="17736" x="2803525" y="2941638"/>
          <p14:tracePt t="17744" x="2841625" y="2941638"/>
          <p14:tracePt t="17752" x="2890838" y="2941638"/>
          <p14:tracePt t="17760" x="2954338" y="2941638"/>
          <p14:tracePt t="17768" x="3003550" y="2941638"/>
          <p14:tracePt t="17776" x="3067050" y="2941638"/>
          <p14:tracePt t="17784" x="3128963" y="2941638"/>
          <p14:tracePt t="17792" x="3179763" y="2941638"/>
          <p14:tracePt t="17800" x="3241675" y="2941638"/>
          <p14:tracePt t="17809" x="3305175" y="2941638"/>
          <p14:tracePt t="17816" x="3354388" y="2941638"/>
          <p14:tracePt t="17826" x="3405188" y="2941638"/>
          <p14:tracePt t="17832" x="3492500" y="2941638"/>
          <p14:tracePt t="17841" x="3541713" y="2941638"/>
          <p14:tracePt t="17848" x="3605213" y="2941638"/>
          <p14:tracePt t="17856" x="3679825" y="2941638"/>
          <p14:tracePt t="17864" x="3743325" y="2941638"/>
          <p14:tracePt t="17872" x="3830638" y="2941638"/>
          <p14:tracePt t="17880" x="3892550" y="2941638"/>
          <p14:tracePt t="17888" x="3979863" y="2941638"/>
          <p14:tracePt t="17896" x="4081463" y="2941638"/>
          <p14:tracePt t="17904" x="4181475" y="2941638"/>
          <p14:tracePt t="17912" x="4294188" y="2941638"/>
          <p14:tracePt t="17920" x="4418013" y="2941638"/>
          <p14:tracePt t="17928" x="4530725" y="2941638"/>
          <p14:tracePt t="17936" x="4619625" y="2941638"/>
          <p14:tracePt t="17944" x="4732338" y="2941638"/>
          <p14:tracePt t="17952" x="4843463" y="2941638"/>
          <p14:tracePt t="17960" x="4968875" y="2941638"/>
          <p14:tracePt t="17968" x="5068888" y="2941638"/>
          <p14:tracePt t="17976" x="5181600" y="2941638"/>
          <p14:tracePt t="17984" x="5294313" y="2941638"/>
          <p14:tracePt t="17992" x="5419725" y="2941638"/>
          <p14:tracePt t="18000" x="5519738" y="2941638"/>
          <p14:tracePt t="18008" x="5595938" y="2941638"/>
          <p14:tracePt t="18016" x="5683250" y="2941638"/>
          <p14:tracePt t="18025" x="5745163" y="2941638"/>
          <p14:tracePt t="18032" x="5857875" y="2941638"/>
          <p14:tracePt t="18042" x="5921375" y="2941638"/>
          <p14:tracePt t="18060" x="6070600" y="2941638"/>
          <p14:tracePt t="18064" x="6146800" y="2941638"/>
          <p14:tracePt t="18072" x="6208713" y="2941638"/>
          <p14:tracePt t="18080" x="6270625" y="2941638"/>
          <p14:tracePt t="18088" x="6321425" y="2941638"/>
          <p14:tracePt t="18096" x="6408738" y="2941638"/>
          <p14:tracePt t="18104" x="6483350" y="2941638"/>
          <p14:tracePt t="18112" x="6534150" y="2941638"/>
          <p14:tracePt t="18120" x="6596063" y="2941638"/>
          <p14:tracePt t="18128" x="6708775" y="2952750"/>
          <p14:tracePt t="18136" x="6784975" y="2965450"/>
          <p14:tracePt t="18144" x="6846888" y="2965450"/>
          <p14:tracePt t="18152" x="6897688" y="2965450"/>
          <p14:tracePt t="18160" x="6946900" y="2978150"/>
          <p14:tracePt t="18168" x="7010400" y="3003550"/>
          <p14:tracePt t="18176" x="7034213" y="3003550"/>
          <p14:tracePt t="18184" x="7046913" y="3003550"/>
          <p14:tracePt t="18192" x="7072313" y="3016250"/>
          <p14:tracePt t="18200" x="7097713" y="3016250"/>
          <p14:tracePt t="18216" x="7110413" y="3028950"/>
          <p14:tracePt t="18240" x="7134225" y="3041650"/>
          <p14:tracePt t="18256" x="7134225" y="3054350"/>
          <p14:tracePt t="18264" x="7134225" y="3078163"/>
          <p14:tracePt t="18272" x="7134225" y="3103563"/>
          <p14:tracePt t="18280" x="7134225" y="3141663"/>
          <p14:tracePt t="18288" x="7134225" y="3178175"/>
          <p14:tracePt t="18296" x="7134225" y="3228975"/>
          <p14:tracePt t="18304" x="7123113" y="3278188"/>
          <p14:tracePt t="18312" x="7110413" y="3354388"/>
          <p14:tracePt t="18320" x="7110413" y="3403600"/>
          <p14:tracePt t="18328" x="7097713" y="3454400"/>
          <p14:tracePt t="18336" x="7059613" y="3567113"/>
          <p14:tracePt t="18344" x="7046913" y="3667125"/>
          <p14:tracePt t="18352" x="7010400" y="3754438"/>
          <p14:tracePt t="18360" x="6985000" y="3829050"/>
          <p14:tracePt t="18368" x="6946900" y="3905250"/>
          <p14:tracePt t="18376" x="6910388" y="3954463"/>
          <p14:tracePt t="18384" x="6872288" y="4017963"/>
          <p14:tracePt t="18392" x="6846888" y="4079875"/>
          <p14:tracePt t="18400" x="6808788" y="4117975"/>
          <p14:tracePt t="18408" x="6772275" y="4167188"/>
          <p14:tracePt t="18416" x="6759575" y="4192588"/>
          <p14:tracePt t="18425" x="6708775" y="4241800"/>
          <p14:tracePt t="18432" x="6696075" y="4267200"/>
          <p14:tracePt t="18441" x="6672263" y="4292600"/>
          <p14:tracePt t="18448" x="6634163" y="4305300"/>
          <p14:tracePt t="18458" x="6572250" y="4341813"/>
          <p14:tracePt t="18464" x="6521450" y="4354513"/>
          <p14:tracePt t="18472" x="6446838" y="4392613"/>
          <p14:tracePt t="18480" x="6383338" y="4405313"/>
          <p14:tracePt t="18488" x="6334125" y="4418013"/>
          <p14:tracePt t="18496" x="6259513" y="4443413"/>
          <p14:tracePt t="18504" x="6170613" y="4454525"/>
          <p14:tracePt t="18512" x="6121400" y="4479925"/>
          <p14:tracePt t="18520" x="6034088" y="4505325"/>
          <p14:tracePt t="18528" x="5957888" y="4530725"/>
          <p14:tracePt t="18536" x="5857875" y="4543425"/>
          <p14:tracePt t="18544" x="5770563" y="4554538"/>
          <p14:tracePt t="18552" x="5670550" y="4567238"/>
          <p14:tracePt t="18560" x="5583238" y="4579938"/>
          <p14:tracePt t="18568" x="5483225" y="4592638"/>
          <p14:tracePt t="18576" x="5394325" y="4605338"/>
          <p14:tracePt t="18584" x="5281613" y="4630738"/>
          <p14:tracePt t="18592" x="5170488" y="4643438"/>
          <p14:tracePt t="18600" x="5081588" y="4656138"/>
          <p14:tracePt t="18608" x="4981575" y="4667250"/>
          <p14:tracePt t="18616" x="4881563" y="4667250"/>
          <p14:tracePt t="18624" x="4794250" y="4692650"/>
          <p14:tracePt t="18632" x="4706938" y="4705350"/>
          <p14:tracePt t="18641" x="4619625" y="4718050"/>
          <p14:tracePt t="18648" x="4530725" y="4718050"/>
          <p14:tracePt t="18658" x="4430713" y="4730750"/>
          <p14:tracePt t="18664" x="4343400" y="4756150"/>
          <p14:tracePt t="18672" x="4256088" y="4768850"/>
          <p14:tracePt t="18680" x="4143375" y="4768850"/>
          <p14:tracePt t="18688" x="4081463" y="4768850"/>
          <p14:tracePt t="18696" x="3992563" y="4768850"/>
          <p14:tracePt t="18704" x="3917950" y="4768850"/>
          <p14:tracePt t="18712" x="3867150" y="4768850"/>
          <p14:tracePt t="18720" x="3830638" y="4756150"/>
          <p14:tracePt t="18728" x="3805238" y="4756150"/>
          <p14:tracePt t="18736" x="3756025" y="4718050"/>
          <p14:tracePt t="18744" x="3717925" y="4692650"/>
          <p14:tracePt t="18752" x="3692525" y="4667250"/>
          <p14:tracePt t="18760" x="3679825" y="4656138"/>
          <p14:tracePt t="18768" x="3654425" y="4630738"/>
          <p14:tracePt t="18784" x="3643313" y="4618038"/>
          <p14:tracePt t="18792" x="3630613" y="4554538"/>
          <p14:tracePt t="18800" x="3630613" y="4543425"/>
          <p14:tracePt t="18808" x="3630613" y="4518025"/>
          <p14:tracePt t="18816" x="3630613" y="4479925"/>
          <p14:tracePt t="18825" x="3630613" y="4454525"/>
          <p14:tracePt t="18832" x="3630613" y="4443413"/>
          <p14:tracePt t="18841" x="3630613" y="4430713"/>
          <p14:tracePt t="18848" x="3630613" y="4405313"/>
          <p14:tracePt t="18858" x="3654425" y="4379913"/>
          <p14:tracePt t="18872" x="3667125" y="4354513"/>
          <p14:tracePt t="18880" x="3692525" y="4341813"/>
          <p14:tracePt t="18888" x="3692525" y="4330700"/>
          <p14:tracePt t="18896" x="3705225" y="4330700"/>
          <p14:tracePt t="18904" x="3717925" y="4330700"/>
          <p14:tracePt t="18912" x="3717925" y="4318000"/>
          <p14:tracePt t="18920" x="3743325" y="4305300"/>
          <p14:tracePt t="18928" x="3756025" y="4292600"/>
          <p14:tracePt t="18936" x="3779838" y="4292600"/>
          <p14:tracePt t="18944" x="3817938" y="4279900"/>
          <p14:tracePt t="18952" x="3843338" y="4267200"/>
          <p14:tracePt t="18960" x="3905250" y="4254500"/>
          <p14:tracePt t="18968" x="3943350" y="4241800"/>
          <p14:tracePt t="18976" x="4043363" y="4230688"/>
          <p14:tracePt t="18984" x="4105275" y="4230688"/>
          <p14:tracePt t="18992" x="4168775" y="4217988"/>
          <p14:tracePt t="19000" x="4256088" y="4205288"/>
          <p14:tracePt t="19008" x="4343400" y="4205288"/>
          <p14:tracePt t="19016" x="4381500" y="4192588"/>
          <p14:tracePt t="19024" x="4468813" y="4192588"/>
          <p14:tracePt t="19032" x="4543425" y="4167188"/>
          <p14:tracePt t="19040" x="4606925" y="4167188"/>
          <p14:tracePt t="19048" x="4643438" y="4167188"/>
          <p14:tracePt t="19059" x="4694238" y="4154488"/>
          <p14:tracePt t="19064" x="4743450" y="4154488"/>
          <p14:tracePt t="19074" x="4781550" y="4154488"/>
          <p14:tracePt t="19080" x="4832350" y="4141788"/>
          <p14:tracePt t="19088" x="4868863" y="4141788"/>
          <p14:tracePt t="19096" x="4906963" y="4141788"/>
          <p14:tracePt t="19104" x="4932363" y="4141788"/>
          <p14:tracePt t="19112" x="4968875" y="4141788"/>
          <p14:tracePt t="19120" x="5006975" y="4117975"/>
          <p14:tracePt t="19128" x="5032375" y="4117975"/>
          <p14:tracePt t="19136" x="5057775" y="4117975"/>
          <p14:tracePt t="19144" x="5068888" y="4117975"/>
          <p14:tracePt t="19152" x="5094288" y="4117975"/>
          <p14:tracePt t="19160" x="5119688" y="4117975"/>
          <p14:tracePt t="19168" x="5157788" y="4117975"/>
          <p14:tracePt t="19176" x="5181600" y="4117975"/>
          <p14:tracePt t="19184" x="5207000" y="4117975"/>
          <p14:tracePt t="19192" x="5245100" y="4117975"/>
          <p14:tracePt t="19200" x="5281613" y="4117975"/>
          <p14:tracePt t="19208" x="5319713" y="4117975"/>
          <p14:tracePt t="19216" x="5357813" y="4117975"/>
          <p14:tracePt t="19224" x="5383213" y="4117975"/>
          <p14:tracePt t="19232" x="5407025" y="4117975"/>
          <p14:tracePt t="19241" x="5432425" y="4117975"/>
          <p14:tracePt t="19248" x="5470525" y="4105275"/>
          <p14:tracePt t="19264" x="5495925" y="4105275"/>
          <p14:tracePt t="19274" x="5507038" y="4105275"/>
          <p14:tracePt t="19280" x="5545138" y="4105275"/>
          <p14:tracePt t="19288" x="5583238" y="4105275"/>
          <p14:tracePt t="19296" x="5607050" y="4105275"/>
          <p14:tracePt t="19304" x="5645150" y="4105275"/>
          <p14:tracePt t="19312" x="5657850" y="4105275"/>
          <p14:tracePt t="19320" x="5683250" y="4105275"/>
          <p14:tracePt t="19328" x="5719763" y="4105275"/>
          <p14:tracePt t="19336" x="5732463" y="4105275"/>
          <p14:tracePt t="19344" x="5770563" y="4105275"/>
          <p14:tracePt t="19352" x="5808663" y="4105275"/>
          <p14:tracePt t="19360" x="5832475" y="4105275"/>
          <p14:tracePt t="19368" x="5883275" y="4105275"/>
          <p14:tracePt t="19376" x="5921375" y="4105275"/>
          <p14:tracePt t="19384" x="5957888" y="4105275"/>
          <p14:tracePt t="19392" x="5995988" y="4092575"/>
          <p14:tracePt t="19400" x="6034088" y="4067175"/>
          <p14:tracePt t="19408" x="6057900" y="4067175"/>
          <p14:tracePt t="19424" x="6057900" y="4054475"/>
          <p14:tracePt t="19432" x="6070600" y="4041775"/>
          <p14:tracePt t="19440" x="6083300" y="4017963"/>
          <p14:tracePt t="19448" x="6083300" y="3992563"/>
          <p14:tracePt t="19457" x="6083300" y="3979863"/>
          <p14:tracePt t="19464" x="6096000" y="3941763"/>
          <p14:tracePt t="19474" x="6096000" y="3892550"/>
          <p14:tracePt t="19480" x="6096000" y="3854450"/>
          <p14:tracePt t="19488" x="6096000" y="3803650"/>
          <p14:tracePt t="19496" x="6096000" y="3754438"/>
          <p14:tracePt t="19504" x="6096000" y="3692525"/>
          <p14:tracePt t="19512" x="6083300" y="3654425"/>
          <p14:tracePt t="19520" x="6057900" y="3616325"/>
          <p14:tracePt t="19528" x="6034088" y="3567113"/>
          <p14:tracePt t="19536" x="6008688" y="3503613"/>
          <p14:tracePt t="19544" x="5970588" y="3467100"/>
          <p14:tracePt t="19552" x="5945188" y="3429000"/>
          <p14:tracePt t="19560" x="5908675" y="3378200"/>
          <p14:tracePt t="19568" x="5883275" y="3354388"/>
          <p14:tracePt t="19576" x="5832475" y="3328988"/>
          <p14:tracePt t="19584" x="5795963" y="3303588"/>
          <p14:tracePt t="19593" x="5757863" y="3278188"/>
          <p14:tracePt t="19600" x="5719763" y="3267075"/>
          <p14:tracePt t="19608" x="5683250" y="3254375"/>
          <p14:tracePt t="19616" x="5645150" y="3241675"/>
          <p14:tracePt t="19624" x="5632450" y="3228975"/>
          <p14:tracePt t="19632" x="5583238" y="3216275"/>
          <p14:tracePt t="19640" x="5557838" y="3216275"/>
          <p14:tracePt t="19648" x="5519738" y="3216275"/>
          <p14:tracePt t="19656" x="5470525" y="3216275"/>
          <p14:tracePt t="19664" x="5394325" y="3216275"/>
          <p14:tracePt t="19674" x="5332413" y="3216275"/>
          <p14:tracePt t="19680" x="5207000" y="3216275"/>
          <p14:tracePt t="19690" x="5145088" y="3216275"/>
          <p14:tracePt t="19696" x="5045075" y="3216275"/>
          <p14:tracePt t="19704" x="4956175" y="3216275"/>
          <p14:tracePt t="19712" x="4894263" y="3216275"/>
          <p14:tracePt t="19720" x="4768850" y="3216275"/>
          <p14:tracePt t="19728" x="4656138" y="3216275"/>
          <p14:tracePt t="19736" x="4543425" y="3216275"/>
          <p14:tracePt t="19744" x="4443413" y="3216275"/>
          <p14:tracePt t="19752" x="4343400" y="3216275"/>
          <p14:tracePt t="19760" x="4205288" y="3216275"/>
          <p14:tracePt t="19768" x="4092575" y="3216275"/>
          <p14:tracePt t="19776" x="3992563" y="3216275"/>
          <p14:tracePt t="19784" x="3892550" y="3216275"/>
          <p14:tracePt t="19792" x="3817938" y="3216275"/>
          <p14:tracePt t="19800" x="3756025" y="3216275"/>
          <p14:tracePt t="19808" x="3667125" y="3216275"/>
          <p14:tracePt t="19816" x="3605213" y="3216275"/>
          <p14:tracePt t="19824" x="3554413" y="3216275"/>
          <p14:tracePt t="19832" x="3517900" y="3216275"/>
          <p14:tracePt t="19840" x="3479800" y="3216275"/>
          <p14:tracePt t="19848" x="3454400" y="3216275"/>
          <p14:tracePt t="19856" x="3417888" y="3254375"/>
          <p14:tracePt t="19864" x="3392488" y="3267075"/>
          <p14:tracePt t="19873" x="3354388" y="3290888"/>
          <p14:tracePt t="19880" x="3317875" y="3316288"/>
          <p14:tracePt t="19890" x="3305175" y="3328988"/>
          <p14:tracePt t="19896" x="3279775" y="3354388"/>
          <p14:tracePt t="19904" x="3254375" y="3390900"/>
          <p14:tracePt t="19912" x="3228975" y="3454400"/>
          <p14:tracePt t="19920" x="3205163" y="3490913"/>
          <p14:tracePt t="19928" x="3192463" y="3529013"/>
          <p14:tracePt t="19936" x="3167063" y="3616325"/>
          <p14:tracePt t="19944" x="3141663" y="3692525"/>
          <p14:tracePt t="19952" x="3141663" y="3741738"/>
          <p14:tracePt t="19960" x="3128963" y="3816350"/>
          <p14:tracePt t="19968" x="3116263" y="3916363"/>
          <p14:tracePt t="19976" x="3116263" y="3967163"/>
          <p14:tracePt t="19984" x="3116263" y="4029075"/>
          <p14:tracePt t="19992" x="3116263" y="4092575"/>
          <p14:tracePt t="20000" x="3116263" y="4141788"/>
          <p14:tracePt t="20008" x="3116263" y="4192588"/>
          <p14:tracePt t="20016" x="3116263" y="4217988"/>
          <p14:tracePt t="20024" x="3116263" y="4241800"/>
          <p14:tracePt t="20032" x="3141663" y="4292600"/>
          <p14:tracePt t="20040" x="3167063" y="4318000"/>
          <p14:tracePt t="20048" x="3205163" y="4354513"/>
          <p14:tracePt t="20059" x="3241675" y="4367213"/>
          <p14:tracePt t="20064" x="3267075" y="4392613"/>
          <p14:tracePt t="20073" x="3317875" y="4392613"/>
          <p14:tracePt t="20080" x="3379788" y="4405313"/>
          <p14:tracePt t="20090" x="3467100" y="4405313"/>
          <p14:tracePt t="20096" x="3567113" y="4430713"/>
          <p14:tracePt t="20104" x="3679825" y="4430713"/>
          <p14:tracePt t="20112" x="3792538" y="4430713"/>
          <p14:tracePt t="20120" x="3917950" y="4430713"/>
          <p14:tracePt t="20128" x="4068763" y="4430713"/>
          <p14:tracePt t="20136" x="4217988" y="4430713"/>
          <p14:tracePt t="20144" x="4381500" y="4430713"/>
          <p14:tracePt t="20152" x="4543425" y="4430713"/>
          <p14:tracePt t="20160" x="4706938" y="4430713"/>
          <p14:tracePt t="20168" x="4881563" y="4430713"/>
          <p14:tracePt t="20176" x="5019675" y="4430713"/>
          <p14:tracePt t="20184" x="5194300" y="4430713"/>
          <p14:tracePt t="20192" x="5345113" y="4430713"/>
          <p14:tracePt t="20200" x="5457825" y="4430713"/>
          <p14:tracePt t="20208" x="5557838" y="4430713"/>
          <p14:tracePt t="20216" x="5657850" y="4430713"/>
          <p14:tracePt t="20224" x="5708650" y="4430713"/>
          <p14:tracePt t="20232" x="5757863" y="4430713"/>
          <p14:tracePt t="20240" x="5821363" y="4430713"/>
          <p14:tracePt t="20248" x="5857875" y="4418013"/>
          <p14:tracePt t="20256" x="5883275" y="4392613"/>
          <p14:tracePt t="20264" x="5921375" y="4392613"/>
          <p14:tracePt t="20273" x="5945188" y="4379913"/>
          <p14:tracePt t="20280" x="5995988" y="4354513"/>
          <p14:tracePt t="20289" x="6008688" y="4341813"/>
          <p14:tracePt t="20296" x="6021388" y="4330700"/>
          <p14:tracePt t="20306" x="6057900" y="4318000"/>
          <p14:tracePt t="20312" x="6096000" y="4305300"/>
          <p14:tracePt t="20320" x="6121400" y="4292600"/>
          <p14:tracePt t="20328" x="6157913" y="4279900"/>
          <p14:tracePt t="20336" x="6183313" y="4254500"/>
          <p14:tracePt t="20344" x="6208713" y="4241800"/>
          <p14:tracePt t="20352" x="6259513" y="4205288"/>
          <p14:tracePt t="20360" x="6270625" y="4192588"/>
          <p14:tracePt t="20368" x="6296025" y="4167188"/>
          <p14:tracePt t="20376" x="6296025" y="4141788"/>
          <p14:tracePt t="20384" x="6308725" y="4117975"/>
          <p14:tracePt t="20392" x="6308725" y="4079875"/>
          <p14:tracePt t="20400" x="6308725" y="4054475"/>
          <p14:tracePt t="20408" x="6308725" y="4017963"/>
          <p14:tracePt t="20416" x="6308725" y="3979863"/>
          <p14:tracePt t="20424" x="6308725" y="3941763"/>
          <p14:tracePt t="20432" x="6308725" y="3916363"/>
          <p14:tracePt t="20440" x="6283325" y="3854450"/>
          <p14:tracePt t="20448" x="6234113" y="3792538"/>
          <p14:tracePt t="20456" x="6196013" y="3754438"/>
          <p14:tracePt t="20464" x="6157913" y="3729038"/>
          <p14:tracePt t="20472" x="6121400" y="3679825"/>
          <p14:tracePt t="20480" x="6045200" y="3629025"/>
          <p14:tracePt t="20489" x="5983288" y="3590925"/>
          <p14:tracePt t="20496" x="5921375" y="3541713"/>
          <p14:tracePt t="20506" x="5857875" y="3503613"/>
          <p14:tracePt t="20512" x="5770563" y="3467100"/>
          <p14:tracePt t="20520" x="5695950" y="3429000"/>
          <p14:tracePt t="20528" x="5595938" y="3390900"/>
          <p14:tracePt t="20536" x="5519738" y="3367088"/>
          <p14:tracePt t="20544" x="5432425" y="3316288"/>
          <p14:tracePt t="20552" x="5332413" y="3303588"/>
          <p14:tracePt t="20560" x="5257800" y="3278188"/>
          <p14:tracePt t="20568" x="5145088" y="3267075"/>
          <p14:tracePt t="20576" x="5006975" y="3241675"/>
          <p14:tracePt t="20584" x="4906963" y="3241675"/>
          <p14:tracePt t="20592" x="4781550" y="3241675"/>
          <p14:tracePt t="20600" x="4668838" y="3241675"/>
          <p14:tracePt t="20608" x="4543425" y="3241675"/>
          <p14:tracePt t="20616" x="4394200" y="3241675"/>
          <p14:tracePt t="20624" x="4256088" y="3241675"/>
          <p14:tracePt t="20632" x="4117975" y="3241675"/>
          <p14:tracePt t="20640" x="3968750" y="3241675"/>
          <p14:tracePt t="20648" x="3817938" y="3241675"/>
          <p14:tracePt t="20656" x="3654425" y="3241675"/>
          <p14:tracePt t="20664" x="3505200" y="3241675"/>
          <p14:tracePt t="20672" x="3305175" y="3241675"/>
          <p14:tracePt t="20680" x="3128963" y="3241675"/>
          <p14:tracePt t="20689" x="2954338" y="3241675"/>
          <p14:tracePt t="20696" x="2803525" y="3241675"/>
          <p14:tracePt t="20705" x="2667000" y="3241675"/>
          <p14:tracePt t="20712" x="2528888" y="3241675"/>
          <p14:tracePt t="20722" x="2378075" y="3241675"/>
          <p14:tracePt t="20728" x="2278063" y="3241675"/>
          <p14:tracePt t="20736" x="2178050" y="3241675"/>
          <p14:tracePt t="20744" x="2090738" y="3241675"/>
          <p14:tracePt t="20752" x="1990725" y="3241675"/>
          <p14:tracePt t="20760" x="1927225" y="3241675"/>
          <p14:tracePt t="20768" x="1852613" y="3241675"/>
          <p14:tracePt t="20776" x="1801813" y="3241675"/>
          <p14:tracePt t="20784" x="1739900" y="3241675"/>
          <p14:tracePt t="20792" x="1652588" y="3241675"/>
          <p14:tracePt t="20800" x="1614488" y="3241675"/>
          <p14:tracePt t="20808" x="1565275" y="3267075"/>
          <p14:tracePt t="20816" x="1489075" y="3278188"/>
          <p14:tracePt t="20824" x="1452563" y="3278188"/>
          <p14:tracePt t="20832" x="1401763" y="3278188"/>
          <p14:tracePt t="20840" x="1389063" y="3290888"/>
          <p14:tracePt t="20848" x="1339850" y="3303588"/>
          <p14:tracePt t="20856" x="1314450" y="3316288"/>
          <p14:tracePt t="20864" x="1301750" y="3328988"/>
          <p14:tracePt t="20872" x="1276350" y="3354388"/>
          <p14:tracePt t="20880" x="1276350" y="3367088"/>
          <p14:tracePt t="20888" x="1252538" y="3378200"/>
          <p14:tracePt t="20896" x="1252538" y="3403600"/>
          <p14:tracePt t="20905" x="1227138" y="3416300"/>
          <p14:tracePt t="20912" x="1227138" y="3429000"/>
          <p14:tracePt t="20922" x="1227138" y="3454400"/>
          <p14:tracePt t="20928" x="1201738" y="3467100"/>
          <p14:tracePt t="20936" x="1201738" y="3479800"/>
          <p14:tracePt t="20944" x="1201738" y="3490913"/>
          <p14:tracePt t="20952" x="1201738" y="3516313"/>
          <p14:tracePt t="20960" x="1201738" y="3529013"/>
          <p14:tracePt t="20968" x="1201738" y="3554413"/>
          <p14:tracePt t="20976" x="1201738" y="3579813"/>
          <p14:tracePt t="20984" x="1201738" y="3616325"/>
          <p14:tracePt t="20992" x="1227138" y="3654425"/>
          <p14:tracePt t="21000" x="1227138" y="3667125"/>
          <p14:tracePt t="21008" x="1252538" y="3716338"/>
          <p14:tracePt t="21016" x="1263650" y="3767138"/>
          <p14:tracePt t="21024" x="1276350" y="3803650"/>
          <p14:tracePt t="21032" x="1276350" y="3841750"/>
          <p14:tracePt t="21040" x="1276350" y="3879850"/>
          <p14:tracePt t="21048" x="1301750" y="3916363"/>
          <p14:tracePt t="21072" x="1363663" y="4054475"/>
          <p14:tracePt t="21080" x="1376363" y="4079875"/>
          <p14:tracePt t="21089" x="1401763" y="4117975"/>
          <p14:tracePt t="21096" x="1414463" y="4129088"/>
          <p14:tracePt t="21105" x="1427163" y="4129088"/>
          <p14:tracePt t="21112" x="1427163" y="4141788"/>
          <p14:tracePt t="21122" x="1427163" y="4154488"/>
          <p14:tracePt t="21128" x="1439863" y="4167188"/>
          <p14:tracePt t="21136" x="1452563" y="4167188"/>
          <p14:tracePt t="21144" x="1465263" y="4179888"/>
          <p14:tracePt t="21152" x="1476375" y="4179888"/>
          <p14:tracePt t="21160" x="1489075" y="4192588"/>
          <p14:tracePt t="21168" x="1527175" y="4192588"/>
          <p14:tracePt t="21176" x="1539875" y="4192588"/>
          <p14:tracePt t="21184" x="1589088" y="4192588"/>
          <p14:tracePt t="21192" x="1652588" y="4192588"/>
          <p14:tracePt t="21200" x="1701800" y="4192588"/>
          <p14:tracePt t="21208" x="1739900" y="4192588"/>
          <p14:tracePt t="21216" x="1778000" y="4192588"/>
          <p14:tracePt t="21224" x="1827213" y="4192588"/>
          <p14:tracePt t="21232" x="1839913" y="4179888"/>
          <p14:tracePt t="21240" x="1878013" y="4154488"/>
          <p14:tracePt t="21248" x="1878013" y="4141788"/>
          <p14:tracePt t="21256" x="1890713" y="4117975"/>
          <p14:tracePt t="21264" x="1890713" y="4054475"/>
          <p14:tracePt t="21272" x="1890713" y="3992563"/>
          <p14:tracePt t="21280" x="1890713" y="3867150"/>
          <p14:tracePt t="21288" x="1890713" y="3754438"/>
          <p14:tracePt t="21296" x="1865313" y="3616325"/>
          <p14:tracePt t="21305" x="1801813" y="3490913"/>
          <p14:tracePt t="21312" x="1739900" y="3367088"/>
          <p14:tracePt t="21321" x="1689100" y="3254375"/>
          <p14:tracePt t="21328" x="1614488" y="3116263"/>
          <p14:tracePt t="21338" x="1527175" y="2990850"/>
          <p14:tracePt t="21344" x="1489075" y="2928938"/>
          <p14:tracePt t="21352" x="1427163" y="2865438"/>
          <p14:tracePt t="21360" x="1376363" y="2816225"/>
          <p14:tracePt t="21368" x="1352550" y="2803525"/>
          <p14:tracePt t="21376" x="1339850" y="2778125"/>
          <p14:tracePt t="21384" x="1327150" y="2778125"/>
          <p14:tracePt t="21392" x="1327150" y="2765425"/>
          <p14:tracePt t="21520" x="1314450" y="2765425"/>
          <p14:tracePt t="21528" x="1301750" y="2765425"/>
          <p14:tracePt t="21537" x="1289050" y="2765425"/>
          <p14:tracePt t="21544" x="1252538" y="2765425"/>
          <p14:tracePt t="21552" x="1239838" y="2778125"/>
          <p14:tracePt t="21560" x="1227138" y="2790825"/>
          <p14:tracePt t="21568" x="1176338" y="2828925"/>
          <p14:tracePt t="21576" x="1163638" y="2840038"/>
          <p14:tracePt t="21584" x="1139825" y="2865438"/>
          <p14:tracePt t="21592" x="1114425" y="2878138"/>
          <p14:tracePt t="21600" x="1089025" y="2890838"/>
          <p14:tracePt t="21608" x="1063625" y="2916238"/>
          <p14:tracePt t="21624" x="1050925" y="2941638"/>
          <p14:tracePt t="21632" x="1038225" y="2941638"/>
          <p14:tracePt t="21640" x="1038225" y="2952750"/>
          <p14:tracePt t="21656" x="1027113" y="2952750"/>
          <p14:tracePt t="21744" x="1027113" y="2965450"/>
          <p14:tracePt t="21752" x="1038225" y="2965450"/>
          <p14:tracePt t="21760" x="1089025" y="2965450"/>
          <p14:tracePt t="21768" x="1163638" y="2965450"/>
          <p14:tracePt t="21776" x="1227138" y="2965450"/>
          <p14:tracePt t="21784" x="1314450" y="2965450"/>
          <p14:tracePt t="21792" x="1363663" y="2965450"/>
          <p14:tracePt t="21800" x="1427163" y="2965450"/>
          <p14:tracePt t="21808" x="1476375" y="2965450"/>
          <p14:tracePt t="21816" x="1552575" y="2978150"/>
          <p14:tracePt t="21824" x="1577975" y="2990850"/>
          <p14:tracePt t="21832" x="1601788" y="2990850"/>
          <p14:tracePt t="21840" x="1627188" y="2990850"/>
          <p14:tracePt t="22096" x="1589088" y="2990850"/>
          <p14:tracePt t="22104" x="1552575" y="2990850"/>
          <p14:tracePt t="22112" x="1527175" y="2990850"/>
          <p14:tracePt t="22120" x="1489075" y="2990850"/>
          <p14:tracePt t="22128" x="1452563" y="2990850"/>
          <p14:tracePt t="22137" x="1439863" y="2990850"/>
          <p14:tracePt t="22144" x="1427163" y="2990850"/>
          <p14:tracePt t="22154" x="1414463" y="2990850"/>
          <p14:tracePt t="22176" x="1401763" y="2990850"/>
          <p14:tracePt t="22320" x="1401763" y="3003550"/>
          <p14:tracePt t="22328" x="1439863" y="3003550"/>
          <p14:tracePt t="22337" x="1489075" y="3003550"/>
          <p14:tracePt t="22344" x="1539875" y="3003550"/>
          <p14:tracePt t="22353" x="1589088" y="3003550"/>
          <p14:tracePt t="22360" x="1677988" y="3016250"/>
          <p14:tracePt t="22369" x="1752600" y="3041650"/>
          <p14:tracePt t="22376" x="1839913" y="3054350"/>
          <p14:tracePt t="22384" x="1927225" y="3065463"/>
          <p14:tracePt t="22392" x="1990725" y="3065463"/>
          <p14:tracePt t="22400" x="2078038" y="3065463"/>
          <p14:tracePt t="22408" x="2165350" y="3065463"/>
          <p14:tracePt t="22416" x="2228850" y="3065463"/>
          <p14:tracePt t="22424" x="2328863" y="3065463"/>
          <p14:tracePt t="22432" x="2403475" y="3065463"/>
          <p14:tracePt t="22440" x="2452688" y="3065463"/>
          <p14:tracePt t="22448" x="2503488" y="3065463"/>
          <p14:tracePt t="22456" x="2528888" y="3065463"/>
          <p14:tracePt t="22464" x="2541588" y="3065463"/>
          <p14:tracePt t="22472" x="2554288" y="3065463"/>
          <p14:tracePt t="22480" x="2565400" y="3065463"/>
          <p14:tracePt t="22632" x="2578100" y="3065463"/>
          <p14:tracePt t="22640" x="2590800" y="3065463"/>
          <p14:tracePt t="22648" x="2616200" y="3065463"/>
          <p14:tracePt t="22656" x="2667000" y="3065463"/>
          <p14:tracePt t="22664" x="2690813" y="3065463"/>
          <p14:tracePt t="22672" x="2728913" y="3065463"/>
          <p14:tracePt t="22680" x="2778125" y="3065463"/>
          <p14:tracePt t="22688" x="2867025" y="3065463"/>
          <p14:tracePt t="22696" x="2928938" y="3065463"/>
          <p14:tracePt t="22704" x="3028950" y="3065463"/>
          <p14:tracePt t="22712" x="3141663" y="3065463"/>
          <p14:tracePt t="22720" x="3267075" y="3065463"/>
          <p14:tracePt t="22728" x="3379788" y="3065463"/>
          <p14:tracePt t="22736" x="3467100" y="3065463"/>
          <p14:tracePt t="22744" x="3567113" y="3065463"/>
          <p14:tracePt t="22753" x="3654425" y="3065463"/>
          <p14:tracePt t="22760" x="3756025" y="3065463"/>
          <p14:tracePt t="22769" x="3830638" y="3065463"/>
          <p14:tracePt t="22776" x="3930650" y="3065463"/>
          <p14:tracePt t="22784" x="4017963" y="3065463"/>
          <p14:tracePt t="22792" x="4105275" y="3065463"/>
          <p14:tracePt t="22800" x="4168775" y="3065463"/>
          <p14:tracePt t="22808" x="4243388" y="3065463"/>
          <p14:tracePt t="22816" x="4305300" y="3065463"/>
          <p14:tracePt t="22824" x="4394200" y="3065463"/>
          <p14:tracePt t="22832" x="4481513" y="3065463"/>
          <p14:tracePt t="22840" x="4543425" y="3065463"/>
          <p14:tracePt t="22848" x="4630738" y="3065463"/>
          <p14:tracePt t="22856" x="4706938" y="3065463"/>
          <p14:tracePt t="22864" x="4781550" y="3065463"/>
          <p14:tracePt t="22872" x="4881563" y="3065463"/>
          <p14:tracePt t="22880" x="4932363" y="3065463"/>
          <p14:tracePt t="22888" x="4994275" y="3065463"/>
          <p14:tracePt t="22896" x="5057775" y="3065463"/>
          <p14:tracePt t="22904" x="5106988" y="3065463"/>
          <p14:tracePt t="22912" x="5157788" y="3065463"/>
          <p14:tracePt t="22920" x="5194300" y="3065463"/>
          <p14:tracePt t="22928" x="5245100" y="3065463"/>
          <p14:tracePt t="22936" x="5294313" y="3065463"/>
          <p14:tracePt t="22944" x="5345113" y="3065463"/>
          <p14:tracePt t="22952" x="5383213" y="3065463"/>
          <p14:tracePt t="22960" x="5407025" y="3065463"/>
          <p14:tracePt t="22969" x="5457825" y="3065463"/>
          <p14:tracePt t="22976" x="5483225" y="3065463"/>
          <p14:tracePt t="22986" x="5495925" y="3065463"/>
          <p14:tracePt t="22992" x="5519738" y="3065463"/>
          <p14:tracePt t="23000" x="5532438" y="3065463"/>
          <p14:tracePt t="23008" x="5545138" y="3065463"/>
          <p14:tracePt t="23016" x="5557838" y="3065463"/>
          <p14:tracePt t="23184" x="5545138" y="3065463"/>
          <p14:tracePt t="23192" x="5495925" y="3065463"/>
          <p14:tracePt t="23200" x="5470525" y="3065463"/>
          <p14:tracePt t="23208" x="5419725" y="3065463"/>
          <p14:tracePt t="23216" x="5383213" y="3065463"/>
          <p14:tracePt t="23224" x="5332413" y="3065463"/>
          <p14:tracePt t="23232" x="5281613" y="3065463"/>
          <p14:tracePt t="23240" x="5207000" y="3065463"/>
          <p14:tracePt t="23248" x="5170488" y="3065463"/>
          <p14:tracePt t="23256" x="5106988" y="3054350"/>
          <p14:tracePt t="23264" x="5068888" y="3041650"/>
          <p14:tracePt t="23272" x="5019675" y="3041650"/>
          <p14:tracePt t="23280" x="4956175" y="3028950"/>
          <p14:tracePt t="23288" x="4932363" y="3003550"/>
          <p14:tracePt t="23296" x="4906963" y="2990850"/>
          <p14:tracePt t="23304" x="4894263" y="2990850"/>
          <p14:tracePt t="23312" x="4881563" y="2990850"/>
          <p14:tracePt t="23368" x="4868863" y="2978150"/>
          <p14:tracePt t="23384" x="4868863" y="2965450"/>
          <p14:tracePt t="23392" x="4881563" y="2965450"/>
          <p14:tracePt t="23400" x="4906963" y="2952750"/>
          <p14:tracePt t="23408" x="4945063" y="2952750"/>
          <p14:tracePt t="23416" x="4968875" y="2952750"/>
          <p14:tracePt t="23424" x="5019675" y="2952750"/>
          <p14:tracePt t="23432" x="5045075" y="2952750"/>
          <p14:tracePt t="23440" x="5057775" y="2952750"/>
          <p14:tracePt t="23448" x="5094288" y="2952750"/>
          <p14:tracePt t="23456" x="5106988" y="2952750"/>
          <p14:tracePt t="23464" x="5132388" y="2952750"/>
          <p14:tracePt t="23472" x="5145088" y="2952750"/>
          <p14:tracePt t="23480" x="5170488" y="2952750"/>
          <p14:tracePt t="23488" x="5181600" y="2952750"/>
          <p14:tracePt t="23624" x="5145088" y="2952750"/>
          <p14:tracePt t="23792" x="5157788" y="2952750"/>
          <p14:tracePt t="23800" x="5181600" y="2952750"/>
          <p14:tracePt t="23808" x="5219700" y="2952750"/>
          <p14:tracePt t="23816" x="5232400" y="2952750"/>
          <p14:tracePt t="23840" x="5257800" y="2952750"/>
          <p14:tracePt t="23848" x="5294313" y="2941638"/>
          <p14:tracePt t="23856" x="5307013" y="2941638"/>
          <p14:tracePt t="23864" x="5332413" y="2941638"/>
          <p14:tracePt t="23872" x="5345113" y="2941638"/>
          <p14:tracePt t="23888" x="5370513" y="2941638"/>
          <p14:tracePt t="23896" x="5383213" y="2941638"/>
          <p14:tracePt t="23904" x="5394325" y="2941638"/>
          <p14:tracePt t="23912" x="5407025" y="2941638"/>
          <p14:tracePt t="23920" x="5432425" y="2941638"/>
          <p14:tracePt t="23936" x="5457825" y="2941638"/>
          <p14:tracePt t="23944" x="5470525" y="2941638"/>
          <p14:tracePt t="23952" x="5507038" y="2941638"/>
          <p14:tracePt t="23960" x="5545138" y="2941638"/>
          <p14:tracePt t="23968" x="5570538" y="2941638"/>
          <p14:tracePt t="23976" x="5595938" y="2941638"/>
          <p14:tracePt t="23992" x="5607050" y="2941638"/>
          <p14:tracePt t="24001" x="5619750" y="2941638"/>
          <p14:tracePt t="24048" x="5632450" y="2941638"/>
          <p14:tracePt t="24240" x="5645150" y="2941638"/>
          <p14:tracePt t="24280" x="5657850" y="2928938"/>
          <p14:tracePt t="24296" x="5670550" y="2928938"/>
          <p14:tracePt t="24312" x="5670550" y="2916238"/>
          <p14:tracePt t="24344" x="5683250" y="2916238"/>
          <p14:tracePt t="24368" x="5695950" y="2916238"/>
          <p14:tracePt t="24376" x="5708650" y="2916238"/>
          <p14:tracePt t="24384" x="5719763" y="2916238"/>
          <p14:tracePt t="24392" x="5719763" y="2903538"/>
          <p14:tracePt t="24401" x="5732463" y="2903538"/>
          <p14:tracePt t="24408" x="5745163" y="2903538"/>
          <p14:tracePt t="24418" x="5770563" y="2903538"/>
          <p14:tracePt t="24424" x="5795963" y="2903538"/>
          <p14:tracePt t="24432" x="5832475" y="2903538"/>
          <p14:tracePt t="24440" x="5883275" y="2878138"/>
          <p14:tracePt t="24448" x="5921375" y="2878138"/>
          <p14:tracePt t="24456" x="5945188" y="2878138"/>
          <p14:tracePt t="24464" x="5970588" y="2878138"/>
          <p14:tracePt t="24472" x="5983288" y="2878138"/>
          <p14:tracePt t="24480" x="6008688" y="2878138"/>
          <p14:tracePt t="24512" x="6021388" y="2878138"/>
          <p14:tracePt t="25496" x="6034088" y="2852738"/>
          <p14:tracePt t="25504" x="6045200" y="2852738"/>
          <p14:tracePt t="25512" x="6057900" y="2852738"/>
          <p14:tracePt t="25520" x="6057900" y="2840038"/>
          <p14:tracePt t="25528" x="6083300" y="2828925"/>
          <p14:tracePt t="25536" x="6096000" y="2828925"/>
          <p14:tracePt t="25544" x="6121400" y="2828925"/>
          <p14:tracePt t="25552" x="6146800" y="2828925"/>
          <p14:tracePt t="25560" x="6170613" y="2828925"/>
          <p14:tracePt t="25568" x="6183313" y="2828925"/>
          <p14:tracePt t="25576" x="6196013" y="2816225"/>
          <p14:tracePt t="25584" x="6221413" y="2816225"/>
          <p14:tracePt t="25600" x="6234113" y="2803525"/>
          <p14:tracePt t="25680" x="6246813" y="2803525"/>
          <p14:tracePt t="25688" x="6259513" y="2790825"/>
          <p14:tracePt t="25712" x="6270625" y="2790825"/>
          <p14:tracePt t="25728" x="6283325" y="2790825"/>
          <p14:tracePt t="25744" x="6296025" y="2790825"/>
          <p14:tracePt t="25776" x="6308725" y="2790825"/>
          <p14:tracePt t="25792" x="6321425" y="2790825"/>
          <p14:tracePt t="25800" x="6334125" y="2778125"/>
          <p14:tracePt t="25864" x="6346825" y="2778125"/>
          <p14:tracePt t="25888" x="6359525" y="2778125"/>
          <p14:tracePt t="25928" x="6383338" y="2778125"/>
          <p14:tracePt t="25944" x="6408738" y="2778125"/>
          <p14:tracePt t="25960" x="6434138" y="2790825"/>
          <p14:tracePt t="25968" x="6446838" y="2790825"/>
          <p14:tracePt t="25984" x="6459538" y="2803525"/>
          <p14:tracePt t="26184" x="6459538" y="2816225"/>
          <p14:tracePt t="26192" x="6459538" y="2828925"/>
          <p14:tracePt t="26200" x="6459538" y="2840038"/>
          <p14:tracePt t="26216" x="6434138" y="2865438"/>
          <p14:tracePt t="26224" x="6421438" y="2878138"/>
          <p14:tracePt t="26232" x="6396038" y="2890838"/>
          <p14:tracePt t="26240" x="6359525" y="2903538"/>
          <p14:tracePt t="26249" x="6308725" y="2928938"/>
          <p14:tracePt t="26256" x="6270625" y="2952750"/>
          <p14:tracePt t="26265" x="6221413" y="2952750"/>
          <p14:tracePt t="26272" x="6157913" y="2965450"/>
          <p14:tracePt t="26282" x="6070600" y="2978150"/>
          <p14:tracePt t="26288" x="6008688" y="2978150"/>
          <p14:tracePt t="26296" x="5908675" y="2978150"/>
          <p14:tracePt t="26304" x="5845175" y="2978150"/>
          <p14:tracePt t="26312" x="5757863" y="2978150"/>
          <p14:tracePt t="26320" x="5645150" y="2978150"/>
          <p14:tracePt t="26328" x="5519738" y="2978150"/>
          <p14:tracePt t="26336" x="5407025" y="2978150"/>
          <p14:tracePt t="26344" x="5270500" y="2978150"/>
          <p14:tracePt t="26352" x="5157788" y="2978150"/>
          <p14:tracePt t="26360" x="5057775" y="2978150"/>
          <p14:tracePt t="26368" x="4956175" y="2978150"/>
          <p14:tracePt t="26376" x="4843463" y="2978150"/>
          <p14:tracePt t="26384" x="4743450" y="2978150"/>
          <p14:tracePt t="26392" x="4656138" y="2978150"/>
          <p14:tracePt t="26400" x="4568825" y="2978150"/>
          <p14:tracePt t="26408" x="4506913" y="2978150"/>
          <p14:tracePt t="26416" x="4418013" y="2978150"/>
          <p14:tracePt t="26424" x="4330700" y="2978150"/>
          <p14:tracePt t="26432" x="4268788" y="2978150"/>
          <p14:tracePt t="26440" x="4181475" y="2978150"/>
          <p14:tracePt t="26448" x="4117975" y="2978150"/>
          <p14:tracePt t="26456" x="4068763" y="2978150"/>
          <p14:tracePt t="26465" x="3992563" y="2978150"/>
          <p14:tracePt t="26472" x="3943350" y="2978150"/>
          <p14:tracePt t="26482" x="3905250" y="2978150"/>
          <p14:tracePt t="26488" x="3867150" y="2978150"/>
          <p14:tracePt t="26496" x="3856038" y="2978150"/>
          <p14:tracePt t="26504" x="3805238" y="2978150"/>
          <p14:tracePt t="26512" x="3767138" y="2978150"/>
          <p14:tracePt t="26520" x="3743325" y="2965450"/>
          <p14:tracePt t="26528" x="3730625" y="2965450"/>
          <p14:tracePt t="26536" x="3717925" y="2965450"/>
          <p14:tracePt t="26696" x="3730625" y="2965450"/>
          <p14:tracePt t="26704" x="3767138" y="2965450"/>
          <p14:tracePt t="26712" x="3805238" y="2965450"/>
          <p14:tracePt t="26720" x="3817938" y="2965450"/>
          <p14:tracePt t="26728" x="3856038" y="2965450"/>
          <p14:tracePt t="26736" x="3879850" y="2965450"/>
          <p14:tracePt t="26744" x="3892550" y="2965450"/>
          <p14:tracePt t="26752" x="3905250" y="2965450"/>
          <p14:tracePt t="26760" x="3917950" y="2965450"/>
          <p14:tracePt t="26768" x="3930650" y="2965450"/>
          <p14:tracePt t="26848" x="3943350" y="2965450"/>
          <p14:tracePt t="26880" x="3956050" y="2965450"/>
          <p14:tracePt t="26944" x="3968750" y="2965450"/>
          <p14:tracePt t="26952" x="3979863" y="2965450"/>
          <p14:tracePt t="26960" x="4017963" y="2965450"/>
          <p14:tracePt t="26968" x="4043363" y="2965450"/>
          <p14:tracePt t="26976" x="4092575" y="2965450"/>
          <p14:tracePt t="26984" x="4156075" y="2965450"/>
          <p14:tracePt t="26992" x="4217988" y="2965450"/>
          <p14:tracePt t="27000" x="4268788" y="2978150"/>
          <p14:tracePt t="27008" x="4343400" y="2978150"/>
          <p14:tracePt t="27016" x="4430713" y="2978150"/>
          <p14:tracePt t="27024" x="4494213" y="2990850"/>
          <p14:tracePt t="27032" x="4556125" y="3003550"/>
          <p14:tracePt t="27040" x="4606925" y="3016250"/>
          <p14:tracePt t="27049" x="4643438" y="3016250"/>
          <p14:tracePt t="27056" x="4668838" y="3016250"/>
          <p14:tracePt t="27065" x="4681538" y="3016250"/>
          <p14:tracePt t="27072" x="4706938" y="3016250"/>
          <p14:tracePt t="27088" x="4719638" y="3016250"/>
          <p14:tracePt t="27104" x="4732338" y="3016250"/>
          <p14:tracePt t="27112" x="4743450" y="3016250"/>
          <p14:tracePt t="27128" x="4756150" y="3016250"/>
          <p14:tracePt t="27136" x="4768850" y="3016250"/>
          <p14:tracePt t="27144" x="4781550" y="3003550"/>
          <p14:tracePt t="27160" x="4794250" y="2990850"/>
          <p14:tracePt t="27168" x="4806950" y="2928938"/>
          <p14:tracePt t="27176" x="4806950" y="2903538"/>
          <p14:tracePt t="27184" x="4819650" y="2865438"/>
          <p14:tracePt t="27192" x="4832350" y="2840038"/>
          <p14:tracePt t="27200" x="4843463" y="2803525"/>
          <p14:tracePt t="27208" x="4843463" y="2752725"/>
          <p14:tracePt t="27216" x="4856163" y="2716213"/>
          <p14:tracePt t="27224" x="4856163" y="2678113"/>
          <p14:tracePt t="27232" x="4856163" y="2603500"/>
          <p14:tracePt t="27240" x="4856163" y="2565400"/>
          <p14:tracePt t="27249" x="4856163" y="2540000"/>
          <p14:tracePt t="27256" x="4856163" y="2503488"/>
          <p14:tracePt t="27264" x="4806950" y="2439988"/>
          <p14:tracePt t="27272" x="4756150" y="2403475"/>
          <p14:tracePt t="27281" x="4743450" y="2378075"/>
          <p14:tracePt t="27288" x="4694238" y="2352675"/>
          <p14:tracePt t="27298" x="4643438" y="2327275"/>
          <p14:tracePt t="27304" x="4606925" y="2314575"/>
          <p14:tracePt t="27313" x="4543425" y="2290763"/>
          <p14:tracePt t="27320" x="4494213" y="2290763"/>
          <p14:tracePt t="27328" x="4456113" y="2290763"/>
          <p14:tracePt t="27336" x="4430713" y="2290763"/>
          <p14:tracePt t="27344" x="4394200" y="2290763"/>
          <p14:tracePt t="27352" x="4368800" y="2290763"/>
          <p14:tracePt t="27360" x="4318000" y="2290763"/>
          <p14:tracePt t="27368" x="4268788" y="2290763"/>
          <p14:tracePt t="27376" x="4217988" y="2314575"/>
          <p14:tracePt t="27384" x="4156075" y="2352675"/>
          <p14:tracePt t="27392" x="4092575" y="2365375"/>
          <p14:tracePt t="27400" x="4043363" y="2378075"/>
          <p14:tracePt t="27408" x="4005263" y="2403475"/>
          <p14:tracePt t="27416" x="3956050" y="2427288"/>
          <p14:tracePt t="27424" x="3905250" y="2452688"/>
          <p14:tracePt t="27440" x="3879850" y="2465388"/>
          <p14:tracePt t="27448" x="3856038" y="2478088"/>
          <p14:tracePt t="27456" x="3856038" y="2490788"/>
          <p14:tracePt t="27464" x="3830638" y="2503488"/>
          <p14:tracePt t="27472" x="3830638" y="2516188"/>
          <p14:tracePt t="27480" x="3817938" y="2527300"/>
          <p14:tracePt t="27488" x="3817938" y="2540000"/>
          <p14:tracePt t="27497" x="3805238" y="2552700"/>
          <p14:tracePt t="27504" x="3792538" y="2590800"/>
          <p14:tracePt t="27514" x="3779838" y="2603500"/>
          <p14:tracePt t="27520" x="3779838" y="2627313"/>
          <p14:tracePt t="27529" x="3767138" y="2652713"/>
          <p14:tracePt t="27536" x="3767138" y="2690813"/>
          <p14:tracePt t="27544" x="3767138" y="2716213"/>
          <p14:tracePt t="27552" x="3767138" y="2740025"/>
          <p14:tracePt t="27584" x="3767138" y="2765425"/>
          <p14:tracePt t="27592" x="3779838" y="2803525"/>
          <p14:tracePt t="27600" x="3792538" y="2840038"/>
          <p14:tracePt t="27608" x="3805238" y="2878138"/>
          <p14:tracePt t="27616" x="3830638" y="2903538"/>
          <p14:tracePt t="27624" x="3843338" y="2928938"/>
          <p14:tracePt t="27633" x="3856038" y="2952750"/>
          <p14:tracePt t="27640" x="3879850" y="2978150"/>
          <p14:tracePt t="27648" x="3892550" y="2990850"/>
          <p14:tracePt t="27656" x="3917950" y="3016250"/>
          <p14:tracePt t="27664" x="3930650" y="3028950"/>
          <p14:tracePt t="27672" x="3968750" y="3041650"/>
          <p14:tracePt t="27681" x="3979863" y="3041650"/>
          <p14:tracePt t="27688" x="4017963" y="3041650"/>
          <p14:tracePt t="27697" x="4056063" y="3041650"/>
          <p14:tracePt t="27704" x="4105275" y="3041650"/>
          <p14:tracePt t="27714" x="4168775" y="3041650"/>
          <p14:tracePt t="27720" x="4243388" y="3041650"/>
          <p14:tracePt t="27728" x="4305300" y="3041650"/>
          <p14:tracePt t="27736" x="4394200" y="3041650"/>
          <p14:tracePt t="27744" x="4481513" y="3041650"/>
          <p14:tracePt t="27752" x="4594225" y="3041650"/>
          <p14:tracePt t="27760" x="4706938" y="3041650"/>
          <p14:tracePt t="27768" x="4832350" y="3041650"/>
          <p14:tracePt t="27776" x="4906963" y="3041650"/>
          <p14:tracePt t="27784" x="4981575" y="3041650"/>
          <p14:tracePt t="27792" x="5032375" y="3041650"/>
          <p14:tracePt t="27800" x="5068888" y="3041650"/>
          <p14:tracePt t="27808" x="5094288" y="3041650"/>
          <p14:tracePt t="27816" x="5106988" y="3041650"/>
          <p14:tracePt t="27856" x="5119688" y="3041650"/>
          <p14:tracePt t="27864" x="5119688" y="3003550"/>
          <p14:tracePt t="27872" x="5132388" y="2965450"/>
          <p14:tracePt t="27880" x="5145088" y="2941638"/>
          <p14:tracePt t="27888" x="5145088" y="2903538"/>
          <p14:tracePt t="27897" x="5145088" y="2878138"/>
          <p14:tracePt t="27904" x="5145088" y="2840038"/>
          <p14:tracePt t="27914" x="5145088" y="2803525"/>
          <p14:tracePt t="27920" x="5145088" y="2765425"/>
          <p14:tracePt t="27930" x="5145088" y="2716213"/>
          <p14:tracePt t="27936" x="5132388" y="2690813"/>
          <p14:tracePt t="27944" x="5106988" y="2652713"/>
          <p14:tracePt t="27952" x="5068888" y="2590800"/>
          <p14:tracePt t="27960" x="5045075" y="2565400"/>
          <p14:tracePt t="27968" x="4994275" y="2516188"/>
          <p14:tracePt t="27976" x="4968875" y="2490788"/>
          <p14:tracePt t="27984" x="4919663" y="2439988"/>
          <p14:tracePt t="27992" x="4881563" y="2414588"/>
          <p14:tracePt t="28000" x="4806950" y="2378075"/>
          <p14:tracePt t="28008" x="4768850" y="2378075"/>
          <p14:tracePt t="28016" x="4694238" y="2352675"/>
          <p14:tracePt t="28024" x="4643438" y="2327275"/>
          <p14:tracePt t="28032" x="4556125" y="2314575"/>
          <p14:tracePt t="28040" x="4518025" y="2303463"/>
          <p14:tracePt t="28048" x="4481513" y="2290763"/>
          <p14:tracePt t="28056" x="4430713" y="2290763"/>
          <p14:tracePt t="28064" x="4394200" y="2290763"/>
          <p14:tracePt t="28072" x="4343400" y="2290763"/>
          <p14:tracePt t="28080" x="4305300" y="2290763"/>
          <p14:tracePt t="28088" x="4243388" y="2290763"/>
          <p14:tracePt t="28097" x="4205288" y="2314575"/>
          <p14:tracePt t="28104" x="4181475" y="2327275"/>
          <p14:tracePt t="28113" x="4143375" y="2339975"/>
          <p14:tracePt t="28120" x="4117975" y="2352675"/>
          <p14:tracePt t="28130" x="4092575" y="2365375"/>
          <p14:tracePt t="28144" x="4081463" y="2390775"/>
          <p14:tracePt t="28152" x="4056063" y="2403475"/>
          <p14:tracePt t="28160" x="4056063" y="2427288"/>
          <p14:tracePt t="28168" x="4043363" y="2452688"/>
          <p14:tracePt t="28176" x="4030663" y="2503488"/>
          <p14:tracePt t="28192" x="4017963" y="2552700"/>
          <p14:tracePt t="28200" x="4017963" y="2565400"/>
          <p14:tracePt t="28216" x="4017963" y="2603500"/>
          <p14:tracePt t="28224" x="4017963" y="2640013"/>
          <p14:tracePt t="28232" x="4017963" y="2665413"/>
          <p14:tracePt t="28240" x="4017963" y="2690813"/>
          <p14:tracePt t="28248" x="4017963" y="2740025"/>
          <p14:tracePt t="28256" x="4017963" y="2778125"/>
          <p14:tracePt t="28264" x="4017963" y="2790825"/>
          <p14:tracePt t="28272" x="4017963" y="2816225"/>
          <p14:tracePt t="28280" x="4017963" y="2828925"/>
          <p14:tracePt t="28288" x="4030663" y="2865438"/>
          <p14:tracePt t="28296" x="4043363" y="2878138"/>
          <p14:tracePt t="28304" x="4056063" y="2903538"/>
          <p14:tracePt t="28320" x="4081463" y="2916238"/>
          <p14:tracePt t="28330" x="4105275" y="2941638"/>
          <p14:tracePt t="28336" x="4117975" y="2952750"/>
          <p14:tracePt t="28344" x="4143375" y="2952750"/>
          <p14:tracePt t="28352" x="4181475" y="2952750"/>
          <p14:tracePt t="28360" x="4230688" y="2965450"/>
          <p14:tracePt t="28368" x="4294188" y="2965450"/>
          <p14:tracePt t="28376" x="4368800" y="2965450"/>
          <p14:tracePt t="28384" x="4443413" y="2965450"/>
          <p14:tracePt t="28392" x="4518025" y="2965450"/>
          <p14:tracePt t="28400" x="4581525" y="2965450"/>
          <p14:tracePt t="28408" x="4656138" y="2965450"/>
          <p14:tracePt t="28416" x="4732338" y="2965450"/>
          <p14:tracePt t="28424" x="4768850" y="2965450"/>
          <p14:tracePt t="28432" x="4806950" y="2965450"/>
          <p14:tracePt t="28440" x="4868863" y="2941638"/>
          <p14:tracePt t="28448" x="4881563" y="2941638"/>
          <p14:tracePt t="28456" x="4894263" y="2941638"/>
          <p14:tracePt t="28552" x="4894263" y="2916238"/>
          <p14:tracePt t="28568" x="4894263" y="2903538"/>
          <p14:tracePt t="28576" x="4894263" y="2878138"/>
          <p14:tracePt t="28584" x="4894263" y="2852738"/>
          <p14:tracePt t="28592" x="4894263" y="2828925"/>
          <p14:tracePt t="28600" x="4881563" y="2803525"/>
          <p14:tracePt t="28608" x="4868863" y="2752725"/>
          <p14:tracePt t="28616" x="4843463" y="2716213"/>
          <p14:tracePt t="28624" x="4832350" y="2678113"/>
          <p14:tracePt t="28632" x="4819650" y="2640013"/>
          <p14:tracePt t="28640" x="4781550" y="2590800"/>
          <p14:tracePt t="28648" x="4756150" y="2565400"/>
          <p14:tracePt t="28656" x="4732338" y="2527300"/>
          <p14:tracePt t="28664" x="4694238" y="2490788"/>
          <p14:tracePt t="28672" x="4681538" y="2478088"/>
          <p14:tracePt t="28680" x="4643438" y="2452688"/>
          <p14:tracePt t="28688" x="4606925" y="2427288"/>
          <p14:tracePt t="28696" x="4594225" y="2414588"/>
          <p14:tracePt t="28704" x="4568825" y="2414588"/>
          <p14:tracePt t="28712" x="4543425" y="2403475"/>
          <p14:tracePt t="28729" x="4530725" y="2403475"/>
          <p14:tracePt t="28736" x="4506913" y="2378075"/>
          <p14:tracePt t="28746" x="4468813" y="2378075"/>
          <p14:tracePt t="28752" x="4456113" y="2378075"/>
          <p14:tracePt t="28762" x="4430713" y="2378075"/>
          <p14:tracePt t="28768" x="4394200" y="2378075"/>
          <p14:tracePt t="28776" x="4381500" y="2378075"/>
          <p14:tracePt t="28784" x="4368800" y="2378075"/>
          <p14:tracePt t="28792" x="4356100" y="2390775"/>
          <p14:tracePt t="28800" x="4330700" y="2403475"/>
          <p14:tracePt t="28808" x="4318000" y="2414588"/>
          <p14:tracePt t="28816" x="4318000" y="2465388"/>
          <p14:tracePt t="28824" x="4281488" y="2503488"/>
          <p14:tracePt t="28832" x="4268788" y="2527300"/>
          <p14:tracePt t="28840" x="4256088" y="2552700"/>
          <p14:tracePt t="28848" x="4243388" y="2552700"/>
          <p14:tracePt t="28864" x="4243388" y="2578100"/>
          <p14:tracePt t="28872" x="4217988" y="2616200"/>
          <p14:tracePt t="28880" x="4217988" y="2640013"/>
          <p14:tracePt t="28888" x="4217988" y="2652713"/>
          <p14:tracePt t="28896" x="4217988" y="2678113"/>
          <p14:tracePt t="28904" x="4205288" y="2703513"/>
          <p14:tracePt t="28920" x="4205288" y="2728913"/>
          <p14:tracePt t="28936" x="4205288" y="2740025"/>
          <p14:tracePt t="28952" x="4205288" y="2765425"/>
          <p14:tracePt t="28960" x="4217988" y="2765425"/>
          <p14:tracePt t="28968" x="4243388" y="2778125"/>
          <p14:tracePt t="28976" x="4281488" y="2778125"/>
          <p14:tracePt t="28984" x="4318000" y="2778125"/>
          <p14:tracePt t="28992" x="4368800" y="2778125"/>
          <p14:tracePt t="29000" x="4418013" y="2778125"/>
          <p14:tracePt t="29008" x="4468813" y="2778125"/>
          <p14:tracePt t="29016" x="4518025" y="2778125"/>
          <p14:tracePt t="29024" x="4568825" y="2778125"/>
          <p14:tracePt t="29032" x="4643438" y="2778125"/>
          <p14:tracePt t="29040" x="4694238" y="2778125"/>
          <p14:tracePt t="29048" x="4756150" y="2778125"/>
          <p14:tracePt t="29064" x="4843463" y="2778125"/>
          <p14:tracePt t="29072" x="4881563" y="2778125"/>
          <p14:tracePt t="29080" x="4906963" y="2778125"/>
          <p14:tracePt t="29088" x="4932363" y="2778125"/>
          <p14:tracePt t="29208" x="4906963" y="2778125"/>
          <p14:tracePt t="29216" x="4881563" y="2790825"/>
          <p14:tracePt t="29224" x="4856163" y="2790825"/>
          <p14:tracePt t="29232" x="4819650" y="2790825"/>
          <p14:tracePt t="29240" x="4794250" y="2790825"/>
          <p14:tracePt t="29248" x="4756150" y="2790825"/>
          <p14:tracePt t="29256" x="4732338" y="2816225"/>
          <p14:tracePt t="29264" x="4706938" y="2816225"/>
          <p14:tracePt t="29272" x="4681538" y="2828925"/>
          <p14:tracePt t="29280" x="4668838" y="2828925"/>
          <p14:tracePt t="29296" x="4643438" y="2840038"/>
          <p14:tracePt t="29312" x="4630738" y="2852738"/>
          <p14:tracePt t="29336" x="4630738" y="2865438"/>
          <p14:tracePt t="29345" x="4619625" y="2865438"/>
          <p14:tracePt t="29352" x="4619625" y="2890838"/>
          <p14:tracePt t="29362" x="4606925" y="2916238"/>
          <p14:tracePt t="29368" x="4606925" y="2941638"/>
          <p14:tracePt t="29376" x="4594225" y="2941638"/>
          <p14:tracePt t="29384" x="4594225" y="2952750"/>
          <p14:tracePt t="29392" x="4594225" y="2978150"/>
          <p14:tracePt t="29416" x="4594225" y="2990850"/>
          <p14:tracePt t="29424" x="4594225" y="3016250"/>
          <p14:tracePt t="29432" x="4619625" y="3028950"/>
          <p14:tracePt t="29440" x="4694238" y="3028950"/>
          <p14:tracePt t="29448" x="4781550" y="3041650"/>
          <p14:tracePt t="29456" x="4894263" y="3041650"/>
          <p14:tracePt t="29464" x="5045075" y="3041650"/>
          <p14:tracePt t="29472" x="5207000" y="3041650"/>
          <p14:tracePt t="29480" x="5419725" y="3041650"/>
          <p14:tracePt t="29488" x="5595938" y="3041650"/>
          <p14:tracePt t="29496" x="5757863" y="3041650"/>
          <p14:tracePt t="29504" x="5895975" y="3041650"/>
          <p14:tracePt t="29512" x="5995988" y="3041650"/>
          <p14:tracePt t="29520" x="6083300" y="3041650"/>
          <p14:tracePt t="29528" x="6134100" y="3041650"/>
          <p14:tracePt t="29536" x="6170613" y="3041650"/>
          <p14:tracePt t="29545" x="6183313" y="3041650"/>
          <p14:tracePt t="29552" x="6196013" y="3041650"/>
          <p14:tracePt t="29720" x="6146800" y="3041650"/>
          <p14:tracePt t="29728" x="6083300" y="3041650"/>
          <p14:tracePt t="29736" x="5995988" y="3054350"/>
          <p14:tracePt t="29745" x="5908675" y="3078163"/>
          <p14:tracePt t="29752" x="5795963" y="3090863"/>
          <p14:tracePt t="29761" x="5657850" y="3090863"/>
          <p14:tracePt t="29768" x="5507038" y="3090863"/>
          <p14:tracePt t="29778" x="5357813" y="3090863"/>
          <p14:tracePt t="29784" x="5157788" y="3090863"/>
          <p14:tracePt t="29792" x="4945063" y="3090863"/>
          <p14:tracePt t="29800" x="4706938" y="3090863"/>
          <p14:tracePt t="29808" x="4494213" y="3090863"/>
          <p14:tracePt t="29816" x="4318000" y="3090863"/>
          <p14:tracePt t="29824" x="4117975" y="3090863"/>
          <p14:tracePt t="29832" x="3943350" y="3090863"/>
          <p14:tracePt t="29840" x="3767138" y="3090863"/>
          <p14:tracePt t="29848" x="3617913" y="3090863"/>
          <p14:tracePt t="29856" x="3454400" y="3090863"/>
          <p14:tracePt t="29864" x="3292475" y="3090863"/>
          <p14:tracePt t="29872" x="3154363" y="3090863"/>
          <p14:tracePt t="29880" x="3016250" y="3090863"/>
          <p14:tracePt t="29888" x="2890838" y="3090863"/>
          <p14:tracePt t="29896" x="2803525" y="3090863"/>
          <p14:tracePt t="29904" x="2690813" y="3090863"/>
          <p14:tracePt t="29912" x="2590800" y="3090863"/>
          <p14:tracePt t="29920" x="2490788" y="3090863"/>
          <p14:tracePt t="29928" x="2403475" y="3103563"/>
          <p14:tracePt t="29936" x="2303463" y="3116263"/>
          <p14:tracePt t="29945" x="2178050" y="3128963"/>
          <p14:tracePt t="29952" x="2103438" y="3141663"/>
          <p14:tracePt t="29961" x="2003425" y="3154363"/>
          <p14:tracePt t="29968" x="1952625" y="3165475"/>
          <p14:tracePt t="29978" x="1903413" y="3165475"/>
          <p14:tracePt t="29984" x="1827213" y="3165475"/>
          <p14:tracePt t="29992" x="1778000" y="3165475"/>
          <p14:tracePt t="30000" x="1727200" y="3165475"/>
          <p14:tracePt t="30008" x="1665288" y="3165475"/>
          <p14:tracePt t="30016" x="1614488" y="3165475"/>
          <p14:tracePt t="30024" x="1539875" y="3165475"/>
          <p14:tracePt t="30032" x="1501775" y="3165475"/>
          <p14:tracePt t="30040" x="1465263" y="3165475"/>
          <p14:tracePt t="30061" x="1427163" y="3165475"/>
          <p14:tracePt t="30064" x="1414463" y="3165475"/>
          <p14:tracePt t="30120" x="1401763" y="3165475"/>
          <p14:tracePt t="30160" x="1389063" y="3165475"/>
          <p14:tracePt t="30168" x="1389063" y="3154363"/>
          <p14:tracePt t="30193" x="1389063" y="3141663"/>
          <p14:tracePt t="30200" x="1389063" y="3128963"/>
          <p14:tracePt t="30208" x="1389063" y="3116263"/>
          <p14:tracePt t="30232" x="1389063" y="3103563"/>
          <p14:tracePt t="30240" x="1389063" y="3090863"/>
          <p14:tracePt t="30248" x="1389063" y="3078163"/>
          <p14:tracePt t="30264" x="1389063" y="3065463"/>
          <p14:tracePt t="30280" x="1389063" y="3054350"/>
          <p14:tracePt t="30312" x="1376363" y="3041650"/>
          <p14:tracePt t="30368" x="1376363" y="3016250"/>
          <p14:tracePt t="30376" x="1389063" y="3003550"/>
          <p14:tracePt t="30384" x="1427163" y="3003550"/>
          <p14:tracePt t="30393" x="1489075" y="3003550"/>
          <p14:tracePt t="30400" x="1565275" y="3003550"/>
          <p14:tracePt t="30408" x="1665288" y="3003550"/>
          <p14:tracePt t="30416" x="1765300" y="3003550"/>
          <p14:tracePt t="30424" x="1865313" y="3003550"/>
          <p14:tracePt t="30432" x="1978025" y="3003550"/>
          <p14:tracePt t="30440" x="2065338" y="3003550"/>
          <p14:tracePt t="30448" x="2127250" y="3003550"/>
          <p14:tracePt t="30456" x="2190750" y="3003550"/>
          <p14:tracePt t="30464" x="2265363" y="3003550"/>
          <p14:tracePt t="30472" x="2303463" y="3003550"/>
          <p14:tracePt t="30480" x="2328863" y="3003550"/>
          <p14:tracePt t="30488" x="2339975" y="3003550"/>
          <p14:tracePt t="30496" x="2352675" y="3003550"/>
          <p14:tracePt t="30760" x="2365375" y="3003550"/>
          <p14:tracePt t="30768" x="2378075" y="3003550"/>
          <p14:tracePt t="30776" x="2390775" y="3003550"/>
          <p14:tracePt t="30792" x="2403475" y="3003550"/>
          <p14:tracePt t="30800" x="2416175" y="3028950"/>
          <p14:tracePt t="30832" x="2416175" y="3041650"/>
          <p14:tracePt t="30856" x="2416175" y="3065463"/>
          <p14:tracePt t="30872" x="2416175" y="3078163"/>
          <p14:tracePt t="30880" x="2390775" y="3116263"/>
          <p14:tracePt t="30888" x="2378075" y="3128963"/>
          <p14:tracePt t="30896" x="2339975" y="3141663"/>
          <p14:tracePt t="30904" x="2290763" y="3165475"/>
          <p14:tracePt t="30912" x="2265363" y="3178175"/>
          <p14:tracePt t="30920" x="2239963" y="3190875"/>
          <p14:tracePt t="30928" x="2190750" y="3216275"/>
          <p14:tracePt t="30936" x="2127250" y="3228975"/>
          <p14:tracePt t="30944" x="2065338" y="3241675"/>
          <p14:tracePt t="30952" x="1990725" y="3278188"/>
          <p14:tracePt t="30960" x="1939925" y="3290888"/>
          <p14:tracePt t="30968" x="1865313" y="3303588"/>
          <p14:tracePt t="30976" x="1827213" y="3328988"/>
          <p14:tracePt t="30984" x="1790700" y="3328988"/>
          <p14:tracePt t="30993" x="1752600" y="3328988"/>
          <p14:tracePt t="31000" x="1714500" y="3328988"/>
          <p14:tracePt t="31010" x="1677988" y="3328988"/>
          <p14:tracePt t="31016" x="1652588" y="3341688"/>
          <p14:tracePt t="31024" x="1639888" y="3341688"/>
          <p14:tracePt t="31032" x="1627188" y="3341688"/>
          <p14:tracePt t="31200" x="1652588" y="3341688"/>
          <p14:tracePt t="31208" x="1677988" y="3341688"/>
          <p14:tracePt t="31216" x="1701800" y="3341688"/>
          <p14:tracePt t="31224" x="1727200" y="3341688"/>
          <p14:tracePt t="31232" x="1765300" y="3341688"/>
          <p14:tracePt t="31240" x="1790700" y="3341688"/>
          <p14:tracePt t="31248" x="1827213" y="3341688"/>
          <p14:tracePt t="31256" x="1852613" y="3341688"/>
          <p14:tracePt t="31264" x="1890713" y="3341688"/>
          <p14:tracePt t="31272" x="1927225" y="3341688"/>
          <p14:tracePt t="31280" x="1965325" y="3341688"/>
          <p14:tracePt t="31288" x="1990725" y="3341688"/>
          <p14:tracePt t="31296" x="2027238" y="3341688"/>
          <p14:tracePt t="31304" x="2078038" y="3341688"/>
          <p14:tracePt t="31312" x="2116138" y="3341688"/>
          <p14:tracePt t="31320" x="2165350" y="3341688"/>
          <p14:tracePt t="31328" x="2203450" y="3341688"/>
          <p14:tracePt t="31336" x="2252663" y="3341688"/>
          <p14:tracePt t="31344" x="2303463" y="3341688"/>
          <p14:tracePt t="31352" x="2365375" y="3341688"/>
          <p14:tracePt t="31360" x="2428875" y="3341688"/>
          <p14:tracePt t="31368" x="2478088" y="3341688"/>
          <p14:tracePt t="31376" x="2554288" y="3341688"/>
          <p14:tracePt t="31384" x="2616200" y="3341688"/>
          <p14:tracePt t="31393" x="2716213" y="3341688"/>
          <p14:tracePt t="31400" x="2803525" y="3341688"/>
          <p14:tracePt t="31409" x="2903538" y="3341688"/>
          <p14:tracePt t="31416" x="2979738" y="3341688"/>
          <p14:tracePt t="31426" x="3079750" y="3341688"/>
          <p14:tracePt t="31432" x="3179763" y="3341688"/>
          <p14:tracePt t="31440" x="3292475" y="3341688"/>
          <p14:tracePt t="31448" x="3405188" y="3341688"/>
          <p14:tracePt t="31456" x="3492500" y="3341688"/>
          <p14:tracePt t="31464" x="3567113" y="3341688"/>
          <p14:tracePt t="31472" x="3654425" y="3341688"/>
          <p14:tracePt t="31480" x="3756025" y="3341688"/>
          <p14:tracePt t="31488" x="3843338" y="3341688"/>
          <p14:tracePt t="31496" x="3917950" y="3341688"/>
          <p14:tracePt t="31504" x="4030663" y="3341688"/>
          <p14:tracePt t="31512" x="4143375" y="3341688"/>
          <p14:tracePt t="31520" x="4230688" y="3328988"/>
          <p14:tracePt t="31528" x="4330700" y="3316288"/>
          <p14:tracePt t="31536" x="4418013" y="3316288"/>
          <p14:tracePt t="31544" x="4518025" y="3303588"/>
          <p14:tracePt t="31552" x="4630738" y="3278188"/>
          <p14:tracePt t="31560" x="4732338" y="3278188"/>
          <p14:tracePt t="31568" x="4868863" y="3278188"/>
          <p14:tracePt t="31576" x="4981575" y="3278188"/>
          <p14:tracePt t="31584" x="5132388" y="3267075"/>
          <p14:tracePt t="31592" x="5270500" y="3254375"/>
          <p14:tracePt t="31600" x="5407025" y="3254375"/>
          <p14:tracePt t="31609" x="5570538" y="3254375"/>
          <p14:tracePt t="31616" x="5708650" y="3254375"/>
          <p14:tracePt t="31626" x="5808663" y="3241675"/>
          <p14:tracePt t="31632" x="5921375" y="3241675"/>
          <p14:tracePt t="31640" x="5983288" y="3241675"/>
          <p14:tracePt t="31648" x="6070600" y="3241675"/>
          <p14:tracePt t="31656" x="6146800" y="3216275"/>
          <p14:tracePt t="31664" x="6196013" y="3216275"/>
          <p14:tracePt t="31672" x="6270625" y="3216275"/>
          <p14:tracePt t="31680" x="6321425" y="3216275"/>
          <p14:tracePt t="31688" x="6370638" y="3216275"/>
          <p14:tracePt t="31696" x="6408738" y="3216275"/>
          <p14:tracePt t="31704" x="6459538" y="3203575"/>
          <p14:tracePt t="31712" x="6508750" y="3190875"/>
          <p14:tracePt t="31720" x="6572250" y="3178175"/>
          <p14:tracePt t="31728" x="6634163" y="3178175"/>
          <p14:tracePt t="31736" x="6684963" y="3154363"/>
          <p14:tracePt t="31744" x="6746875" y="3154363"/>
          <p14:tracePt t="31752" x="6784975" y="3154363"/>
          <p14:tracePt t="31760" x="6821488" y="3141663"/>
          <p14:tracePt t="31768" x="6859588" y="3128963"/>
          <p14:tracePt t="31776" x="6872288" y="3128963"/>
          <p14:tracePt t="31784" x="6884988" y="3128963"/>
          <p14:tracePt t="31792" x="6910388" y="3116263"/>
          <p14:tracePt t="31832" x="6921500" y="3103563"/>
          <p14:tracePt t="31848" x="6934200" y="3103563"/>
          <p14:tracePt t="31872" x="6934200" y="3090863"/>
          <p14:tracePt t="31880" x="6946900" y="3078163"/>
          <p14:tracePt t="31896" x="6946900" y="3065463"/>
          <p14:tracePt t="31904" x="6959600" y="3065463"/>
          <p14:tracePt t="31928" x="6972300" y="3041650"/>
          <p14:tracePt t="32144" x="6985000" y="3041650"/>
          <p14:tracePt t="32168" x="6997700" y="3041650"/>
          <p14:tracePt t="32176" x="7021513" y="3054350"/>
          <p14:tracePt t="32184" x="7059613" y="3054350"/>
          <p14:tracePt t="32192" x="7059613" y="3065463"/>
          <p14:tracePt t="32200" x="7085013" y="3090863"/>
          <p14:tracePt t="32208" x="7097713" y="3103563"/>
          <p14:tracePt t="32216" x="7110413" y="3116263"/>
          <p14:tracePt t="32225" x="7123113" y="3116263"/>
          <p14:tracePt t="32232" x="7123113" y="3128963"/>
          <p14:tracePt t="32242" x="7146925" y="3141663"/>
          <p14:tracePt t="32464" x="7146925" y="3154363"/>
          <p14:tracePt t="32480" x="7159625" y="3154363"/>
          <p14:tracePt t="32496" x="7159625" y="3178175"/>
          <p14:tracePt t="32504" x="7159625" y="3190875"/>
          <p14:tracePt t="32512" x="7172325" y="3216275"/>
          <p14:tracePt t="32520" x="7172325" y="3228975"/>
          <p14:tracePt t="32528" x="7172325" y="3241675"/>
          <p14:tracePt t="32536" x="7172325" y="3254375"/>
          <p14:tracePt t="32544" x="7172325" y="3267075"/>
          <p14:tracePt t="32552" x="7172325" y="3278188"/>
          <p14:tracePt t="32560" x="7172325" y="3290888"/>
          <p14:tracePt t="32568" x="7172325" y="3303588"/>
          <p14:tracePt t="32584" x="7172325" y="3316288"/>
          <p14:tracePt t="32592" x="7172325" y="3341688"/>
          <p14:tracePt t="32616" x="7172325" y="3354388"/>
          <p14:tracePt t="32632" x="7172325" y="3390900"/>
          <p14:tracePt t="32641" x="7159625" y="3390900"/>
          <p14:tracePt t="32648" x="7159625" y="3403600"/>
          <p14:tracePt t="32658" x="7134225" y="3403600"/>
          <p14:tracePt t="32664" x="7110413" y="3429000"/>
          <p14:tracePt t="32672" x="7097713" y="3429000"/>
          <p14:tracePt t="32680" x="7072313" y="3441700"/>
          <p14:tracePt t="32688" x="7034213" y="3441700"/>
          <p14:tracePt t="32696" x="7010400" y="3467100"/>
          <p14:tracePt t="32704" x="6946900" y="3479800"/>
          <p14:tracePt t="32712" x="6897688" y="3490913"/>
          <p14:tracePt t="32720" x="6821488" y="3490913"/>
          <p14:tracePt t="32728" x="6772275" y="3490913"/>
          <p14:tracePt t="32736" x="6708775" y="3490913"/>
          <p14:tracePt t="32744" x="6646863" y="3490913"/>
          <p14:tracePt t="32752" x="6596063" y="3490913"/>
          <p14:tracePt t="32760" x="6534150" y="3490913"/>
          <p14:tracePt t="32768" x="6496050" y="3490913"/>
          <p14:tracePt t="32776" x="6434138" y="3490913"/>
          <p14:tracePt t="32784" x="6359525" y="3490913"/>
          <p14:tracePt t="32792" x="6259513" y="3490913"/>
          <p14:tracePt t="32800" x="6208713" y="3490913"/>
          <p14:tracePt t="32808" x="6146800" y="3490913"/>
          <p14:tracePt t="32816" x="6057900" y="3490913"/>
          <p14:tracePt t="32824" x="5983288" y="3490913"/>
          <p14:tracePt t="32832" x="5921375" y="3479800"/>
          <p14:tracePt t="32841" x="5845175" y="3467100"/>
          <p14:tracePt t="32848" x="5757863" y="3467100"/>
          <p14:tracePt t="32857" x="5683250" y="3454400"/>
          <p14:tracePt t="32864" x="5607050" y="3454400"/>
          <p14:tracePt t="32872" x="5507038" y="3454400"/>
          <p14:tracePt t="32880" x="5445125" y="3454400"/>
          <p14:tracePt t="32888" x="5370513" y="3454400"/>
          <p14:tracePt t="32896" x="5270500" y="3441700"/>
          <p14:tracePt t="32904" x="5219700" y="3441700"/>
          <p14:tracePt t="32912" x="5145088" y="3441700"/>
          <p14:tracePt t="32920" x="5045075" y="3441700"/>
          <p14:tracePt t="32928" x="4981575" y="3441700"/>
          <p14:tracePt t="32936" x="4894263" y="3441700"/>
          <p14:tracePt t="32944" x="4819650" y="3441700"/>
          <p14:tracePt t="32952" x="4743450" y="3441700"/>
          <p14:tracePt t="32960" x="4656138" y="3441700"/>
          <p14:tracePt t="32968" x="4581525" y="3441700"/>
          <p14:tracePt t="32976" x="4506913" y="3441700"/>
          <p14:tracePt t="32984" x="4443413" y="3441700"/>
          <p14:tracePt t="32992" x="4368800" y="3441700"/>
          <p14:tracePt t="33000" x="4268788" y="3441700"/>
          <p14:tracePt t="33008" x="4192588" y="3441700"/>
          <p14:tracePt t="33016" x="4105275" y="3416300"/>
          <p14:tracePt t="33025" x="4005263" y="3403600"/>
          <p14:tracePt t="33032" x="3917950" y="3403600"/>
          <p14:tracePt t="33041" x="3817938" y="3390900"/>
          <p14:tracePt t="33048" x="3743325" y="3390900"/>
          <p14:tracePt t="33059" x="3654425" y="3390900"/>
          <p14:tracePt t="33064" x="3579813" y="3378200"/>
          <p14:tracePt t="33074" x="3479800" y="3378200"/>
          <p14:tracePt t="33080" x="3392488" y="3354388"/>
          <p14:tracePt t="33088" x="3267075" y="3354388"/>
          <p14:tracePt t="33096" x="3167063" y="3354388"/>
          <p14:tracePt t="33104" x="3067050" y="3341688"/>
          <p14:tracePt t="33112" x="2967038" y="3341688"/>
          <p14:tracePt t="33120" x="2879725" y="3341688"/>
          <p14:tracePt t="33128" x="2767013" y="3316288"/>
          <p14:tracePt t="33136" x="2690813" y="3316288"/>
          <p14:tracePt t="33144" x="2578100" y="3278188"/>
          <p14:tracePt t="33152" x="2478088" y="3278188"/>
          <p14:tracePt t="33160" x="2390775" y="3278188"/>
          <p14:tracePt t="33168" x="2316163" y="3278188"/>
          <p14:tracePt t="33176" x="2239963" y="3278188"/>
          <p14:tracePt t="33184" x="2152650" y="3278188"/>
          <p14:tracePt t="33192" x="2090738" y="3278188"/>
          <p14:tracePt t="33200" x="2014538" y="3278188"/>
          <p14:tracePt t="33208" x="1927225" y="3278188"/>
          <p14:tracePt t="33216" x="1878013" y="3278188"/>
          <p14:tracePt t="33224" x="1827213" y="3278188"/>
          <p14:tracePt t="33232" x="1765300" y="3278188"/>
          <p14:tracePt t="33240" x="1714500" y="3278188"/>
          <p14:tracePt t="33248" x="1665288" y="3278188"/>
          <p14:tracePt t="33257" x="1627188" y="3278188"/>
          <p14:tracePt t="33264" x="1589088" y="3278188"/>
          <p14:tracePt t="33274" x="1552575" y="3278188"/>
          <p14:tracePt t="33280" x="1527175" y="3278188"/>
          <p14:tracePt t="33400" x="1552575" y="3278188"/>
          <p14:tracePt t="33408" x="1627188" y="3278188"/>
          <p14:tracePt t="33416" x="1701800" y="3278188"/>
          <p14:tracePt t="33424" x="1827213" y="3278188"/>
          <p14:tracePt t="33432" x="1952625" y="3278188"/>
          <p14:tracePt t="33440" x="2090738" y="3278188"/>
          <p14:tracePt t="33448" x="2239963" y="3278188"/>
          <p14:tracePt t="33457" x="2416175" y="3278188"/>
          <p14:tracePt t="33464" x="2565400" y="3278188"/>
          <p14:tracePt t="33473" x="2741613" y="3278188"/>
          <p14:tracePt t="33480" x="2903538" y="3278188"/>
          <p14:tracePt t="33488" x="3054350" y="3278188"/>
          <p14:tracePt t="33496" x="3179763" y="3278188"/>
          <p14:tracePt t="33504" x="3279775" y="3278188"/>
          <p14:tracePt t="33512" x="3405188" y="3278188"/>
          <p14:tracePt t="33520" x="3517900" y="3278188"/>
          <p14:tracePt t="33528" x="3667125" y="3278188"/>
          <p14:tracePt t="33536" x="3817938" y="3278188"/>
          <p14:tracePt t="33544" x="3979863" y="3267075"/>
          <p14:tracePt t="33552" x="4117975" y="3241675"/>
          <p14:tracePt t="33560" x="4268788" y="3216275"/>
          <p14:tracePt t="33568" x="4394200" y="3203575"/>
          <p14:tracePt t="33576" x="4518025" y="3190875"/>
          <p14:tracePt t="33584" x="4656138" y="3178175"/>
          <p14:tracePt t="33592" x="4794250" y="3178175"/>
          <p14:tracePt t="33600" x="4919663" y="3178175"/>
          <p14:tracePt t="33608" x="5057775" y="3178175"/>
          <p14:tracePt t="33616" x="5194300" y="3178175"/>
          <p14:tracePt t="33624" x="5332413" y="3178175"/>
          <p14:tracePt t="33632" x="5470525" y="3178175"/>
          <p14:tracePt t="33640" x="5583238" y="3178175"/>
          <p14:tracePt t="33648" x="5708650" y="3178175"/>
          <p14:tracePt t="33657" x="5808663" y="3178175"/>
          <p14:tracePt t="33664" x="5908675" y="3178175"/>
          <p14:tracePt t="33673" x="6008688" y="3178175"/>
          <p14:tracePt t="33680" x="6070600" y="3178175"/>
          <p14:tracePt t="33690" x="6146800" y="3178175"/>
          <p14:tracePt t="33696" x="6183313" y="3178175"/>
          <p14:tracePt t="33704" x="6221413" y="3178175"/>
          <p14:tracePt t="33712" x="6259513" y="3178175"/>
          <p14:tracePt t="33720" x="6296025" y="3178175"/>
          <p14:tracePt t="33728" x="6334125" y="3178175"/>
          <p14:tracePt t="33744" x="6370638" y="3178175"/>
          <p14:tracePt t="33752" x="6396038" y="3178175"/>
          <p14:tracePt t="33760" x="6421438" y="3178175"/>
          <p14:tracePt t="33768" x="6459538" y="3190875"/>
          <p14:tracePt t="33776" x="6472238" y="3190875"/>
          <p14:tracePt t="33784" x="6508750" y="3203575"/>
          <p14:tracePt t="33792" x="6534150" y="3203575"/>
          <p14:tracePt t="33800" x="6559550" y="3203575"/>
          <p14:tracePt t="33808" x="6584950" y="3216275"/>
          <p14:tracePt t="33816" x="6608763" y="3241675"/>
          <p14:tracePt t="33824" x="6646863" y="3241675"/>
          <p14:tracePt t="33832" x="6646863" y="3254375"/>
          <p14:tracePt t="33840" x="6672263" y="3267075"/>
          <p14:tracePt t="33856" x="6684963" y="3278188"/>
          <p14:tracePt t="33952" x="6684963" y="3290888"/>
          <p14:tracePt t="33968" x="6634163" y="3290888"/>
          <p14:tracePt t="33976" x="6559550" y="3303588"/>
          <p14:tracePt t="33984" x="6472238" y="3303588"/>
          <p14:tracePt t="33992" x="6370638" y="3328988"/>
          <p14:tracePt t="34000" x="6270625" y="3328988"/>
          <p14:tracePt t="34008" x="6183313" y="3328988"/>
          <p14:tracePt t="34016" x="6070600" y="3328988"/>
          <p14:tracePt t="34024" x="5957888" y="3328988"/>
          <p14:tracePt t="34032" x="5821363" y="3328988"/>
          <p14:tracePt t="34040" x="5719763" y="3328988"/>
          <p14:tracePt t="34048" x="5607050" y="3328988"/>
          <p14:tracePt t="34056" x="5483225" y="3328988"/>
          <p14:tracePt t="34074" x="5281613" y="3328988"/>
          <p14:tracePt t="34080" x="5170488" y="3328988"/>
          <p14:tracePt t="34089" x="5057775" y="3328988"/>
          <p14:tracePt t="34096" x="4932363" y="3328988"/>
          <p14:tracePt t="34106" x="4819650" y="3328988"/>
          <p14:tracePt t="34112" x="4656138" y="3328988"/>
          <p14:tracePt t="34120" x="4506913" y="3328988"/>
          <p14:tracePt t="34128" x="4294188" y="3303588"/>
          <p14:tracePt t="34138" x="4030663" y="3254375"/>
          <p14:tracePt t="34144" x="3805238" y="3216275"/>
          <p14:tracePt t="34152" x="3541713" y="3165475"/>
          <p14:tracePt t="34160" x="3267075" y="3090863"/>
          <p14:tracePt t="34168" x="3103563" y="3078163"/>
          <p14:tracePt t="34176" x="2903538" y="3016250"/>
          <p14:tracePt t="34184" x="2754313" y="2990850"/>
          <p14:tracePt t="34192" x="2578100" y="2928938"/>
          <p14:tracePt t="34200" x="2403475" y="2878138"/>
          <p14:tracePt t="34208" x="2239963" y="2828925"/>
          <p14:tracePt t="34216" x="2078038" y="2790825"/>
          <p14:tracePt t="34224" x="1903413" y="2728913"/>
          <p14:tracePt t="34232" x="1752600" y="2690813"/>
          <p14:tracePt t="34240" x="1577975" y="2616200"/>
          <p14:tracePt t="34248" x="1439863" y="2565400"/>
          <p14:tracePt t="34256" x="1263650" y="2490788"/>
          <p14:tracePt t="34264" x="1038225" y="2403475"/>
          <p14:tracePt t="34272" x="901700" y="2352675"/>
          <p14:tracePt t="34280" x="750888" y="2265363"/>
          <p14:tracePt t="34289" x="625475" y="2190750"/>
          <p14:tracePt t="34296" x="463550" y="2089150"/>
          <p14:tracePt t="34306" x="300038" y="1927225"/>
          <p14:tracePt t="34312" x="125413" y="1739900"/>
          <p14:tracePt t="35536" x="1339850" y="512763"/>
          <p14:tracePt t="35536" x="1814513" y="700088"/>
          <p14:tracePt t="35536" x="2403475" y="950913"/>
          <p14:tracePt t="35536" x="2867025" y="1150938"/>
          <p14:tracePt t="35536" x="3079750" y="1238250"/>
          <p14:tracePt t="35536" x="3167063" y="1276350"/>
          <p14:tracePt t="35536" x="3492500" y="1401763"/>
          <p14:tracePt t="35536" x="3856038" y="1563688"/>
          <p14:tracePt t="35536" x="4130675" y="1663700"/>
          <p14:tracePt t="35536" x="4481513" y="1801813"/>
          <p14:tracePt t="35536" x="4768850" y="1914525"/>
          <p14:tracePt t="35536" x="4956175" y="1989138"/>
          <p14:tracePt t="35536" x="5106988" y="2065338"/>
          <p14:tracePt t="35536" x="5281613" y="2139950"/>
          <p14:tracePt t="35536" x="5394325" y="2190750"/>
          <p14:tracePt t="35536" x="5532438" y="2252663"/>
          <p14:tracePt t="35536" x="5645150" y="2303463"/>
          <p14:tracePt t="35536" x="5708650" y="2327275"/>
          <p14:tracePt t="35536" x="5808663" y="2378075"/>
          <p14:tracePt t="35536" x="5921375" y="2427288"/>
          <p14:tracePt t="35536" x="5970588" y="2439988"/>
          <p14:tracePt t="35536" x="6034088" y="2452688"/>
          <p14:tracePt t="35536" x="6070600" y="2465388"/>
          <p14:tracePt t="35536" x="6108700" y="2478088"/>
          <p14:tracePt t="35536" x="6170613" y="2516188"/>
          <p14:tracePt t="35536" x="6221413" y="2540000"/>
          <p14:tracePt t="35536" x="6246813" y="2552700"/>
          <p14:tracePt t="35536" x="6321425" y="2578100"/>
          <p14:tracePt t="35536" x="6370638" y="2616200"/>
          <p14:tracePt t="35536" x="6370638" y="2627313"/>
          <p14:tracePt t="35536" x="6383338" y="2627313"/>
          <p14:tracePt t="35536" x="6408738" y="2627313"/>
          <p14:tracePt t="35536" x="6459538" y="2627313"/>
          <p14:tracePt t="35536" x="6508750" y="2616200"/>
          <p14:tracePt t="35536" x="6559550" y="2616200"/>
          <p14:tracePt t="35536" x="6584950" y="2616200"/>
          <p14:tracePt t="35536" x="6621463" y="2616200"/>
          <p14:tracePt t="35536" x="6646863" y="2616200"/>
          <p14:tracePt t="35536" x="6672263" y="2603500"/>
          <p14:tracePt t="35536" x="6721475" y="2603500"/>
          <p14:tracePt t="35536" x="6797675" y="2590800"/>
          <p14:tracePt t="35536" x="6897688" y="2590800"/>
          <p14:tracePt t="35536" x="6997700" y="2590800"/>
          <p14:tracePt t="35536" x="7110413" y="2590800"/>
          <p14:tracePt t="35536" x="7259638" y="2590800"/>
          <p14:tracePt t="35536" x="7423150" y="2590800"/>
          <p14:tracePt t="35536" x="7597775" y="2627313"/>
          <p14:tracePt t="35536" x="7835900" y="2703513"/>
          <p14:tracePt t="35536" x="7986713" y="2728913"/>
          <p14:tracePt t="35536" x="7999413" y="2728913"/>
          <p14:tracePt t="35536" x="8074025" y="2752725"/>
          <p14:tracePt t="35536" x="8374063" y="2840038"/>
          <p14:tracePt t="35536" x="8763000" y="2990850"/>
          <p14:tracePt t="35536" x="9050338" y="3128963"/>
          <p14:tracePt t="35536" x="9350375" y="3228975"/>
          <p14:tracePt t="35536" x="9839325" y="3390900"/>
          <p14:tracePt t="35536" x="10039350" y="3454400"/>
          <p14:tracePt t="35536" x="10313988" y="3529013"/>
          <p14:tracePt t="35536" x="10690225" y="3629025"/>
          <p14:tracePt t="35536" x="10915650" y="3654425"/>
          <p14:tracePt t="35536" x="11153775" y="3729038"/>
          <p14:tracePt t="35536" x="11341100" y="3741738"/>
          <p14:tracePt t="35536" x="11503025" y="3803650"/>
          <p14:tracePt t="35536" x="11628438" y="3829050"/>
          <p14:tracePt t="35536" x="11766550" y="3854450"/>
          <p14:tracePt t="35536" x="11804650" y="3854450"/>
          <p14:tracePt t="35536" x="11841163" y="3867150"/>
          <p14:tracePt t="35536" x="11853863" y="3867150"/>
          <p14:tracePt t="35536" x="11841163" y="3867150"/>
          <p14:tracePt t="35536" x="11741150" y="3841750"/>
          <p14:tracePt t="35536" x="11441113" y="3779838"/>
          <p14:tracePt t="35536" x="11015663" y="3716338"/>
          <p14:tracePt t="35536" x="10490200" y="3641725"/>
          <p14:tracePt t="35536" x="9863138" y="3554413"/>
          <p14:tracePt t="35536" x="9163050" y="3429000"/>
          <p14:tracePt t="35536" x="8374063" y="3341688"/>
          <p14:tracePt t="35536" x="7472363" y="3216275"/>
          <p14:tracePt t="35536" x="6608763" y="3078163"/>
          <p14:tracePt t="35536" x="5783263" y="2952750"/>
          <p14:tracePt t="35536" x="5019675" y="2828925"/>
          <p14:tracePt t="35536" x="4318000" y="2728913"/>
          <p14:tracePt t="35536" x="3579813" y="2527300"/>
          <p14:tracePt t="35536" x="2867025" y="2314575"/>
          <p14:tracePt t="35536" x="2252663" y="2101850"/>
          <p14:tracePt t="35536" x="1727200" y="1889125"/>
          <p14:tracePt t="35536" x="1301750" y="1689100"/>
          <p14:tracePt t="35536" x="950913" y="1539875"/>
          <p14:tracePt t="35536" x="776288" y="1414463"/>
          <p14:tracePt t="35536" x="600075" y="1276350"/>
          <p14:tracePt t="35536" x="488950" y="1176338"/>
          <p14:tracePt t="35536" x="438150" y="1101725"/>
          <p14:tracePt t="35536" x="387350" y="1001713"/>
          <p14:tracePt t="35536" x="350838" y="912813"/>
          <p14:tracePt t="35536" x="325438" y="863600"/>
          <p14:tracePt t="35536" x="312738" y="801688"/>
          <p14:tracePt t="35536" x="263525" y="725488"/>
          <p14:tracePt t="35536" x="250825" y="688975"/>
          <p14:tracePt t="35536" x="200025" y="612775"/>
          <p14:tracePt t="35536" x="163513" y="576263"/>
          <p14:tracePt t="35536" x="100013" y="487363"/>
          <p14:tracePt t="35536" x="61913" y="450850"/>
          <p14:tracePt t="35536" x="0" y="3746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11" y="412779"/>
            <a:ext cx="3130088" cy="29109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76" y="410876"/>
            <a:ext cx="3419474" cy="29128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4711" y="3616036"/>
            <a:ext cx="454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Reshape</a:t>
            </a:r>
            <a:r>
              <a:rPr lang="ko-KR" altLang="en-US" dirty="0"/>
              <a:t>를 통해 </a:t>
            </a:r>
            <a:r>
              <a:rPr lang="en-US" altLang="ko-KR" dirty="0"/>
              <a:t>(6,1)</a:t>
            </a:r>
            <a:r>
              <a:rPr lang="ko-KR" altLang="en-US" dirty="0"/>
              <a:t>로 재배열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14976" y="3576258"/>
            <a:ext cx="401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Reshape</a:t>
            </a:r>
            <a:r>
              <a:rPr lang="ko-KR" altLang="en-US" dirty="0"/>
              <a:t>를 통해 </a:t>
            </a:r>
            <a:r>
              <a:rPr lang="en-US" altLang="ko-KR" dirty="0"/>
              <a:t>(2,3)</a:t>
            </a:r>
            <a:r>
              <a:rPr lang="ko-KR" altLang="en-US" dirty="0"/>
              <a:t>로 재배열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219D68A-B5D8-4782-84FC-E78AC89C3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63"/>
    </mc:Choice>
    <mc:Fallback>
      <p:transition spd="slow" advTm="4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55" x="0" y="0"/>
        </p14:tracePtLst>
        <p14:tracePtLst>
          <p14:tracePt t="2772" x="3473450" y="6224588"/>
          <p14:tracePt t="5771" x="87313" y="374650"/>
          <p14:tracePt t="5779" x="174625" y="400050"/>
          <p14:tracePt t="5788" x="238125" y="412750"/>
          <p14:tracePt t="5795" x="325438" y="412750"/>
          <p14:tracePt t="5803" x="425450" y="412750"/>
          <p14:tracePt t="5811" x="538163" y="425450"/>
          <p14:tracePt t="5819" x="625475" y="425450"/>
          <p14:tracePt t="5827" x="676275" y="425450"/>
          <p14:tracePt t="5835" x="750888" y="425450"/>
          <p14:tracePt t="5843" x="776288" y="425450"/>
          <p14:tracePt t="5851" x="801688" y="425450"/>
          <p14:tracePt t="5859" x="814388" y="425450"/>
          <p14:tracePt t="5979" x="825500" y="438150"/>
          <p14:tracePt t="6019" x="814388" y="450850"/>
          <p14:tracePt t="6035" x="801688" y="450850"/>
          <p14:tracePt t="6051" x="801688" y="463550"/>
          <p14:tracePt t="6059" x="801688" y="487363"/>
          <p14:tracePt t="6072" x="788988" y="500063"/>
          <p14:tracePt t="6075" x="788988" y="525463"/>
          <p14:tracePt t="6083" x="776288" y="538163"/>
          <p14:tracePt t="6091" x="763588" y="538163"/>
          <p14:tracePt t="6099" x="763588" y="576263"/>
          <p14:tracePt t="6107" x="750888" y="588963"/>
          <p14:tracePt t="6115" x="738188" y="612775"/>
          <p14:tracePt t="6123" x="738188" y="650875"/>
          <p14:tracePt t="6131" x="738188" y="663575"/>
          <p14:tracePt t="6139" x="725488" y="688975"/>
          <p14:tracePt t="6147" x="725488" y="700088"/>
          <p14:tracePt t="6155" x="712788" y="750888"/>
          <p14:tracePt t="6171" x="701675" y="763588"/>
          <p14:tracePt t="6179" x="701675" y="776288"/>
          <p14:tracePt t="6188" x="701675" y="788988"/>
          <p14:tracePt t="6195" x="688975" y="812800"/>
          <p14:tracePt t="6211" x="688975" y="825500"/>
          <p14:tracePt t="6227" x="688975" y="838200"/>
          <p14:tracePt t="6251" x="688975" y="850900"/>
          <p14:tracePt t="6259" x="688975" y="863600"/>
          <p14:tracePt t="6275" x="701675" y="876300"/>
          <p14:tracePt t="6419" x="712788" y="876300"/>
          <p14:tracePt t="6435" x="725488" y="876300"/>
          <p14:tracePt t="6659" x="738188" y="876300"/>
          <p14:tracePt t="6667" x="750888" y="876300"/>
          <p14:tracePt t="6675" x="763588" y="876300"/>
          <p14:tracePt t="6683" x="776288" y="876300"/>
          <p14:tracePt t="6699" x="788988" y="876300"/>
          <p14:tracePt t="6707" x="814388" y="876300"/>
          <p14:tracePt t="6715" x="825500" y="876300"/>
          <p14:tracePt t="6723" x="850900" y="876300"/>
          <p14:tracePt t="6731" x="914400" y="912813"/>
          <p14:tracePt t="6739" x="950913" y="963613"/>
          <p14:tracePt t="6747" x="989013" y="1001713"/>
          <p14:tracePt t="6756" x="1038225" y="1076325"/>
          <p14:tracePt t="6763" x="1038225" y="1114425"/>
          <p14:tracePt t="6787" x="1038225" y="1125538"/>
          <p14:tracePt t="7179" x="1063625" y="1125538"/>
          <p14:tracePt t="7187" x="1101725" y="1138238"/>
          <p14:tracePt t="7195" x="1114425" y="1138238"/>
          <p14:tracePt t="7227" x="1127125" y="1150938"/>
          <p14:tracePt t="7259" x="1139825" y="1163638"/>
          <p14:tracePt t="7315" x="1150938" y="1163638"/>
          <p14:tracePt t="7779" x="1150938" y="1176338"/>
          <p14:tracePt t="7867" x="1176338" y="1189038"/>
          <p14:tracePt t="7875" x="1176338" y="1201738"/>
          <p14:tracePt t="7883" x="1189038" y="1214438"/>
          <p14:tracePt t="7891" x="1189038" y="1227138"/>
          <p14:tracePt t="7899" x="1201738" y="1238250"/>
          <p14:tracePt t="7915" x="1214438" y="1250950"/>
          <p14:tracePt t="7923" x="1227138" y="1263650"/>
          <p14:tracePt t="7931" x="1239838" y="1276350"/>
          <p14:tracePt t="7939" x="1252538" y="1289050"/>
          <p14:tracePt t="7963" x="1263650" y="1289050"/>
          <p14:tracePt t="7971" x="1276350" y="1289050"/>
          <p14:tracePt t="8003" x="1289050" y="1289050"/>
          <p14:tracePt t="8011" x="1301750" y="1289050"/>
          <p14:tracePt t="8019" x="1314450" y="1289050"/>
          <p14:tracePt t="8027" x="1339850" y="1289050"/>
          <p14:tracePt t="8036" x="1352550" y="1289050"/>
          <p14:tracePt t="8053" x="1376363" y="1289050"/>
          <p14:tracePt t="8131" x="1389063" y="1289050"/>
          <p14:tracePt t="8147" x="1414463" y="1289050"/>
          <p14:tracePt t="8163" x="1427163" y="1289050"/>
          <p14:tracePt t="8179" x="1439863" y="1289050"/>
          <p14:tracePt t="8195" x="1452563" y="1289050"/>
          <p14:tracePt t="8299" x="1465263" y="1289050"/>
          <p14:tracePt t="8307" x="1476375" y="1289050"/>
          <p14:tracePt t="8315" x="1489075" y="1289050"/>
          <p14:tracePt t="8323" x="1501775" y="1289050"/>
          <p14:tracePt t="8331" x="1527175" y="1289050"/>
          <p14:tracePt t="8347" x="1539875" y="1289050"/>
          <p14:tracePt t="8355" x="1565275" y="1289050"/>
          <p14:tracePt t="8371" x="1577975" y="1289050"/>
          <p14:tracePt t="8379" x="1589088" y="1289050"/>
          <p14:tracePt t="8387" x="1601788" y="1289050"/>
          <p14:tracePt t="8467" x="1614488" y="1289050"/>
          <p14:tracePt t="8491" x="1627188" y="1289050"/>
          <p14:tracePt t="8499" x="1652588" y="1289050"/>
          <p14:tracePt t="8515" x="1677988" y="1289050"/>
          <p14:tracePt t="8539" x="1689100" y="1276350"/>
          <p14:tracePt t="8755" x="1701800" y="1276350"/>
          <p14:tracePt t="8763" x="1714500" y="1276350"/>
          <p14:tracePt t="8771" x="1739900" y="1250950"/>
          <p14:tracePt t="8779" x="1752600" y="1250950"/>
          <p14:tracePt t="8795" x="1765300" y="1238250"/>
          <p14:tracePt t="8811" x="1790700" y="1238250"/>
          <p14:tracePt t="9011" x="1814513" y="1238250"/>
          <p14:tracePt t="9027" x="1827213" y="1250950"/>
          <p14:tracePt t="9035" x="1865313" y="1250950"/>
          <p14:tracePt t="9043" x="1890713" y="1250950"/>
          <p14:tracePt t="9051" x="1927225" y="1263650"/>
          <p14:tracePt t="9068" x="2014538" y="1276350"/>
          <p14:tracePt t="9075" x="2039938" y="1276350"/>
          <p14:tracePt t="9085" x="2078038" y="1276350"/>
          <p14:tracePt t="9091" x="2127250" y="1276350"/>
          <p14:tracePt t="9099" x="2165350" y="1276350"/>
          <p14:tracePt t="9107" x="2203450" y="1276350"/>
          <p14:tracePt t="9115" x="2228850" y="1276350"/>
          <p14:tracePt t="9123" x="2252663" y="1276350"/>
          <p14:tracePt t="9131" x="2265363" y="1276350"/>
          <p14:tracePt t="9139" x="2290763" y="1276350"/>
          <p14:tracePt t="9299" x="2303463" y="1276350"/>
          <p14:tracePt t="9323" x="2303463" y="1263650"/>
          <p14:tracePt t="9355" x="2290763" y="1263650"/>
          <p14:tracePt t="9443" x="2303463" y="1250950"/>
          <p14:tracePt t="9451" x="2339975" y="1250950"/>
          <p14:tracePt t="9459" x="2390775" y="1250950"/>
          <p14:tracePt t="9468" x="2478088" y="1250950"/>
          <p14:tracePt t="9475" x="2565400" y="1250950"/>
          <p14:tracePt t="9484" x="2654300" y="1250950"/>
          <p14:tracePt t="9491" x="2728913" y="1250950"/>
          <p14:tracePt t="9501" x="2803525" y="1250950"/>
          <p14:tracePt t="9507" x="2867025" y="1250950"/>
          <p14:tracePt t="9515" x="2903538" y="1250950"/>
          <p14:tracePt t="9523" x="2954338" y="1250950"/>
          <p14:tracePt t="9531" x="2967038" y="1250950"/>
          <p14:tracePt t="9547" x="2992438" y="1250950"/>
          <p14:tracePt t="9723" x="3003550" y="1250950"/>
          <p14:tracePt t="9739" x="3028950" y="1238250"/>
          <p14:tracePt t="9755" x="3041650" y="1227138"/>
          <p14:tracePt t="9763" x="3054350" y="1214438"/>
          <p14:tracePt t="9771" x="3067050" y="1214438"/>
          <p14:tracePt t="9779" x="3067050" y="1201738"/>
          <p14:tracePt t="9787" x="3079750" y="1201738"/>
          <p14:tracePt t="9795" x="3116263" y="1163638"/>
          <p14:tracePt t="9811" x="3141663" y="1163638"/>
          <p14:tracePt t="9819" x="3167063" y="1150938"/>
          <p14:tracePt t="9827" x="3192463" y="1138238"/>
          <p14:tracePt t="9835" x="3216275" y="1125538"/>
          <p14:tracePt t="9851" x="3241675" y="1125538"/>
          <p14:tracePt t="9859" x="3254375" y="1125538"/>
          <p14:tracePt t="9867" x="3267075" y="1125538"/>
          <p14:tracePt t="9875" x="3292475" y="1125538"/>
          <p14:tracePt t="9884" x="3317875" y="1125538"/>
          <p14:tracePt t="9891" x="3341688" y="1125538"/>
          <p14:tracePt t="9900" x="3354388" y="1125538"/>
          <p14:tracePt t="9907" x="3367088" y="1125538"/>
          <p14:tracePt t="9917" x="3379788" y="1125538"/>
          <p14:tracePt t="9931" x="3392488" y="1125538"/>
          <p14:tracePt t="9947" x="3417888" y="1125538"/>
          <p14:tracePt t="9987" x="3417888" y="1138238"/>
          <p14:tracePt t="9995" x="3417888" y="1150938"/>
          <p14:tracePt t="10003" x="3417888" y="1163638"/>
          <p14:tracePt t="10019" x="3417888" y="1176338"/>
          <p14:tracePt t="10035" x="3417888" y="1201738"/>
          <p14:tracePt t="10043" x="3392488" y="1201738"/>
          <p14:tracePt t="10051" x="3367088" y="1201738"/>
          <p14:tracePt t="10069" x="3279775" y="1214438"/>
          <p14:tracePt t="10075" x="3228975" y="1214438"/>
          <p14:tracePt t="10083" x="3154363" y="1227138"/>
          <p14:tracePt t="10091" x="3103563" y="1227138"/>
          <p14:tracePt t="10101" x="3028950" y="1227138"/>
          <p14:tracePt t="10107" x="2979738" y="1227138"/>
          <p14:tracePt t="10117" x="2928938" y="1227138"/>
          <p14:tracePt t="10123" x="2879725" y="1227138"/>
          <p14:tracePt t="10131" x="2790825" y="1227138"/>
          <p14:tracePt t="10139" x="2741613" y="1227138"/>
          <p14:tracePt t="10147" x="2716213" y="1227138"/>
          <p14:tracePt t="10155" x="2678113" y="1227138"/>
          <p14:tracePt t="10163" x="2641600" y="1227138"/>
          <p14:tracePt t="10171" x="2628900" y="1227138"/>
          <p14:tracePt t="10179" x="2616200" y="1227138"/>
          <p14:tracePt t="10195" x="2603500" y="1227138"/>
          <p14:tracePt t="10307" x="2628900" y="1227138"/>
          <p14:tracePt t="10316" x="2678113" y="1238250"/>
          <p14:tracePt t="10323" x="2741613" y="1263650"/>
          <p14:tracePt t="10331" x="2816225" y="1289050"/>
          <p14:tracePt t="10339" x="2879725" y="1314450"/>
          <p14:tracePt t="10347" x="2941638" y="1327150"/>
          <p14:tracePt t="10355" x="2992438" y="1327150"/>
          <p14:tracePt t="10363" x="3054350" y="1363663"/>
          <p14:tracePt t="10371" x="3092450" y="1363663"/>
          <p14:tracePt t="10379" x="3141663" y="1389063"/>
          <p14:tracePt t="10387" x="3179763" y="1401763"/>
          <p14:tracePt t="10395" x="3205163" y="1427163"/>
          <p14:tracePt t="10403" x="3216275" y="1427163"/>
          <p14:tracePt t="10411" x="3228975" y="1439863"/>
          <p14:tracePt t="10507" x="3228975" y="1427163"/>
          <p14:tracePt t="10531" x="3228975" y="1414463"/>
          <p14:tracePt t="10539" x="3228975" y="1401763"/>
          <p14:tracePt t="10547" x="3228975" y="1389063"/>
          <p14:tracePt t="10555" x="3228975" y="1376363"/>
          <p14:tracePt t="10563" x="3228975" y="1363663"/>
          <p14:tracePt t="10571" x="3228975" y="1350963"/>
          <p14:tracePt t="10579" x="3241675" y="1327150"/>
          <p14:tracePt t="10587" x="3254375" y="1314450"/>
          <p14:tracePt t="10595" x="3267075" y="1289050"/>
          <p14:tracePt t="10603" x="3279775" y="1289050"/>
          <p14:tracePt t="10611" x="3305175" y="1263650"/>
          <p14:tracePt t="10619" x="3328988" y="1238250"/>
          <p14:tracePt t="10627" x="3354388" y="1238250"/>
          <p14:tracePt t="10635" x="3379788" y="1214438"/>
          <p14:tracePt t="10643" x="3405188" y="1201738"/>
          <p14:tracePt t="10651" x="3441700" y="1201738"/>
          <p14:tracePt t="10659" x="3467100" y="1189038"/>
          <p14:tracePt t="10667" x="3505200" y="1176338"/>
          <p14:tracePt t="10675" x="3579813" y="1163638"/>
          <p14:tracePt t="10683" x="3617913" y="1163638"/>
          <p14:tracePt t="10691" x="3667125" y="1163638"/>
          <p14:tracePt t="10699" x="3730625" y="1163638"/>
          <p14:tracePt t="10707" x="3817938" y="1163638"/>
          <p14:tracePt t="10716" x="3905250" y="1163638"/>
          <p14:tracePt t="10723" x="3979863" y="1163638"/>
          <p14:tracePt t="10733" x="4017963" y="1163638"/>
          <p14:tracePt t="10739" x="4081463" y="1176338"/>
          <p14:tracePt t="10747" x="4156075" y="1189038"/>
          <p14:tracePt t="10755" x="4181475" y="1201738"/>
          <p14:tracePt t="10763" x="4217988" y="1214438"/>
          <p14:tracePt t="10771" x="4230688" y="1214438"/>
          <p14:tracePt t="10779" x="4243388" y="1227138"/>
          <p14:tracePt t="10795" x="4256088" y="1227138"/>
          <p14:tracePt t="10819" x="4256088" y="1250950"/>
          <p14:tracePt t="10827" x="4256088" y="1263650"/>
          <p14:tracePt t="10859" x="4256088" y="1276350"/>
          <p14:tracePt t="10867" x="4230688" y="1289050"/>
          <p14:tracePt t="10875" x="4217988" y="1301750"/>
          <p14:tracePt t="10883" x="4181475" y="1314450"/>
          <p14:tracePt t="10891" x="4130675" y="1314450"/>
          <p14:tracePt t="10900" x="4056063" y="1314450"/>
          <p14:tracePt t="10907" x="3992563" y="1314450"/>
          <p14:tracePt t="10916" x="3892550" y="1314450"/>
          <p14:tracePt t="10923" x="3805238" y="1314450"/>
          <p14:tracePt t="10933" x="3705225" y="1314450"/>
          <p14:tracePt t="10939" x="3643313" y="1314450"/>
          <p14:tracePt t="10947" x="3567113" y="1314450"/>
          <p14:tracePt t="10955" x="3530600" y="1289050"/>
          <p14:tracePt t="10963" x="3467100" y="1276350"/>
          <p14:tracePt t="10971" x="3429000" y="1276350"/>
          <p14:tracePt t="10979" x="3379788" y="1238250"/>
          <p14:tracePt t="10987" x="3341688" y="1238250"/>
          <p14:tracePt t="10995" x="3328988" y="1227138"/>
          <p14:tracePt t="11003" x="3267075" y="1201738"/>
          <p14:tracePt t="11011" x="3241675" y="1189038"/>
          <p14:tracePt t="11019" x="3228975" y="1176338"/>
          <p14:tracePt t="11027" x="3205163" y="1176338"/>
          <p14:tracePt t="11035" x="3192463" y="1176338"/>
          <p14:tracePt t="11043" x="3179763" y="1176338"/>
          <p14:tracePt t="11051" x="3167063" y="1150938"/>
          <p14:tracePt t="11067" x="3154363" y="1150938"/>
          <p14:tracePt t="11075" x="3141663" y="1150938"/>
          <p14:tracePt t="11099" x="3116263" y="1150938"/>
          <p14:tracePt t="11107" x="3103563" y="1150938"/>
          <p14:tracePt t="11116" x="3079750" y="1150938"/>
          <p14:tracePt t="11132" x="3067050" y="1150938"/>
          <p14:tracePt t="11139" x="3041650" y="1150938"/>
          <p14:tracePt t="11149" x="3028950" y="1150938"/>
          <p14:tracePt t="11155" x="3003550" y="1150938"/>
          <p14:tracePt t="11163" x="2992438" y="1150938"/>
          <p14:tracePt t="11171" x="2954338" y="1150938"/>
          <p14:tracePt t="11179" x="2916238" y="1150938"/>
          <p14:tracePt t="11187" x="2879725" y="1150938"/>
          <p14:tracePt t="11195" x="2841625" y="1150938"/>
          <p14:tracePt t="11203" x="2816225" y="1163638"/>
          <p14:tracePt t="11211" x="2790825" y="1163638"/>
          <p14:tracePt t="11219" x="2754313" y="1163638"/>
          <p14:tracePt t="11227" x="2728913" y="1176338"/>
          <p14:tracePt t="11235" x="2690813" y="1189038"/>
          <p14:tracePt t="11243" x="2654300" y="1201738"/>
          <p14:tracePt t="11259" x="2628900" y="1214438"/>
          <p14:tracePt t="11267" x="2616200" y="1214438"/>
          <p14:tracePt t="11275" x="2590800" y="1214438"/>
          <p14:tracePt t="11283" x="2578100" y="1214438"/>
          <p14:tracePt t="11419" x="2590800" y="1214438"/>
          <p14:tracePt t="11427" x="2616200" y="1214438"/>
          <p14:tracePt t="11435" x="2641600" y="1214438"/>
          <p14:tracePt t="11443" x="2654300" y="1214438"/>
          <p14:tracePt t="11459" x="2667000" y="1214438"/>
          <p14:tracePt t="11539" x="2628900" y="1214438"/>
          <p14:tracePt t="11547" x="2616200" y="1214438"/>
          <p14:tracePt t="11555" x="2578100" y="1214438"/>
          <p14:tracePt t="11563" x="2528888" y="1214438"/>
          <p14:tracePt t="11571" x="2490788" y="1214438"/>
          <p14:tracePt t="11579" x="2441575" y="1214438"/>
          <p14:tracePt t="11587" x="2428875" y="1214438"/>
          <p14:tracePt t="11595" x="2403475" y="1214438"/>
          <p14:tracePt t="11603" x="2390775" y="1214438"/>
          <p14:tracePt t="11691" x="2390775" y="1201738"/>
          <p14:tracePt t="11699" x="2403475" y="1201738"/>
          <p14:tracePt t="11707" x="2452688" y="1201738"/>
          <p14:tracePt t="11715" x="2554288" y="1189038"/>
          <p14:tracePt t="11723" x="2641600" y="1176338"/>
          <p14:tracePt t="11732" x="2741613" y="1150938"/>
          <p14:tracePt t="11739" x="2879725" y="1138238"/>
          <p14:tracePt t="11748" x="3016250" y="1114425"/>
          <p14:tracePt t="11755" x="3128963" y="1114425"/>
          <p14:tracePt t="11765" x="3228975" y="1114425"/>
          <p14:tracePt t="11771" x="3367088" y="1114425"/>
          <p14:tracePt t="11779" x="3479800" y="1114425"/>
          <p14:tracePt t="11787" x="3579813" y="1114425"/>
          <p14:tracePt t="11795" x="3643313" y="1114425"/>
          <p14:tracePt t="11803" x="3705225" y="1114425"/>
          <p14:tracePt t="11811" x="3743325" y="1114425"/>
          <p14:tracePt t="11819" x="3756025" y="1114425"/>
          <p14:tracePt t="12107" x="3767138" y="1114425"/>
          <p14:tracePt t="12115" x="3767138" y="1125538"/>
          <p14:tracePt t="12123" x="3767138" y="1150938"/>
          <p14:tracePt t="12131" x="3767138" y="1189038"/>
          <p14:tracePt t="12139" x="3779838" y="1227138"/>
          <p14:tracePt t="12148" x="3779838" y="1250950"/>
          <p14:tracePt t="12155" x="3792538" y="1276350"/>
          <p14:tracePt t="12164" x="3792538" y="1301750"/>
          <p14:tracePt t="12171" x="3805238" y="1327150"/>
          <p14:tracePt t="12181" x="3805238" y="1350963"/>
          <p14:tracePt t="12187" x="3805238" y="1363663"/>
          <p14:tracePt t="12195" x="3817938" y="1401763"/>
          <p14:tracePt t="12203" x="3830638" y="1427163"/>
          <p14:tracePt t="12211" x="3830638" y="1450975"/>
          <p14:tracePt t="12219" x="3830638" y="1476375"/>
          <p14:tracePt t="12227" x="3830638" y="1489075"/>
          <p14:tracePt t="12251" x="3830638" y="1514475"/>
          <p14:tracePt t="12275" x="3830638" y="1527175"/>
          <p14:tracePt t="12291" x="3830638" y="1539875"/>
          <p14:tracePt t="12299" x="3830638" y="1552575"/>
          <p14:tracePt t="12307" x="3817938" y="1563688"/>
          <p14:tracePt t="12315" x="3805238" y="1563688"/>
          <p14:tracePt t="12323" x="3792538" y="1563688"/>
          <p14:tracePt t="12331" x="3767138" y="1563688"/>
          <p14:tracePt t="12339" x="3743325" y="1576388"/>
          <p14:tracePt t="12347" x="3705225" y="1576388"/>
          <p14:tracePt t="12355" x="3667125" y="1576388"/>
          <p14:tracePt t="12364" x="3630613" y="1576388"/>
          <p14:tracePt t="12371" x="3579813" y="1576388"/>
          <p14:tracePt t="12381" x="3554413" y="1576388"/>
          <p14:tracePt t="12387" x="3505200" y="1576388"/>
          <p14:tracePt t="12395" x="3441700" y="1576388"/>
          <p14:tracePt t="12403" x="3392488" y="1576388"/>
          <p14:tracePt t="12411" x="3317875" y="1576388"/>
          <p14:tracePt t="12419" x="3279775" y="1576388"/>
          <p14:tracePt t="12427" x="3241675" y="1576388"/>
          <p14:tracePt t="12435" x="3192463" y="1576388"/>
          <p14:tracePt t="12443" x="3141663" y="1576388"/>
          <p14:tracePt t="12451" x="3103563" y="1576388"/>
          <p14:tracePt t="12459" x="3054350" y="1576388"/>
          <p14:tracePt t="12467" x="3016250" y="1576388"/>
          <p14:tracePt t="12475" x="2979738" y="1576388"/>
          <p14:tracePt t="12483" x="2928938" y="1576388"/>
          <p14:tracePt t="12491" x="2879725" y="1576388"/>
          <p14:tracePt t="12499" x="2816225" y="1576388"/>
          <p14:tracePt t="12507" x="2728913" y="1576388"/>
          <p14:tracePt t="12515" x="2628900" y="1576388"/>
          <p14:tracePt t="12523" x="2528888" y="1576388"/>
          <p14:tracePt t="12531" x="2428875" y="1576388"/>
          <p14:tracePt t="12539" x="2316163" y="1576388"/>
          <p14:tracePt t="12547" x="2228850" y="1576388"/>
          <p14:tracePt t="12555" x="2090738" y="1576388"/>
          <p14:tracePt t="12564" x="1978025" y="1576388"/>
          <p14:tracePt t="12571" x="1865313" y="1576388"/>
          <p14:tracePt t="12581" x="1752600" y="1576388"/>
          <p14:tracePt t="12587" x="1677988" y="1576388"/>
          <p14:tracePt t="12595" x="1601788" y="1576388"/>
          <p14:tracePt t="12603" x="1552575" y="1576388"/>
          <p14:tracePt t="12611" x="1514475" y="1576388"/>
          <p14:tracePt t="12619" x="1501775" y="1576388"/>
          <p14:tracePt t="12627" x="1476375" y="1576388"/>
          <p14:tracePt t="12635" x="1452563" y="1576388"/>
          <p14:tracePt t="12643" x="1439863" y="1563688"/>
          <p14:tracePt t="12667" x="1427163" y="1563688"/>
          <p14:tracePt t="12683" x="1414463" y="1552575"/>
          <p14:tracePt t="12691" x="1401763" y="1552575"/>
          <p14:tracePt t="12707" x="1389063" y="1552575"/>
          <p14:tracePt t="12715" x="1376363" y="1539875"/>
          <p14:tracePt t="12723" x="1339850" y="1527175"/>
          <p14:tracePt t="12731" x="1339850" y="1514475"/>
          <p14:tracePt t="12739" x="1327150" y="1514475"/>
          <p14:tracePt t="12747" x="1301750" y="1514475"/>
          <p14:tracePt t="12755" x="1301750" y="1501775"/>
          <p14:tracePt t="12764" x="1276350" y="1489075"/>
          <p14:tracePt t="12771" x="1276350" y="1476375"/>
          <p14:tracePt t="12780" x="1263650" y="1463675"/>
          <p14:tracePt t="12787" x="1263650" y="1450975"/>
          <p14:tracePt t="12797" x="1263650" y="1427163"/>
          <p14:tracePt t="12803" x="1252538" y="1401763"/>
          <p14:tracePt t="12811" x="1252538" y="1389063"/>
          <p14:tracePt t="12819" x="1252538" y="1363663"/>
          <p14:tracePt t="12827" x="1252538" y="1327150"/>
          <p14:tracePt t="12835" x="1227138" y="1301750"/>
          <p14:tracePt t="12843" x="1227138" y="1263650"/>
          <p14:tracePt t="12851" x="1227138" y="1250950"/>
          <p14:tracePt t="12859" x="1227138" y="1201738"/>
          <p14:tracePt t="12867" x="1227138" y="1163638"/>
          <p14:tracePt t="12875" x="1227138" y="1114425"/>
          <p14:tracePt t="12883" x="1227138" y="1076325"/>
          <p14:tracePt t="12891" x="1227138" y="1038225"/>
          <p14:tracePt t="12899" x="1227138" y="1014413"/>
          <p14:tracePt t="12907" x="1227138" y="976313"/>
          <p14:tracePt t="12915" x="1227138" y="950913"/>
          <p14:tracePt t="12923" x="1227138" y="938213"/>
          <p14:tracePt t="12939" x="1227138" y="925513"/>
          <p14:tracePt t="12955" x="1227138" y="912813"/>
          <p14:tracePt t="13035" x="1227138" y="901700"/>
          <p14:tracePt t="13059" x="1239838" y="901700"/>
          <p14:tracePt t="13067" x="1252538" y="901700"/>
          <p14:tracePt t="13081" x="1276350" y="901700"/>
          <p14:tracePt t="13083" x="1314450" y="901700"/>
          <p14:tracePt t="13091" x="1376363" y="901700"/>
          <p14:tracePt t="13099" x="1465263" y="901700"/>
          <p14:tracePt t="13107" x="1539875" y="901700"/>
          <p14:tracePt t="13115" x="1665288" y="901700"/>
          <p14:tracePt t="13123" x="1778000" y="901700"/>
          <p14:tracePt t="13131" x="1878013" y="901700"/>
          <p14:tracePt t="13139" x="1990725" y="901700"/>
          <p14:tracePt t="13147" x="2127250" y="901700"/>
          <p14:tracePt t="13155" x="2239963" y="901700"/>
          <p14:tracePt t="13163" x="2378075" y="901700"/>
          <p14:tracePt t="13171" x="2528888" y="901700"/>
          <p14:tracePt t="13180" x="2654300" y="901700"/>
          <p14:tracePt t="13187" x="2790825" y="901700"/>
          <p14:tracePt t="13197" x="2928938" y="901700"/>
          <p14:tracePt t="13203" x="3041650" y="901700"/>
          <p14:tracePt t="13211" x="3179763" y="901700"/>
          <p14:tracePt t="13219" x="3254375" y="901700"/>
          <p14:tracePt t="13227" x="3379788" y="901700"/>
          <p14:tracePt t="13235" x="3441700" y="901700"/>
          <p14:tracePt t="13243" x="3492500" y="901700"/>
          <p14:tracePt t="13251" x="3530600" y="901700"/>
          <p14:tracePt t="13259" x="3554413" y="901700"/>
          <p14:tracePt t="13267" x="3579813" y="901700"/>
          <p14:tracePt t="13363" x="3605213" y="901700"/>
          <p14:tracePt t="13387" x="3617913" y="912813"/>
          <p14:tracePt t="13403" x="3643313" y="912813"/>
          <p14:tracePt t="13419" x="3654425" y="925513"/>
          <p14:tracePt t="13427" x="3667125" y="925513"/>
          <p14:tracePt t="13443" x="3679825" y="938213"/>
          <p14:tracePt t="13603" x="3692525" y="950913"/>
          <p14:tracePt t="13612" x="3692525" y="963613"/>
          <p14:tracePt t="13627" x="3692525" y="989013"/>
          <p14:tracePt t="13635" x="3692525" y="1014413"/>
          <p14:tracePt t="13643" x="3692525" y="1025525"/>
          <p14:tracePt t="13651" x="3692525" y="1050925"/>
          <p14:tracePt t="13659" x="3692525" y="1089025"/>
          <p14:tracePt t="13667" x="3692525" y="1114425"/>
          <p14:tracePt t="13675" x="3692525" y="1150938"/>
          <p14:tracePt t="13683" x="3692525" y="1189038"/>
          <p14:tracePt t="13691" x="3692525" y="1201738"/>
          <p14:tracePt t="13699" x="3692525" y="1238250"/>
          <p14:tracePt t="13707" x="3692525" y="1250950"/>
          <p14:tracePt t="13715" x="3692525" y="1276350"/>
          <p14:tracePt t="13723" x="3692525" y="1289050"/>
          <p14:tracePt t="13731" x="3692525" y="1314450"/>
          <p14:tracePt t="13739" x="3692525" y="1339850"/>
          <p14:tracePt t="13747" x="3692525" y="1363663"/>
          <p14:tracePt t="13755" x="3692525" y="1376363"/>
          <p14:tracePt t="13763" x="3692525" y="1389063"/>
          <p14:tracePt t="13771" x="3692525" y="1414463"/>
          <p14:tracePt t="13779" x="3679825" y="1427163"/>
          <p14:tracePt t="13787" x="3679825" y="1439863"/>
          <p14:tracePt t="13796" x="3679825" y="1450975"/>
          <p14:tracePt t="13812" x="3667125" y="1476375"/>
          <p14:tracePt t="13819" x="3654425" y="1476375"/>
          <p14:tracePt t="13827" x="3654425" y="1489075"/>
          <p14:tracePt t="13835" x="3643313" y="1489075"/>
          <p14:tracePt t="13851" x="3630613" y="1501775"/>
          <p14:tracePt t="13859" x="3592513" y="1514475"/>
          <p14:tracePt t="13867" x="3579813" y="1527175"/>
          <p14:tracePt t="13875" x="3554413" y="1539875"/>
          <p14:tracePt t="13883" x="3530600" y="1539875"/>
          <p14:tracePt t="13891" x="3505200" y="1552575"/>
          <p14:tracePt t="13899" x="3479800" y="1552575"/>
          <p14:tracePt t="13907" x="3429000" y="1552575"/>
          <p14:tracePt t="13915" x="3405188" y="1552575"/>
          <p14:tracePt t="13923" x="3367088" y="1563688"/>
          <p14:tracePt t="13931" x="3317875" y="1563688"/>
          <p14:tracePt t="13939" x="3228975" y="1563688"/>
          <p14:tracePt t="13947" x="3167063" y="1563688"/>
          <p14:tracePt t="13955" x="3079750" y="1563688"/>
          <p14:tracePt t="13963" x="2979738" y="1563688"/>
          <p14:tracePt t="13971" x="2903538" y="1563688"/>
          <p14:tracePt t="13979" x="2790825" y="1563688"/>
          <p14:tracePt t="13987" x="2678113" y="1563688"/>
          <p14:tracePt t="13995" x="2603500" y="1563688"/>
          <p14:tracePt t="14003" x="2490788" y="1563688"/>
          <p14:tracePt t="14012" x="2390775" y="1563688"/>
          <p14:tracePt t="14019" x="2290763" y="1563688"/>
          <p14:tracePt t="14029" x="2178050" y="1563688"/>
          <p14:tracePt t="14035" x="2090738" y="1563688"/>
          <p14:tracePt t="14043" x="1978025" y="1563688"/>
          <p14:tracePt t="14051" x="1839913" y="1563688"/>
          <p14:tracePt t="14059" x="1752600" y="1563688"/>
          <p14:tracePt t="14079" x="1565275" y="1563688"/>
          <p14:tracePt t="14083" x="1465263" y="1563688"/>
          <p14:tracePt t="14091" x="1401763" y="1563688"/>
          <p14:tracePt t="14099" x="1352550" y="1563688"/>
          <p14:tracePt t="14107" x="1314450" y="1563688"/>
          <p14:tracePt t="14115" x="1276350" y="1563688"/>
          <p14:tracePt t="14123" x="1252538" y="1563688"/>
          <p14:tracePt t="14131" x="1227138" y="1563688"/>
          <p14:tracePt t="14139" x="1214438" y="1563688"/>
          <p14:tracePt t="14147" x="1201738" y="1563688"/>
          <p14:tracePt t="14251" x="1201738" y="1552575"/>
          <p14:tracePt t="14259" x="1201738" y="1527175"/>
          <p14:tracePt t="14267" x="1201738" y="1489075"/>
          <p14:tracePt t="14275" x="1201738" y="1476375"/>
          <p14:tracePt t="14283" x="1201738" y="1427163"/>
          <p14:tracePt t="14291" x="1201738" y="1376363"/>
          <p14:tracePt t="14299" x="1214438" y="1327150"/>
          <p14:tracePt t="14307" x="1239838" y="1289050"/>
          <p14:tracePt t="14315" x="1252538" y="1276350"/>
          <p14:tracePt t="14323" x="1276350" y="1201738"/>
          <p14:tracePt t="14331" x="1301750" y="1163638"/>
          <p14:tracePt t="14339" x="1339850" y="1101725"/>
          <p14:tracePt t="14347" x="1363663" y="1063625"/>
          <p14:tracePt t="14355" x="1389063" y="1025525"/>
          <p14:tracePt t="14363" x="1401763" y="1001713"/>
          <p14:tracePt t="14371" x="1414463" y="963613"/>
          <p14:tracePt t="14379" x="1427163" y="950913"/>
          <p14:tracePt t="14387" x="1427163" y="938213"/>
          <p14:tracePt t="14547" x="1439863" y="925513"/>
          <p14:tracePt t="14595" x="1476375" y="925513"/>
          <p14:tracePt t="14603" x="1527175" y="925513"/>
          <p14:tracePt t="14611" x="1589088" y="925513"/>
          <p14:tracePt t="14619" x="1689100" y="925513"/>
          <p14:tracePt t="14629" x="1827213" y="925513"/>
          <p14:tracePt t="14635" x="1978025" y="925513"/>
          <p14:tracePt t="14645" x="2127250" y="925513"/>
          <p14:tracePt t="14651" x="2303463" y="925513"/>
          <p14:tracePt t="14659" x="2490788" y="925513"/>
          <p14:tracePt t="14667" x="2716213" y="925513"/>
          <p14:tracePt t="14675" x="2916238" y="925513"/>
          <p14:tracePt t="14683" x="3167063" y="925513"/>
          <p14:tracePt t="14691" x="3341688" y="925513"/>
          <p14:tracePt t="14699" x="3492500" y="925513"/>
          <p14:tracePt t="14707" x="3630613" y="925513"/>
          <p14:tracePt t="14715" x="3756025" y="925513"/>
          <p14:tracePt t="14723" x="3830638" y="925513"/>
          <p14:tracePt t="14731" x="3879850" y="925513"/>
          <p14:tracePt t="14739" x="3930650" y="925513"/>
          <p14:tracePt t="14747" x="3956050" y="925513"/>
          <p14:tracePt t="14755" x="3968750" y="925513"/>
          <p14:tracePt t="14987" x="3968750" y="938213"/>
          <p14:tracePt t="14995" x="3968750" y="963613"/>
          <p14:tracePt t="15003" x="3968750" y="1014413"/>
          <p14:tracePt t="15011" x="3968750" y="1038225"/>
          <p14:tracePt t="15019" x="3956050" y="1076325"/>
          <p14:tracePt t="15028" x="3930650" y="1125538"/>
          <p14:tracePt t="15035" x="3917950" y="1176338"/>
          <p14:tracePt t="15044" x="3892550" y="1214438"/>
          <p14:tracePt t="15051" x="3879850" y="1250950"/>
          <p14:tracePt t="15061" x="3867150" y="1276350"/>
          <p14:tracePt t="15079" x="3856038" y="1289050"/>
          <p14:tracePt t="15083" x="3856038" y="1301750"/>
          <p14:tracePt t="15107" x="3856038" y="1314450"/>
          <p14:tracePt t="15163" x="3830638" y="1314450"/>
          <p14:tracePt t="15171" x="3792538" y="1314450"/>
          <p14:tracePt t="15179" x="3756025" y="1314450"/>
          <p14:tracePt t="15187" x="3705225" y="1314450"/>
          <p14:tracePt t="15195" x="3654425" y="1314450"/>
          <p14:tracePt t="15203" x="3579813" y="1314450"/>
          <p14:tracePt t="15212" x="3479800" y="1314450"/>
          <p14:tracePt t="15219" x="3341688" y="1314450"/>
          <p14:tracePt t="15227" x="3192463" y="1314450"/>
          <p14:tracePt t="15235" x="3028950" y="1314450"/>
          <p14:tracePt t="15244" x="2867025" y="1314450"/>
          <p14:tracePt t="15251" x="2678113" y="1314450"/>
          <p14:tracePt t="15261" x="2528888" y="1314450"/>
          <p14:tracePt t="15267" x="2378075" y="1327150"/>
          <p14:tracePt t="15275" x="2190750" y="1339850"/>
          <p14:tracePt t="15283" x="2065338" y="1363663"/>
          <p14:tracePt t="15291" x="1939925" y="1376363"/>
          <p14:tracePt t="15299" x="1839913" y="1389063"/>
          <p14:tracePt t="15307" x="1739900" y="1401763"/>
          <p14:tracePt t="15315" x="1665288" y="1427163"/>
          <p14:tracePt t="15323" x="1614488" y="1450975"/>
          <p14:tracePt t="15331" x="1539875" y="1463675"/>
          <p14:tracePt t="15339" x="1501775" y="1489075"/>
          <p14:tracePt t="15347" x="1465263" y="1489075"/>
          <p14:tracePt t="15355" x="1427163" y="1501775"/>
          <p14:tracePt t="15363" x="1401763" y="1514475"/>
          <p14:tracePt t="15379" x="1401763" y="1527175"/>
          <p14:tracePt t="15387" x="1376363" y="1539875"/>
          <p14:tracePt t="15419" x="1363663" y="1539875"/>
          <p14:tracePt t="15451" x="1339850" y="1539875"/>
          <p14:tracePt t="15459" x="1301750" y="1552575"/>
          <p14:tracePt t="15467" x="1263650" y="1563688"/>
          <p14:tracePt t="15475" x="1239838" y="1563688"/>
          <p14:tracePt t="15483" x="1189038" y="1576388"/>
          <p14:tracePt t="15491" x="1176338" y="1576388"/>
          <p14:tracePt t="15499" x="1150938" y="1576388"/>
          <p14:tracePt t="15507" x="1127125" y="1576388"/>
          <p14:tracePt t="15515" x="1101725" y="1589088"/>
          <p14:tracePt t="15531" x="1089025" y="1589088"/>
          <p14:tracePt t="15547" x="1063625" y="1589088"/>
          <p14:tracePt t="15579" x="1050925" y="1589088"/>
          <p14:tracePt t="15587" x="1038225" y="1601788"/>
          <p14:tracePt t="15595" x="1038225" y="1614488"/>
          <p14:tracePt t="15603" x="1027113" y="1614488"/>
          <p14:tracePt t="15659" x="1014413" y="1627188"/>
          <p14:tracePt t="15691" x="1014413" y="1639888"/>
          <p14:tracePt t="15723" x="1014413" y="1652588"/>
          <p14:tracePt t="15747" x="1027113" y="1663700"/>
          <p14:tracePt t="15763" x="1038225" y="1663700"/>
          <p14:tracePt t="15771" x="1063625" y="1663700"/>
          <p14:tracePt t="15787" x="1089025" y="1689100"/>
          <p14:tracePt t="15795" x="1114425" y="1689100"/>
          <p14:tracePt t="15811" x="1139825" y="1689100"/>
          <p14:tracePt t="15875" x="1150938" y="1689100"/>
          <p14:tracePt t="15923" x="1163638" y="1689100"/>
          <p14:tracePt t="15947" x="1176338" y="1689100"/>
          <p14:tracePt t="16115" x="1189038" y="1689100"/>
          <p14:tracePt t="16123" x="1201738" y="1689100"/>
          <p14:tracePt t="16139" x="1214438" y="1689100"/>
          <p14:tracePt t="16147" x="1227138" y="1689100"/>
          <p14:tracePt t="16155" x="1252538" y="1689100"/>
          <p14:tracePt t="16163" x="1276350" y="1689100"/>
          <p14:tracePt t="16171" x="1314450" y="1689100"/>
          <p14:tracePt t="16179" x="1339850" y="1676400"/>
          <p14:tracePt t="16187" x="1363663" y="1676400"/>
          <p14:tracePt t="16195" x="1414463" y="1676400"/>
          <p14:tracePt t="16203" x="1465263" y="1676400"/>
          <p14:tracePt t="16211" x="1527175" y="1652588"/>
          <p14:tracePt t="16219" x="1577975" y="1652588"/>
          <p14:tracePt t="16227" x="1627188" y="1652588"/>
          <p14:tracePt t="16235" x="1677988" y="1652588"/>
          <p14:tracePt t="16243" x="1727200" y="1652588"/>
          <p14:tracePt t="16251" x="1778000" y="1652588"/>
          <p14:tracePt t="16259" x="1827213" y="1652588"/>
          <p14:tracePt t="16267" x="1903413" y="1652588"/>
          <p14:tracePt t="16276" x="1965325" y="1652588"/>
          <p14:tracePt t="16283" x="2014538" y="1652588"/>
          <p14:tracePt t="16293" x="2090738" y="1652588"/>
          <p14:tracePt t="16299" x="2152650" y="1652588"/>
          <p14:tracePt t="16307" x="2203450" y="1652588"/>
          <p14:tracePt t="16315" x="2278063" y="1652588"/>
          <p14:tracePt t="16323" x="2365375" y="1652588"/>
          <p14:tracePt t="16331" x="2428875" y="1652588"/>
          <p14:tracePt t="16339" x="2516188" y="1652588"/>
          <p14:tracePt t="16347" x="2590800" y="1652588"/>
          <p14:tracePt t="16355" x="2667000" y="1652588"/>
          <p14:tracePt t="16363" x="2716213" y="1652588"/>
          <p14:tracePt t="16371" x="2778125" y="1652588"/>
          <p14:tracePt t="16379" x="2828925" y="1652588"/>
          <p14:tracePt t="16387" x="2867025" y="1652588"/>
          <p14:tracePt t="16395" x="2916238" y="1652588"/>
          <p14:tracePt t="16403" x="2941638" y="1663700"/>
          <p14:tracePt t="16411" x="2967038" y="1689100"/>
          <p14:tracePt t="16419" x="2979738" y="1689100"/>
          <p14:tracePt t="16435" x="2992438" y="1701800"/>
          <p14:tracePt t="16475" x="3003550" y="1701800"/>
          <p14:tracePt t="16507" x="3016250" y="1714500"/>
          <p14:tracePt t="16563" x="3003550" y="1727200"/>
          <p14:tracePt t="16571" x="2979738" y="1739900"/>
          <p14:tracePt t="16579" x="2967038" y="1739900"/>
          <p14:tracePt t="16587" x="2941638" y="1739900"/>
          <p14:tracePt t="16595" x="2916238" y="1752600"/>
          <p14:tracePt t="16603" x="2890838" y="1752600"/>
          <p14:tracePt t="16611" x="2854325" y="1752600"/>
          <p14:tracePt t="16619" x="2816225" y="1752600"/>
          <p14:tracePt t="16627" x="2778125" y="1752600"/>
          <p14:tracePt t="16635" x="2728913" y="1752600"/>
          <p14:tracePt t="16643" x="2690813" y="1752600"/>
          <p14:tracePt t="16651" x="2641600" y="1752600"/>
          <p14:tracePt t="16660" x="2603500" y="1752600"/>
          <p14:tracePt t="16667" x="2578100" y="1752600"/>
          <p14:tracePt t="16675" x="2554288" y="1752600"/>
          <p14:tracePt t="16683" x="2541588" y="1752600"/>
          <p14:tracePt t="16692" x="2516188" y="1752600"/>
          <p14:tracePt t="16708" x="2503488" y="1752600"/>
          <p14:tracePt t="16859" x="2541588" y="1752600"/>
          <p14:tracePt t="16867" x="2590800" y="1752600"/>
          <p14:tracePt t="16875" x="2667000" y="1752600"/>
          <p14:tracePt t="16883" x="2716213" y="1752600"/>
          <p14:tracePt t="16892" x="2767013" y="1752600"/>
          <p14:tracePt t="16899" x="2816225" y="1752600"/>
          <p14:tracePt t="16909" x="2867025" y="1752600"/>
          <p14:tracePt t="16915" x="2916238" y="1752600"/>
          <p14:tracePt t="16923" x="2954338" y="1752600"/>
          <p14:tracePt t="16931" x="2979738" y="1752600"/>
          <p14:tracePt t="16939" x="3016250" y="1752600"/>
          <p14:tracePt t="16947" x="3016250" y="1765300"/>
          <p14:tracePt t="16963" x="3041650" y="1765300"/>
          <p14:tracePt t="16995" x="3054350" y="1765300"/>
          <p14:tracePt t="17027" x="3067050" y="1776413"/>
          <p14:tracePt t="17067" x="3079750" y="1776413"/>
          <p14:tracePt t="17091" x="3092450" y="1776413"/>
          <p14:tracePt t="17115" x="3103563" y="1776413"/>
          <p14:tracePt t="17123" x="3128963" y="1776413"/>
          <p14:tracePt t="17131" x="3141663" y="1776413"/>
          <p14:tracePt t="17139" x="3154363" y="1776413"/>
          <p14:tracePt t="17147" x="3192463" y="1776413"/>
          <p14:tracePt t="17155" x="3216275" y="1776413"/>
          <p14:tracePt t="17171" x="3228975" y="1776413"/>
          <p14:tracePt t="17179" x="3241675" y="1776413"/>
          <p14:tracePt t="17211" x="3254375" y="1765300"/>
          <p14:tracePt t="17235" x="3254375" y="1752600"/>
          <p14:tracePt t="17243" x="3254375" y="1739900"/>
          <p14:tracePt t="17251" x="3254375" y="1727200"/>
          <p14:tracePt t="17259" x="3254375" y="1701800"/>
          <p14:tracePt t="17267" x="3254375" y="1676400"/>
          <p14:tracePt t="17275" x="3254375" y="1663700"/>
          <p14:tracePt t="17283" x="3254375" y="1652588"/>
          <p14:tracePt t="17291" x="3254375" y="1639888"/>
          <p14:tracePt t="17299" x="3254375" y="1627188"/>
          <p14:tracePt t="17315" x="3254375" y="1614488"/>
          <p14:tracePt t="17324" x="3254375" y="1601788"/>
          <p14:tracePt t="17347" x="3241675" y="1589088"/>
          <p14:tracePt t="17363" x="3241675" y="1576388"/>
          <p14:tracePt t="17371" x="3228975" y="1563688"/>
          <p14:tracePt t="17379" x="3216275" y="1563688"/>
          <p14:tracePt t="17395" x="3205163" y="1539875"/>
          <p14:tracePt t="17403" x="3192463" y="1539875"/>
          <p14:tracePt t="17411" x="3179763" y="1539875"/>
          <p14:tracePt t="17419" x="3154363" y="1539875"/>
          <p14:tracePt t="17427" x="3141663" y="1539875"/>
          <p14:tracePt t="17435" x="3128963" y="1539875"/>
          <p14:tracePt t="17443" x="3103563" y="1539875"/>
          <p14:tracePt t="17451" x="3079750" y="1539875"/>
          <p14:tracePt t="17459" x="3054350" y="1539875"/>
          <p14:tracePt t="17467" x="3041650" y="1539875"/>
          <p14:tracePt t="17475" x="3016250" y="1539875"/>
          <p14:tracePt t="17483" x="2992438" y="1539875"/>
          <p14:tracePt t="17491" x="2954338" y="1539875"/>
          <p14:tracePt t="17499" x="2903538" y="1539875"/>
          <p14:tracePt t="17508" x="2854325" y="1539875"/>
          <p14:tracePt t="17515" x="2803525" y="1539875"/>
          <p14:tracePt t="17524" x="2754313" y="1539875"/>
          <p14:tracePt t="17531" x="2703513" y="1539875"/>
          <p14:tracePt t="17539" x="2641600" y="1539875"/>
          <p14:tracePt t="17547" x="2565400" y="1539875"/>
          <p14:tracePt t="17555" x="2516188" y="1539875"/>
          <p14:tracePt t="17563" x="2428875" y="1539875"/>
          <p14:tracePt t="17571" x="2352675" y="1539875"/>
          <p14:tracePt t="17579" x="2278063" y="1539875"/>
          <p14:tracePt t="17587" x="2178050" y="1539875"/>
          <p14:tracePt t="17595" x="2116138" y="1539875"/>
          <p14:tracePt t="17603" x="1990725" y="1539875"/>
          <p14:tracePt t="17611" x="1914525" y="1539875"/>
          <p14:tracePt t="17619" x="1827213" y="1539875"/>
          <p14:tracePt t="17627" x="1752600" y="1539875"/>
          <p14:tracePt t="17635" x="1677988" y="1539875"/>
          <p14:tracePt t="17643" x="1601788" y="1539875"/>
          <p14:tracePt t="17651" x="1527175" y="1539875"/>
          <p14:tracePt t="17659" x="1465263" y="1539875"/>
          <p14:tracePt t="17667" x="1427163" y="1539875"/>
          <p14:tracePt t="17675" x="1401763" y="1539875"/>
          <p14:tracePt t="17683" x="1363663" y="1539875"/>
          <p14:tracePt t="17691" x="1339850" y="1539875"/>
          <p14:tracePt t="17699" x="1327150" y="1539875"/>
          <p14:tracePt t="17707" x="1314450" y="1539875"/>
          <p14:tracePt t="17715" x="1289050" y="1539875"/>
          <p14:tracePt t="17724" x="1276350" y="1539875"/>
          <p14:tracePt t="17731" x="1252538" y="1539875"/>
          <p14:tracePt t="17739" x="1239838" y="1539875"/>
          <p14:tracePt t="17747" x="1227138" y="1539875"/>
          <p14:tracePt t="17755" x="1214438" y="1539875"/>
          <p14:tracePt t="17763" x="1201738" y="1539875"/>
          <p14:tracePt t="17771" x="1176338" y="1539875"/>
          <p14:tracePt t="17795" x="1163638" y="1539875"/>
          <p14:tracePt t="17803" x="1139825" y="1539875"/>
          <p14:tracePt t="17851" x="1127125" y="1539875"/>
          <p14:tracePt t="17923" x="1114425" y="1539875"/>
          <p14:tracePt t="17947" x="1101725" y="1552575"/>
          <p14:tracePt t="17955" x="1089025" y="1576388"/>
          <p14:tracePt t="17979" x="1089025" y="1601788"/>
          <p14:tracePt t="17995" x="1089025" y="1614488"/>
          <p14:tracePt t="18027" x="1089025" y="1627188"/>
          <p14:tracePt t="18051" x="1089025" y="1639888"/>
          <p14:tracePt t="18067" x="1089025" y="1652588"/>
          <p14:tracePt t="18083" x="1114425" y="1652588"/>
          <p14:tracePt t="18091" x="1127125" y="1652588"/>
          <p14:tracePt t="18099" x="1150938" y="1652588"/>
          <p14:tracePt t="18107" x="1176338" y="1652588"/>
          <p14:tracePt t="18115" x="1214438" y="1652588"/>
          <p14:tracePt t="18124" x="1227138" y="1652588"/>
          <p14:tracePt t="18131" x="1263650" y="1652588"/>
          <p14:tracePt t="18141" x="1276350" y="1652588"/>
          <p14:tracePt t="18147" x="1301750" y="1652588"/>
          <p14:tracePt t="18155" x="1314450" y="1652588"/>
          <p14:tracePt t="18163" x="1352550" y="1652588"/>
          <p14:tracePt t="18171" x="1376363" y="1652588"/>
          <p14:tracePt t="18179" x="1401763" y="1652588"/>
          <p14:tracePt t="18187" x="1439863" y="1652588"/>
          <p14:tracePt t="18195" x="1476375" y="1652588"/>
          <p14:tracePt t="18203" x="1527175" y="1652588"/>
          <p14:tracePt t="18211" x="1577975" y="1652588"/>
          <p14:tracePt t="18219" x="1627188" y="1652588"/>
          <p14:tracePt t="18227" x="1689100" y="1652588"/>
          <p14:tracePt t="18235" x="1778000" y="1652588"/>
          <p14:tracePt t="18243" x="1865313" y="1652588"/>
          <p14:tracePt t="18251" x="1965325" y="1652588"/>
          <p14:tracePt t="18259" x="2065338" y="1652588"/>
          <p14:tracePt t="18267" x="2178050" y="1676400"/>
          <p14:tracePt t="18275" x="2265363" y="1676400"/>
          <p14:tracePt t="18283" x="2365375" y="1676400"/>
          <p14:tracePt t="18291" x="2452688" y="1676400"/>
          <p14:tracePt t="18299" x="2541588" y="1676400"/>
          <p14:tracePt t="18307" x="2616200" y="1676400"/>
          <p14:tracePt t="18315" x="2690813" y="1676400"/>
          <p14:tracePt t="18323" x="2741613" y="1676400"/>
          <p14:tracePt t="18331" x="2828925" y="1676400"/>
          <p14:tracePt t="18340" x="2890838" y="1676400"/>
          <p14:tracePt t="18347" x="2941638" y="1676400"/>
          <p14:tracePt t="18357" x="3003550" y="1676400"/>
          <p14:tracePt t="18363" x="3067050" y="1676400"/>
          <p14:tracePt t="18371" x="3116263" y="1676400"/>
          <p14:tracePt t="18379" x="3167063" y="1676400"/>
          <p14:tracePt t="18387" x="3216275" y="1676400"/>
          <p14:tracePt t="18395" x="3279775" y="1676400"/>
          <p14:tracePt t="18403" x="3317875" y="1676400"/>
          <p14:tracePt t="18411" x="3367088" y="1676400"/>
          <p14:tracePt t="18419" x="3429000" y="1676400"/>
          <p14:tracePt t="18427" x="3479800" y="1676400"/>
          <p14:tracePt t="18435" x="3530600" y="1676400"/>
          <p14:tracePt t="18443" x="3567113" y="1676400"/>
          <p14:tracePt t="18451" x="3617913" y="1676400"/>
          <p14:tracePt t="18459" x="3643313" y="1676400"/>
          <p14:tracePt t="18467" x="3667125" y="1676400"/>
          <p14:tracePt t="18475" x="3705225" y="1676400"/>
          <p14:tracePt t="18483" x="3717925" y="1676400"/>
          <p14:tracePt t="18491" x="3743325" y="1676400"/>
          <p14:tracePt t="18499" x="3767138" y="1676400"/>
          <p14:tracePt t="18507" x="3779838" y="1676400"/>
          <p14:tracePt t="18619" x="3717925" y="1652588"/>
          <p14:tracePt t="18627" x="3679825" y="1639888"/>
          <p14:tracePt t="18635" x="3592513" y="1589088"/>
          <p14:tracePt t="18643" x="3530600" y="1576388"/>
          <p14:tracePt t="18651" x="3467100" y="1539875"/>
          <p14:tracePt t="18659" x="3367088" y="1489075"/>
          <p14:tracePt t="18667" x="3292475" y="1450975"/>
          <p14:tracePt t="18675" x="3216275" y="1401763"/>
          <p14:tracePt t="18683" x="3128963" y="1363663"/>
          <p14:tracePt t="18691" x="3079750" y="1339850"/>
          <p14:tracePt t="18699" x="3016250" y="1327150"/>
          <p14:tracePt t="18707" x="2954338" y="1301750"/>
          <p14:tracePt t="18715" x="2841625" y="1276350"/>
          <p14:tracePt t="18723" x="2803525" y="1276350"/>
          <p14:tracePt t="18731" x="2778125" y="1263650"/>
          <p14:tracePt t="18739" x="2741613" y="1263650"/>
          <p14:tracePt t="18747" x="2703513" y="1263650"/>
          <p14:tracePt t="18756" x="2667000" y="1263650"/>
          <p14:tracePt t="18763" x="2641600" y="1263650"/>
          <p14:tracePt t="18771" x="2616200" y="1263650"/>
          <p14:tracePt t="18779" x="2578100" y="1263650"/>
          <p14:tracePt t="18787" x="2554288" y="1263650"/>
          <p14:tracePt t="18795" x="2490788" y="1289050"/>
          <p14:tracePt t="18803" x="2428875" y="1301750"/>
          <p14:tracePt t="18811" x="2352675" y="1314450"/>
          <p14:tracePt t="18819" x="2290763" y="1327150"/>
          <p14:tracePt t="18827" x="2178050" y="1363663"/>
          <p14:tracePt t="18835" x="2065338" y="1363663"/>
          <p14:tracePt t="18843" x="1939925" y="1376363"/>
          <p14:tracePt t="18851" x="1827213" y="1401763"/>
          <p14:tracePt t="18859" x="1739900" y="1414463"/>
          <p14:tracePt t="18867" x="1627188" y="1414463"/>
          <p14:tracePt t="18875" x="1489075" y="1414463"/>
          <p14:tracePt t="18883" x="1376363" y="1414463"/>
          <p14:tracePt t="18891" x="1252538" y="1414463"/>
          <p14:tracePt t="18899" x="1150938" y="1414463"/>
          <p14:tracePt t="18907" x="1050925" y="1414463"/>
          <p14:tracePt t="18915" x="989013" y="1414463"/>
          <p14:tracePt t="18923" x="914400" y="1414463"/>
          <p14:tracePt t="18931" x="863600" y="1414463"/>
          <p14:tracePt t="18939" x="814388" y="1414463"/>
          <p14:tracePt t="18947" x="776288" y="1414463"/>
          <p14:tracePt t="18956" x="738188" y="1414463"/>
          <p14:tracePt t="18963" x="688975" y="1414463"/>
          <p14:tracePt t="18972" x="676275" y="1414463"/>
          <p14:tracePt t="18979" x="663575" y="1414463"/>
          <p14:tracePt t="18987" x="625475" y="1401763"/>
          <p14:tracePt t="19003" x="588963" y="1389063"/>
          <p14:tracePt t="19011" x="576263" y="1363663"/>
          <p14:tracePt t="19019" x="563563" y="1363663"/>
          <p14:tracePt t="19027" x="538163" y="1339850"/>
          <p14:tracePt t="19035" x="512763" y="1301750"/>
          <p14:tracePt t="19043" x="488950" y="1276350"/>
          <p14:tracePt t="19051" x="438150" y="1214438"/>
          <p14:tracePt t="19073" x="300038" y="1063625"/>
          <p14:tracePt t="19075" x="225425" y="989013"/>
          <p14:tracePt t="19083" x="163513" y="889000"/>
          <p14:tracePt t="19091" x="61913" y="763588"/>
          <p14:tracePt t="19491" x="250825" y="187325"/>
          <p14:tracePt t="19499" x="476250" y="363538"/>
          <p14:tracePt t="19507" x="750888" y="588963"/>
          <p14:tracePt t="19515" x="901700" y="725488"/>
          <p14:tracePt t="19524" x="1089025" y="901700"/>
          <p14:tracePt t="19531" x="1301750" y="1038225"/>
          <p14:tracePt t="19540" x="1465263" y="1138238"/>
          <p14:tracePt t="19547" x="1577975" y="1214438"/>
          <p14:tracePt t="19556" x="1677988" y="1263650"/>
          <p14:tracePt t="19563" x="1778000" y="1314450"/>
          <p14:tracePt t="19572" x="1814513" y="1339850"/>
          <p14:tracePt t="19579" x="1852613" y="1363663"/>
          <p14:tracePt t="19588" x="1878013" y="1376363"/>
          <p14:tracePt t="19595" x="1890713" y="1389063"/>
          <p14:tracePt t="19603" x="1903413" y="1389063"/>
          <p14:tracePt t="19611" x="1903413" y="1401763"/>
          <p14:tracePt t="19643" x="1903413" y="1414463"/>
          <p14:tracePt t="19651" x="1914525" y="1439863"/>
          <p14:tracePt t="19659" x="1927225" y="1439863"/>
          <p14:tracePt t="19667" x="1927225" y="1476375"/>
          <p14:tracePt t="19675" x="1952625" y="1514475"/>
          <p14:tracePt t="19683" x="1965325" y="1552575"/>
          <p14:tracePt t="19691" x="1990725" y="1627188"/>
          <p14:tracePt t="19699" x="2003425" y="1652588"/>
          <p14:tracePt t="19707" x="2027238" y="1701800"/>
          <p14:tracePt t="19715" x="2065338" y="1776413"/>
          <p14:tracePt t="19723" x="2078038" y="1814513"/>
          <p14:tracePt t="19731" x="2078038" y="1876425"/>
          <p14:tracePt t="19739" x="2103438" y="1914525"/>
          <p14:tracePt t="19747" x="2116138" y="1927225"/>
          <p14:tracePt t="19755" x="2116138" y="1952625"/>
          <p14:tracePt t="19763" x="2116138" y="1965325"/>
          <p14:tracePt t="19779" x="2116138" y="1978025"/>
          <p14:tracePt t="19827" x="2103438" y="1978025"/>
          <p14:tracePt t="19835" x="2052638" y="1978025"/>
          <p14:tracePt t="19843" x="2027238" y="1952625"/>
          <p14:tracePt t="19851" x="1978025" y="1914525"/>
          <p14:tracePt t="19859" x="1965325" y="1901825"/>
          <p14:tracePt t="19867" x="1914525" y="1876425"/>
          <p14:tracePt t="19875" x="1890713" y="1865313"/>
          <p14:tracePt t="19883" x="1890713" y="1852613"/>
          <p14:tracePt t="19891" x="1878013" y="1852613"/>
          <p14:tracePt t="19899" x="1865313" y="1852613"/>
          <p14:tracePt t="19955" x="1865313" y="1827213"/>
          <p14:tracePt t="19979" x="1878013" y="1814513"/>
          <p14:tracePt t="19987" x="1903413" y="1814513"/>
          <p14:tracePt t="19995" x="1914525" y="1814513"/>
          <p14:tracePt t="20003" x="1927225" y="1814513"/>
          <p14:tracePt t="20011" x="1952625" y="1814513"/>
          <p14:tracePt t="20019" x="1990725" y="1814513"/>
          <p14:tracePt t="20027" x="2014538" y="1827213"/>
          <p14:tracePt t="20035" x="2052638" y="1827213"/>
          <p14:tracePt t="20043" x="2090738" y="1839913"/>
          <p14:tracePt t="20051" x="2103438" y="1839913"/>
          <p14:tracePt t="20072" x="2139950" y="1839913"/>
          <p14:tracePt t="20075" x="2178050" y="1852613"/>
          <p14:tracePt t="20099" x="2190750" y="1852613"/>
          <p14:tracePt t="20107" x="2203450" y="1852613"/>
          <p14:tracePt t="20219" x="2178050" y="1852613"/>
          <p14:tracePt t="20227" x="2165350" y="1852613"/>
          <p14:tracePt t="20235" x="2139950" y="1852613"/>
          <p14:tracePt t="20243" x="2127250" y="1852613"/>
          <p14:tracePt t="20251" x="2116138" y="1852613"/>
          <p14:tracePt t="20275" x="2103438" y="1852613"/>
          <p14:tracePt t="20355" x="2103438" y="1827213"/>
          <p14:tracePt t="20371" x="2127250" y="1827213"/>
          <p14:tracePt t="20379" x="2152650" y="1827213"/>
          <p14:tracePt t="20387" x="2190750" y="1827213"/>
          <p14:tracePt t="20395" x="2228850" y="1827213"/>
          <p14:tracePt t="20404" x="2278063" y="1827213"/>
          <p14:tracePt t="20411" x="2328863" y="1827213"/>
          <p14:tracePt t="20419" x="2390775" y="1827213"/>
          <p14:tracePt t="20427" x="2428875" y="1827213"/>
          <p14:tracePt t="20435" x="2478088" y="1827213"/>
          <p14:tracePt t="20443" x="2516188" y="1827213"/>
          <p14:tracePt t="20451" x="2528888" y="1827213"/>
          <p14:tracePt t="20459" x="2554288" y="1827213"/>
          <p14:tracePt t="20467" x="2565400" y="1827213"/>
          <p14:tracePt t="20475" x="2578100" y="1827213"/>
          <p14:tracePt t="20483" x="2603500" y="1827213"/>
          <p14:tracePt t="20499" x="2616200" y="1827213"/>
          <p14:tracePt t="20523" x="2628900" y="1827213"/>
          <p14:tracePt t="20531" x="2641600" y="1827213"/>
          <p14:tracePt t="20547" x="2654300" y="1827213"/>
          <p14:tracePt t="20563" x="2667000" y="1827213"/>
          <p14:tracePt t="20571" x="2678113" y="1827213"/>
          <p14:tracePt t="20579" x="2690813" y="1827213"/>
          <p14:tracePt t="20587" x="2716213" y="1827213"/>
          <p14:tracePt t="20595" x="2741613" y="1827213"/>
          <p14:tracePt t="20604" x="2767013" y="1827213"/>
          <p14:tracePt t="20611" x="2778125" y="1827213"/>
          <p14:tracePt t="20621" x="2816225" y="1827213"/>
          <p14:tracePt t="20627" x="2841625" y="1827213"/>
          <p14:tracePt t="20635" x="2867025" y="1827213"/>
          <p14:tracePt t="20643" x="2903538" y="1827213"/>
          <p14:tracePt t="20651" x="2941638" y="1827213"/>
          <p14:tracePt t="20659" x="2967038" y="1827213"/>
          <p14:tracePt t="20667" x="3003550" y="1827213"/>
          <p14:tracePt t="20675" x="3003550" y="1814513"/>
          <p14:tracePt t="20683" x="3028950" y="1801813"/>
          <p14:tracePt t="20691" x="3054350" y="1789113"/>
          <p14:tracePt t="20699" x="3079750" y="1776413"/>
          <p14:tracePt t="20707" x="3092450" y="1776413"/>
          <p14:tracePt t="20715" x="3103563" y="1765300"/>
          <p14:tracePt t="20723" x="3128963" y="1739900"/>
          <p14:tracePt t="20763" x="3128963" y="1727200"/>
          <p14:tracePt t="20779" x="3128963" y="1714500"/>
          <p14:tracePt t="20795" x="3128963" y="1701800"/>
          <p14:tracePt t="20811" x="3128963" y="1689100"/>
          <p14:tracePt t="20819" x="3128963" y="1676400"/>
          <p14:tracePt t="20827" x="3116263" y="1663700"/>
          <p14:tracePt t="20835" x="3092450" y="1652588"/>
          <p14:tracePt t="20843" x="3041650" y="1639888"/>
          <p14:tracePt t="20851" x="2992438" y="1639888"/>
          <p14:tracePt t="20859" x="2903538" y="1614488"/>
          <p14:tracePt t="20867" x="2854325" y="1614488"/>
          <p14:tracePt t="20875" x="2790825" y="1614488"/>
          <p14:tracePt t="20883" x="2703513" y="1614488"/>
          <p14:tracePt t="20891" x="2616200" y="1589088"/>
          <p14:tracePt t="20899" x="2554288" y="1589088"/>
          <p14:tracePt t="20907" x="2478088" y="1576388"/>
          <p14:tracePt t="20915" x="2403475" y="1552575"/>
          <p14:tracePt t="20923" x="2378075" y="1552575"/>
          <p14:tracePt t="20931" x="2352675" y="1552575"/>
          <p14:tracePt t="20939" x="2328863" y="1552575"/>
          <p14:tracePt t="20947" x="2303463" y="1552575"/>
          <p14:tracePt t="20955" x="2278063" y="1552575"/>
          <p14:tracePt t="20963" x="2265363" y="1552575"/>
          <p14:tracePt t="20979" x="2252663" y="1539875"/>
          <p14:tracePt t="21011" x="2228850" y="1539875"/>
          <p14:tracePt t="21019" x="2203450" y="1539875"/>
          <p14:tracePt t="21027" x="2152650" y="1539875"/>
          <p14:tracePt t="21035" x="2116138" y="1539875"/>
          <p14:tracePt t="21043" x="2065338" y="1539875"/>
          <p14:tracePt t="21051" x="2003425" y="1539875"/>
          <p14:tracePt t="21072" x="1852613" y="1539875"/>
          <p14:tracePt t="21075" x="1765300" y="1539875"/>
          <p14:tracePt t="21083" x="1677988" y="1539875"/>
          <p14:tracePt t="21091" x="1601788" y="1539875"/>
          <p14:tracePt t="21099" x="1514475" y="1539875"/>
          <p14:tracePt t="21107" x="1414463" y="1539875"/>
          <p14:tracePt t="21115" x="1339850" y="1539875"/>
          <p14:tracePt t="21123" x="1239838" y="1539875"/>
          <p14:tracePt t="21131" x="1189038" y="1539875"/>
          <p14:tracePt t="21139" x="1127125" y="1539875"/>
          <p14:tracePt t="21147" x="1050925" y="1539875"/>
          <p14:tracePt t="21155" x="1014413" y="1539875"/>
          <p14:tracePt t="21163" x="976313" y="1539875"/>
          <p14:tracePt t="21171" x="938213" y="1539875"/>
          <p14:tracePt t="21179" x="925513" y="1539875"/>
          <p14:tracePt t="21187" x="901700" y="1539875"/>
          <p14:tracePt t="21195" x="889000" y="1539875"/>
          <p14:tracePt t="21203" x="863600" y="1539875"/>
          <p14:tracePt t="21211" x="850900" y="1539875"/>
          <p14:tracePt t="21220" x="838200" y="1539875"/>
          <p14:tracePt t="21237" x="825500" y="1539875"/>
          <p14:tracePt t="21379" x="814388" y="1539875"/>
          <p14:tracePt t="21403" x="814388" y="1552575"/>
          <p14:tracePt t="21411" x="814388" y="1576388"/>
          <p14:tracePt t="21419" x="814388" y="1601788"/>
          <p14:tracePt t="21427" x="825500" y="1614488"/>
          <p14:tracePt t="21436" x="863600" y="1652588"/>
          <p14:tracePt t="21443" x="876300" y="1689100"/>
          <p14:tracePt t="21451" x="914400" y="1727200"/>
          <p14:tracePt t="21459" x="914400" y="1776413"/>
          <p14:tracePt t="21467" x="950913" y="1827213"/>
          <p14:tracePt t="21475" x="976313" y="1901825"/>
          <p14:tracePt t="21483" x="989013" y="1901825"/>
          <p14:tracePt t="21491" x="1014413" y="1939925"/>
          <p14:tracePt t="21499" x="1063625" y="1989138"/>
          <p14:tracePt t="21507" x="1089025" y="2001838"/>
          <p14:tracePt t="21515" x="1114425" y="2027238"/>
          <p14:tracePt t="21523" x="1139825" y="2052638"/>
          <p14:tracePt t="21531" x="1150938" y="2052638"/>
          <p14:tracePt t="21539" x="1163638" y="2065338"/>
          <p14:tracePt t="21547" x="1176338" y="2065338"/>
          <p14:tracePt t="21563" x="1189038" y="2065338"/>
          <p14:tracePt t="21627" x="1201738" y="2065338"/>
          <p14:tracePt t="21683" x="1214438" y="2065338"/>
          <p14:tracePt t="21699" x="1227138" y="2065338"/>
          <p14:tracePt t="21707" x="1239838" y="2052638"/>
          <p14:tracePt t="21715" x="1263650" y="2052638"/>
          <p14:tracePt t="21723" x="1301750" y="2052638"/>
          <p14:tracePt t="21731" x="1327150" y="2052638"/>
          <p14:tracePt t="21739" x="1376363" y="2039938"/>
          <p14:tracePt t="21747" x="1414463" y="2039938"/>
          <p14:tracePt t="21755" x="1465263" y="2039938"/>
          <p14:tracePt t="21763" x="1501775" y="2039938"/>
          <p14:tracePt t="21771" x="1539875" y="2039938"/>
          <p14:tracePt t="21779" x="1552575" y="2039938"/>
          <p14:tracePt t="21787" x="1589088" y="2039938"/>
          <p14:tracePt t="21795" x="1614488" y="2039938"/>
          <p14:tracePt t="21803" x="1627188" y="2039938"/>
          <p14:tracePt t="21811" x="1652588" y="2039938"/>
          <p14:tracePt t="21819" x="1665288" y="2039938"/>
          <p14:tracePt t="21827" x="1677988" y="2039938"/>
          <p14:tracePt t="21939" x="1689100" y="2039938"/>
          <p14:tracePt t="21955" x="1701800" y="2039938"/>
          <p14:tracePt t="21963" x="1714500" y="2039938"/>
          <p14:tracePt t="21971" x="1727200" y="2039938"/>
          <p14:tracePt t="21979" x="1739900" y="2039938"/>
          <p14:tracePt t="21987" x="1765300" y="2039938"/>
          <p14:tracePt t="21995" x="1801813" y="2027238"/>
          <p14:tracePt t="22003" x="1852613" y="2027238"/>
          <p14:tracePt t="22011" x="1903413" y="2027238"/>
          <p14:tracePt t="22019" x="1952625" y="2027238"/>
          <p14:tracePt t="22027" x="2014538" y="2027238"/>
          <p14:tracePt t="22036" x="2078038" y="2027238"/>
          <p14:tracePt t="22043" x="2139950" y="2027238"/>
          <p14:tracePt t="22052" x="2190750" y="2027238"/>
          <p14:tracePt t="22070" x="2290763" y="2027238"/>
          <p14:tracePt t="22075" x="2328863" y="2027238"/>
          <p14:tracePt t="22083" x="2365375" y="2027238"/>
          <p14:tracePt t="22091" x="2378075" y="2027238"/>
          <p14:tracePt t="22107" x="2403475" y="2027238"/>
          <p14:tracePt t="22315" x="2390775" y="2027238"/>
          <p14:tracePt t="22323" x="2339975" y="2027238"/>
          <p14:tracePt t="22331" x="2252663" y="2027238"/>
          <p14:tracePt t="22339" x="2165350" y="2027238"/>
          <p14:tracePt t="22347" x="2065338" y="2027238"/>
          <p14:tracePt t="22355" x="1939925" y="2001838"/>
          <p14:tracePt t="22363" x="1814513" y="2001838"/>
          <p14:tracePt t="22371" x="1727200" y="2001838"/>
          <p14:tracePt t="22379" x="1614488" y="2001838"/>
          <p14:tracePt t="22387" x="1514475" y="2001838"/>
          <p14:tracePt t="22395" x="1439863" y="2001838"/>
          <p14:tracePt t="22403" x="1401763" y="2001838"/>
          <p14:tracePt t="22411" x="1389063" y="2001838"/>
          <p14:tracePt t="22643" x="1363663" y="2001838"/>
          <p14:tracePt t="22651" x="1352550" y="2001838"/>
          <p14:tracePt t="22659" x="1339850" y="2027238"/>
          <p14:tracePt t="22667" x="1339850" y="2039938"/>
          <p14:tracePt t="22675" x="1301750" y="2078038"/>
          <p14:tracePt t="22683" x="1289050" y="2139950"/>
          <p14:tracePt t="22691" x="1252538" y="2214563"/>
          <p14:tracePt t="22699" x="1239838" y="2265363"/>
          <p14:tracePt t="22707" x="1214438" y="2339975"/>
          <p14:tracePt t="22715" x="1189038" y="2439988"/>
          <p14:tracePt t="22723" x="1150938" y="2516188"/>
          <p14:tracePt t="22731" x="1114425" y="2640013"/>
          <p14:tracePt t="22739" x="1089025" y="2752725"/>
          <p14:tracePt t="22747" x="1050925" y="2828925"/>
          <p14:tracePt t="22755" x="1027113" y="2903538"/>
          <p14:tracePt t="22763" x="1001713" y="2952750"/>
          <p14:tracePt t="22771" x="989013" y="2990850"/>
          <p14:tracePt t="22779" x="989013" y="3041650"/>
          <p14:tracePt t="22787" x="963613" y="3065463"/>
          <p14:tracePt t="22795" x="963613" y="3078163"/>
          <p14:tracePt t="22811" x="963613" y="3090863"/>
          <p14:tracePt t="22891" x="963613" y="3065463"/>
          <p14:tracePt t="22899" x="963613" y="3041650"/>
          <p14:tracePt t="22907" x="989013" y="3028950"/>
          <p14:tracePt t="22915" x="1001713" y="2990850"/>
          <p14:tracePt t="22923" x="1014413" y="2965450"/>
          <p14:tracePt t="22931" x="1027113" y="2916238"/>
          <p14:tracePt t="22939" x="1050925" y="2890838"/>
          <p14:tracePt t="22947" x="1076325" y="2840038"/>
          <p14:tracePt t="22955" x="1114425" y="2803525"/>
          <p14:tracePt t="22963" x="1176338" y="2703513"/>
          <p14:tracePt t="22971" x="1227138" y="2652713"/>
          <p14:tracePt t="22979" x="1289050" y="2590800"/>
          <p14:tracePt t="22987" x="1363663" y="2527300"/>
          <p14:tracePt t="22995" x="1401763" y="2478088"/>
          <p14:tracePt t="23003" x="1465263" y="2414588"/>
          <p14:tracePt t="23011" x="1489075" y="2378075"/>
          <p14:tracePt t="23019" x="1527175" y="2352675"/>
          <p14:tracePt t="23027" x="1577975" y="2314575"/>
          <p14:tracePt t="23035" x="1614488" y="2265363"/>
          <p14:tracePt t="23043" x="1639888" y="2227263"/>
          <p14:tracePt t="23051" x="1652588" y="2214563"/>
          <p14:tracePt t="23059" x="1677988" y="2190750"/>
          <p14:tracePt t="23075" x="1677988" y="2178050"/>
          <p14:tracePt t="23227" x="1677988" y="2165350"/>
          <p14:tracePt t="23307" x="1665288" y="2165350"/>
          <p14:tracePt t="23315" x="1652588" y="2165350"/>
          <p14:tracePt t="23323" x="1639888" y="2165350"/>
          <p14:tracePt t="23331" x="1627188" y="2165350"/>
          <p14:tracePt t="23339" x="1601788" y="2165350"/>
          <p14:tracePt t="23355" x="1589088" y="2165350"/>
          <p14:tracePt t="23363" x="1552575" y="2178050"/>
          <p14:tracePt t="23387" x="1527175" y="2178050"/>
          <p14:tracePt t="23403" x="1514475" y="2178050"/>
          <p14:tracePt t="23427" x="1489075" y="2178050"/>
          <p14:tracePt t="23435" x="1476375" y="2178050"/>
          <p14:tracePt t="23443" x="1452563" y="2178050"/>
          <p14:tracePt t="23459" x="1439863" y="2178050"/>
          <p14:tracePt t="23483" x="1414463" y="2178050"/>
          <p14:tracePt t="23500" x="1401763" y="2190750"/>
          <p14:tracePt t="23523" x="1389063" y="2190750"/>
          <p14:tracePt t="23539" x="1376363" y="2190750"/>
          <p14:tracePt t="23555" x="1363663" y="2201863"/>
          <p14:tracePt t="23571" x="1339850" y="2201863"/>
          <p14:tracePt t="23587" x="1327150" y="2214563"/>
          <p14:tracePt t="23603" x="1301750" y="2214563"/>
          <p14:tracePt t="23619" x="1289050" y="2214563"/>
          <p14:tracePt t="23643" x="1263650" y="2214563"/>
          <p14:tracePt t="23659" x="1252538" y="2214563"/>
          <p14:tracePt t="23675" x="1239838" y="2214563"/>
          <p14:tracePt t="23683" x="1214438" y="2214563"/>
          <p14:tracePt t="23707" x="1189038" y="2214563"/>
          <p14:tracePt t="23715" x="1176338" y="2214563"/>
          <p14:tracePt t="23723" x="1150938" y="2214563"/>
          <p14:tracePt t="23731" x="1139825" y="2214563"/>
          <p14:tracePt t="23739" x="1114425" y="2214563"/>
          <p14:tracePt t="23747" x="1089025" y="2214563"/>
          <p14:tracePt t="23763" x="1063625" y="2214563"/>
          <p14:tracePt t="23779" x="1050925" y="2214563"/>
          <p14:tracePt t="23787" x="1038225" y="2214563"/>
          <p14:tracePt t="23955" x="1027113" y="2214563"/>
          <p14:tracePt t="23971" x="1027113" y="2227263"/>
          <p14:tracePt t="23979" x="1027113" y="2265363"/>
          <p14:tracePt t="23987" x="1027113" y="2290763"/>
          <p14:tracePt t="23995" x="1027113" y="2303463"/>
          <p14:tracePt t="24003" x="1027113" y="2327275"/>
          <p14:tracePt t="24011" x="1027113" y="2352675"/>
          <p14:tracePt t="24019" x="1027113" y="2378075"/>
          <p14:tracePt t="24027" x="1027113" y="2390775"/>
          <p14:tracePt t="24035" x="1027113" y="2427288"/>
          <p14:tracePt t="24043" x="1027113" y="2465388"/>
          <p14:tracePt t="24051" x="1027113" y="2478088"/>
          <p14:tracePt t="24068" x="1027113" y="2540000"/>
          <p14:tracePt t="24075" x="1027113" y="2578100"/>
          <p14:tracePt t="24083" x="1027113" y="2603500"/>
          <p14:tracePt t="24091" x="1027113" y="2616200"/>
          <p14:tracePt t="24100" x="1027113" y="2652713"/>
          <p14:tracePt t="24107" x="1027113" y="2665413"/>
          <p14:tracePt t="24116" x="1027113" y="2690813"/>
          <p14:tracePt t="24123" x="1027113" y="2703513"/>
          <p14:tracePt t="24133" x="1038225" y="2740025"/>
          <p14:tracePt t="24139" x="1038225" y="2765425"/>
          <p14:tracePt t="24147" x="1038225" y="2790825"/>
          <p14:tracePt t="24155" x="1038225" y="2816225"/>
          <p14:tracePt t="24163" x="1038225" y="2840038"/>
          <p14:tracePt t="24171" x="1063625" y="2878138"/>
          <p14:tracePt t="24187" x="1063625" y="2890838"/>
          <p14:tracePt t="24195" x="1063625" y="2916238"/>
          <p14:tracePt t="24203" x="1063625" y="2928938"/>
          <p14:tracePt t="24219" x="1063625" y="2952750"/>
          <p14:tracePt t="24227" x="1063625" y="2965450"/>
          <p14:tracePt t="24251" x="1063625" y="2978150"/>
          <p14:tracePt t="24259" x="1076325" y="3003550"/>
          <p14:tracePt t="24275" x="1076325" y="3028950"/>
          <p14:tracePt t="24283" x="1076325" y="3041650"/>
          <p14:tracePt t="24291" x="1076325" y="3054350"/>
          <p14:tracePt t="24300" x="1089025" y="3078163"/>
          <p14:tracePt t="24307" x="1101725" y="3090863"/>
          <p14:tracePt t="24316" x="1101725" y="3116263"/>
          <p14:tracePt t="24323" x="1101725" y="3128963"/>
          <p14:tracePt t="24331" x="1114425" y="3154363"/>
          <p14:tracePt t="24339" x="1127125" y="3165475"/>
          <p14:tracePt t="24347" x="1127125" y="3178175"/>
          <p14:tracePt t="24355" x="1127125" y="3216275"/>
          <p14:tracePt t="24363" x="1139825" y="3228975"/>
          <p14:tracePt t="24371" x="1150938" y="3241675"/>
          <p14:tracePt t="24379" x="1163638" y="3267075"/>
          <p14:tracePt t="24387" x="1176338" y="3278188"/>
          <p14:tracePt t="24395" x="1189038" y="3290888"/>
          <p14:tracePt t="24411" x="1201738" y="3303588"/>
          <p14:tracePt t="24419" x="1201738" y="3316288"/>
          <p14:tracePt t="24427" x="1214438" y="3328988"/>
          <p14:tracePt t="24443" x="1239838" y="3328988"/>
          <p14:tracePt t="24451" x="1263650" y="3341688"/>
          <p14:tracePt t="24459" x="1276350" y="3354388"/>
          <p14:tracePt t="24467" x="1352550" y="3378200"/>
          <p14:tracePt t="24475" x="1389063" y="3390900"/>
          <p14:tracePt t="24483" x="1439863" y="3403600"/>
          <p14:tracePt t="24491" x="1514475" y="3429000"/>
          <p14:tracePt t="24499" x="1565275" y="3441700"/>
          <p14:tracePt t="24507" x="1652588" y="3467100"/>
          <p14:tracePt t="24516" x="1727200" y="3490913"/>
          <p14:tracePt t="24523" x="1801813" y="3503613"/>
          <p14:tracePt t="24533" x="1865313" y="3516313"/>
          <p14:tracePt t="24539" x="1952625" y="3516313"/>
          <p14:tracePt t="24547" x="2014538" y="3529013"/>
          <p14:tracePt t="24555" x="2078038" y="3529013"/>
          <p14:tracePt t="24563" x="2139950" y="3529013"/>
          <p14:tracePt t="24571" x="2190750" y="3529013"/>
          <p14:tracePt t="24579" x="2265363" y="3529013"/>
          <p14:tracePt t="24587" x="2290763" y="3529013"/>
          <p14:tracePt t="24595" x="2352675" y="3529013"/>
          <p14:tracePt t="24603" x="2390775" y="3529013"/>
          <p14:tracePt t="24611" x="2428875" y="3529013"/>
          <p14:tracePt t="24619" x="2452688" y="3529013"/>
          <p14:tracePt t="24627" x="2490788" y="3529013"/>
          <p14:tracePt t="24643" x="2516188" y="3529013"/>
          <p14:tracePt t="24651" x="2528888" y="3529013"/>
          <p14:tracePt t="24675" x="2554288" y="3529013"/>
          <p14:tracePt t="24691" x="2565400" y="3529013"/>
          <p14:tracePt t="24715" x="2578100" y="3516313"/>
          <p14:tracePt t="24731" x="2590800" y="3503613"/>
          <p14:tracePt t="24739" x="2603500" y="3490913"/>
          <p14:tracePt t="24747" x="2616200" y="3467100"/>
          <p14:tracePt t="24755" x="2616200" y="3454400"/>
          <p14:tracePt t="24763" x="2654300" y="3429000"/>
          <p14:tracePt t="24771" x="2654300" y="3390900"/>
          <p14:tracePt t="24779" x="2654300" y="3378200"/>
          <p14:tracePt t="24787" x="2667000" y="3328988"/>
          <p14:tracePt t="24795" x="2667000" y="3278188"/>
          <p14:tracePt t="24803" x="2667000" y="3228975"/>
          <p14:tracePt t="24811" x="2690813" y="3165475"/>
          <p14:tracePt t="24819" x="2703513" y="3116263"/>
          <p14:tracePt t="24827" x="2703513" y="3041650"/>
          <p14:tracePt t="24835" x="2703513" y="3003550"/>
          <p14:tracePt t="24843" x="2703513" y="2952750"/>
          <p14:tracePt t="24851" x="2703513" y="2890838"/>
          <p14:tracePt t="24859" x="2703513" y="2852738"/>
          <p14:tracePt t="24867" x="2703513" y="2803525"/>
          <p14:tracePt t="24875" x="2703513" y="2765425"/>
          <p14:tracePt t="24883" x="2703513" y="2728913"/>
          <p14:tracePt t="24891" x="2703513" y="2678113"/>
          <p14:tracePt t="24899" x="2703513" y="2652713"/>
          <p14:tracePt t="24907" x="2703513" y="2616200"/>
          <p14:tracePt t="24916" x="2690813" y="2578100"/>
          <p14:tracePt t="24923" x="2678113" y="2540000"/>
          <p14:tracePt t="24933" x="2678113" y="2516188"/>
          <p14:tracePt t="24939" x="2678113" y="2478088"/>
          <p14:tracePt t="24955" x="2678113" y="2452688"/>
          <p14:tracePt t="24963" x="2678113" y="2439988"/>
          <p14:tracePt t="24971" x="2667000" y="2403475"/>
          <p14:tracePt t="24979" x="2654300" y="2390775"/>
          <p14:tracePt t="24987" x="2654300" y="2378075"/>
          <p14:tracePt t="24995" x="2641600" y="2352675"/>
          <p14:tracePt t="25003" x="2628900" y="2314575"/>
          <p14:tracePt t="25011" x="2616200" y="2290763"/>
          <p14:tracePt t="25019" x="2590800" y="2278063"/>
          <p14:tracePt t="25027" x="2578100" y="2239963"/>
          <p14:tracePt t="25035" x="2554288" y="2214563"/>
          <p14:tracePt t="25043" x="2541588" y="2201863"/>
          <p14:tracePt t="25051" x="2516188" y="2178050"/>
          <p14:tracePt t="25068" x="2503488" y="2165350"/>
          <p14:tracePt t="25075" x="2478088" y="2152650"/>
          <p14:tracePt t="25083" x="2478088" y="2139950"/>
          <p14:tracePt t="25091" x="2452688" y="2139950"/>
          <p14:tracePt t="25099" x="2428875" y="2127250"/>
          <p14:tracePt t="25115" x="2403475" y="2127250"/>
          <p14:tracePt t="25123" x="2390775" y="2127250"/>
          <p14:tracePt t="25132" x="2339975" y="2127250"/>
          <p14:tracePt t="25139" x="2303463" y="2114550"/>
          <p14:tracePt t="25149" x="2252663" y="2101850"/>
          <p14:tracePt t="25155" x="2203450" y="2101850"/>
          <p14:tracePt t="25163" x="2139950" y="2078038"/>
          <p14:tracePt t="25171" x="2078038" y="2078038"/>
          <p14:tracePt t="25179" x="2014538" y="2078038"/>
          <p14:tracePt t="25187" x="1965325" y="2065338"/>
          <p14:tracePt t="25195" x="1903413" y="2065338"/>
          <p14:tracePt t="25203" x="1839913" y="2065338"/>
          <p14:tracePt t="25211" x="1778000" y="2065338"/>
          <p14:tracePt t="25219" x="1701800" y="2065338"/>
          <p14:tracePt t="25227" x="1652588" y="2065338"/>
          <p14:tracePt t="25235" x="1601788" y="2065338"/>
          <p14:tracePt t="25243" x="1552575" y="2065338"/>
          <p14:tracePt t="25251" x="1501775" y="2065338"/>
          <p14:tracePt t="25259" x="1452563" y="2065338"/>
          <p14:tracePt t="25267" x="1389063" y="2065338"/>
          <p14:tracePt t="25275" x="1339850" y="2065338"/>
          <p14:tracePt t="25283" x="1289050" y="2065338"/>
          <p14:tracePt t="25291" x="1239838" y="2065338"/>
          <p14:tracePt t="25299" x="1176338" y="2065338"/>
          <p14:tracePt t="25307" x="1114425" y="2065338"/>
          <p14:tracePt t="25315" x="1063625" y="2065338"/>
          <p14:tracePt t="25323" x="1014413" y="2065338"/>
          <p14:tracePt t="25331" x="976313" y="2065338"/>
          <p14:tracePt t="25339" x="950913" y="2065338"/>
          <p14:tracePt t="25348" x="914400" y="2065338"/>
          <p14:tracePt t="25355" x="889000" y="2065338"/>
          <p14:tracePt t="25363" x="876300" y="2065338"/>
          <p14:tracePt t="25371" x="838200" y="2065338"/>
          <p14:tracePt t="25379" x="825500" y="2065338"/>
          <p14:tracePt t="25387" x="788988" y="2065338"/>
          <p14:tracePt t="25395" x="763588" y="2052638"/>
          <p14:tracePt t="25403" x="738188" y="2052638"/>
          <p14:tracePt t="25411" x="712788" y="2052638"/>
          <p14:tracePt t="25419" x="701675" y="2052638"/>
          <p14:tracePt t="25427" x="688975" y="2052638"/>
          <p14:tracePt t="25435" x="676275" y="2052638"/>
          <p14:tracePt t="25443" x="663575" y="2052638"/>
          <p14:tracePt t="25459" x="650875" y="2052638"/>
          <p14:tracePt t="25467" x="638175" y="2052638"/>
          <p14:tracePt t="25475" x="625475" y="2052638"/>
          <p14:tracePt t="25499" x="612775" y="2065338"/>
          <p14:tracePt t="25515" x="612775" y="2089150"/>
          <p14:tracePt t="25523" x="612775" y="2101850"/>
          <p14:tracePt t="25532" x="600075" y="2127250"/>
          <p14:tracePt t="25539" x="600075" y="2139950"/>
          <p14:tracePt t="25548" x="600075" y="2178050"/>
          <p14:tracePt t="25555" x="588963" y="2190750"/>
          <p14:tracePt t="25563" x="588963" y="2227263"/>
          <p14:tracePt t="25571" x="588963" y="2278063"/>
          <p14:tracePt t="25579" x="588963" y="2339975"/>
          <p14:tracePt t="25587" x="588963" y="2403475"/>
          <p14:tracePt t="25595" x="588963" y="2465388"/>
          <p14:tracePt t="25603" x="588963" y="2552700"/>
          <p14:tracePt t="25611" x="588963" y="2603500"/>
          <p14:tracePt t="25619" x="588963" y="2678113"/>
          <p14:tracePt t="25627" x="588963" y="2728913"/>
          <p14:tracePt t="25635" x="600075" y="2778125"/>
          <p14:tracePt t="25643" x="612775" y="2840038"/>
          <p14:tracePt t="25651" x="625475" y="2878138"/>
          <p14:tracePt t="25659" x="625475" y="2916238"/>
          <p14:tracePt t="25667" x="663575" y="2952750"/>
          <p14:tracePt t="25675" x="676275" y="2990850"/>
          <p14:tracePt t="25683" x="688975" y="3028950"/>
          <p14:tracePt t="25691" x="701675" y="3054350"/>
          <p14:tracePt t="25700" x="725488" y="3090863"/>
          <p14:tracePt t="25707" x="725488" y="3103563"/>
          <p14:tracePt t="25715" x="750888" y="3128963"/>
          <p14:tracePt t="25763" x="750888" y="3141663"/>
          <p14:tracePt t="25859" x="763588" y="3141663"/>
          <p14:tracePt t="25875" x="776288" y="3141663"/>
          <p14:tracePt t="25883" x="788988" y="3141663"/>
          <p14:tracePt t="25891" x="801688" y="3141663"/>
          <p14:tracePt t="25899" x="838200" y="3141663"/>
          <p14:tracePt t="25907" x="876300" y="3141663"/>
          <p14:tracePt t="25915" x="914400" y="3141663"/>
          <p14:tracePt t="25923" x="950913" y="3141663"/>
          <p14:tracePt t="25931" x="1014413" y="3141663"/>
          <p14:tracePt t="25939" x="1076325" y="3141663"/>
          <p14:tracePt t="25948" x="1139825" y="3141663"/>
          <p14:tracePt t="25955" x="1239838" y="3141663"/>
          <p14:tracePt t="25964" x="1363663" y="3141663"/>
          <p14:tracePt t="25971" x="1465263" y="3141663"/>
          <p14:tracePt t="25979" x="1589088" y="3141663"/>
          <p14:tracePt t="25987" x="1739900" y="3141663"/>
          <p14:tracePt t="25995" x="1878013" y="3141663"/>
          <p14:tracePt t="26003" x="2027238" y="3141663"/>
          <p14:tracePt t="26011" x="2165350" y="3141663"/>
          <p14:tracePt t="26019" x="2290763" y="3141663"/>
          <p14:tracePt t="26027" x="2390775" y="3141663"/>
          <p14:tracePt t="26035" x="2516188" y="3154363"/>
          <p14:tracePt t="26043" x="2578100" y="3178175"/>
          <p14:tracePt t="26051" x="2616200" y="3178175"/>
          <p14:tracePt t="26059" x="2654300" y="3178175"/>
          <p14:tracePt t="26081" x="2690813" y="3190875"/>
          <p14:tracePt t="26083" x="2703513" y="3203575"/>
          <p14:tracePt t="26115" x="2728913" y="3216275"/>
          <p14:tracePt t="26155" x="2741613" y="3216275"/>
          <p14:tracePt t="26163" x="2754313" y="3228975"/>
          <p14:tracePt t="26187" x="2767013" y="3228975"/>
          <p14:tracePt t="26203" x="2778125" y="3228975"/>
          <p14:tracePt t="26355" x="2790825" y="3228975"/>
          <p14:tracePt t="26363" x="2790825" y="3216275"/>
          <p14:tracePt t="26371" x="2790825" y="3190875"/>
          <p14:tracePt t="26379" x="2790825" y="3178175"/>
          <p14:tracePt t="26387" x="2790825" y="3141663"/>
          <p14:tracePt t="26395" x="2790825" y="3128963"/>
          <p14:tracePt t="26403" x="2790825" y="3090863"/>
          <p14:tracePt t="26411" x="2790825" y="3054350"/>
          <p14:tracePt t="26419" x="2790825" y="3003550"/>
          <p14:tracePt t="26427" x="2790825" y="2965450"/>
          <p14:tracePt t="26435" x="2790825" y="2916238"/>
          <p14:tracePt t="26443" x="2790825" y="2890838"/>
          <p14:tracePt t="26451" x="2790825" y="2852738"/>
          <p14:tracePt t="26459" x="2790825" y="2803525"/>
          <p14:tracePt t="26467" x="2778125" y="2752725"/>
          <p14:tracePt t="26475" x="2778125" y="2716213"/>
          <p14:tracePt t="26483" x="2778125" y="2665413"/>
          <p14:tracePt t="26491" x="2778125" y="2640013"/>
          <p14:tracePt t="26499" x="2778125" y="2616200"/>
          <p14:tracePt t="26507" x="2778125" y="2565400"/>
          <p14:tracePt t="26515" x="2778125" y="2540000"/>
          <p14:tracePt t="26523" x="2767013" y="2503488"/>
          <p14:tracePt t="26531" x="2767013" y="2465388"/>
          <p14:tracePt t="26539" x="2767013" y="2427288"/>
          <p14:tracePt t="26548" x="2754313" y="2378075"/>
          <p14:tracePt t="26555" x="2754313" y="2339975"/>
          <p14:tracePt t="26564" x="2741613" y="2314575"/>
          <p14:tracePt t="26571" x="2728913" y="2278063"/>
          <p14:tracePt t="26580" x="2728913" y="2265363"/>
          <p14:tracePt t="26587" x="2716213" y="2252663"/>
          <p14:tracePt t="26595" x="2716213" y="2227263"/>
          <p14:tracePt t="26603" x="2716213" y="2201863"/>
          <p14:tracePt t="26611" x="2703513" y="2178050"/>
          <p14:tracePt t="26619" x="2690813" y="2165350"/>
          <p14:tracePt t="26627" x="2690813" y="2152650"/>
          <p14:tracePt t="26635" x="2690813" y="2139950"/>
          <p14:tracePt t="26643" x="2690813" y="2114550"/>
          <p14:tracePt t="26651" x="2678113" y="2089150"/>
          <p14:tracePt t="26659" x="2678113" y="2078038"/>
          <p14:tracePt t="26667" x="2667000" y="2078038"/>
          <p14:tracePt t="26675" x="2667000" y="2052638"/>
          <p14:tracePt t="26683" x="2654300" y="2052638"/>
          <p14:tracePt t="26691" x="2654300" y="2039938"/>
          <p14:tracePt t="26739" x="2641600" y="2027238"/>
          <p14:tracePt t="26747" x="2641600" y="2014538"/>
          <p14:tracePt t="26771" x="2628900" y="2014538"/>
          <p14:tracePt t="26787" x="2616200" y="2014538"/>
          <p14:tracePt t="26811" x="2590800" y="2014538"/>
          <p14:tracePt t="26819" x="2578100" y="2014538"/>
          <p14:tracePt t="26827" x="2554288" y="2014538"/>
          <p14:tracePt t="26835" x="2516188" y="2014538"/>
          <p14:tracePt t="26843" x="2478088" y="2014538"/>
          <p14:tracePt t="26851" x="2452688" y="2014538"/>
          <p14:tracePt t="26859" x="2403475" y="2014538"/>
          <p14:tracePt t="26867" x="2378075" y="2014538"/>
          <p14:tracePt t="26875" x="2328863" y="2014538"/>
          <p14:tracePt t="26883" x="2290763" y="2014538"/>
          <p14:tracePt t="26891" x="2252663" y="2014538"/>
          <p14:tracePt t="26907" x="2228850" y="2014538"/>
          <p14:tracePt t="26915" x="2216150" y="2014538"/>
          <p14:tracePt t="26923" x="2203450" y="2014538"/>
          <p14:tracePt t="26931" x="2190750" y="2014538"/>
          <p14:tracePt t="26939" x="2178050" y="2014538"/>
          <p14:tracePt t="26955" x="2165350" y="2014538"/>
          <p14:tracePt t="26979" x="2152650" y="2014538"/>
          <p14:tracePt t="26995" x="2139950" y="2014538"/>
          <p14:tracePt t="27043" x="2127250" y="2014538"/>
          <p14:tracePt t="27067" x="2116138" y="2014538"/>
          <p14:tracePt t="27083" x="2103438" y="2014538"/>
          <p14:tracePt t="27099" x="2078038" y="2001838"/>
          <p14:tracePt t="27115" x="2065338" y="2001838"/>
          <p14:tracePt t="27123" x="2052638" y="1989138"/>
          <p14:tracePt t="27131" x="2027238" y="1989138"/>
          <p14:tracePt t="27147" x="2014538" y="1989138"/>
          <p14:tracePt t="27155" x="1978025" y="1989138"/>
          <p14:tracePt t="27163" x="1952625" y="1989138"/>
          <p14:tracePt t="27171" x="1914525" y="1989138"/>
          <p14:tracePt t="27180" x="1878013" y="1989138"/>
          <p14:tracePt t="27187" x="1827213" y="1989138"/>
          <p14:tracePt t="27196" x="1778000" y="1989138"/>
          <p14:tracePt t="27203" x="1714500" y="1989138"/>
          <p14:tracePt t="27213" x="1639888" y="1989138"/>
          <p14:tracePt t="27219" x="1589088" y="1989138"/>
          <p14:tracePt t="27227" x="1552575" y="1989138"/>
          <p14:tracePt t="27235" x="1514475" y="1989138"/>
          <p14:tracePt t="27243" x="1465263" y="1989138"/>
          <p14:tracePt t="27251" x="1427163" y="1989138"/>
          <p14:tracePt t="27259" x="1414463" y="1989138"/>
          <p14:tracePt t="27267" x="1389063" y="1989138"/>
          <p14:tracePt t="27275" x="1376363" y="1978025"/>
          <p14:tracePt t="27323" x="1376363" y="1965325"/>
          <p14:tracePt t="27331" x="1376363" y="1952625"/>
          <p14:tracePt t="27347" x="1376363" y="1939925"/>
          <p14:tracePt t="27355" x="1376363" y="1927225"/>
          <p14:tracePt t="27363" x="1376363" y="1914525"/>
          <p14:tracePt t="27379" x="1376363" y="1901825"/>
          <p14:tracePt t="27387" x="1376363" y="1889125"/>
          <p14:tracePt t="27411" x="1376363" y="1876425"/>
          <p14:tracePt t="27539" x="1352550" y="1865313"/>
          <p14:tracePt t="27547" x="1327150" y="1876425"/>
          <p14:tracePt t="27555" x="1301750" y="1889125"/>
          <p14:tracePt t="27563" x="1276350" y="1889125"/>
          <p14:tracePt t="27571" x="1239838" y="1889125"/>
          <p14:tracePt t="27579" x="1214438" y="1901825"/>
          <p14:tracePt t="27587" x="1201738" y="1901825"/>
          <p14:tracePt t="27595" x="1189038" y="1914525"/>
          <p14:tracePt t="27603" x="1163638" y="1914525"/>
          <p14:tracePt t="27612" x="1127125" y="1914525"/>
          <p14:tracePt t="27619" x="1101725" y="1927225"/>
          <p14:tracePt t="27627" x="1089025" y="1927225"/>
          <p14:tracePt t="27635" x="1063625" y="1927225"/>
          <p14:tracePt t="27643" x="1027113" y="1939925"/>
          <p14:tracePt t="27651" x="1014413" y="1939925"/>
          <p14:tracePt t="27659" x="1001713" y="1952625"/>
          <p14:tracePt t="27667" x="976313" y="1952625"/>
          <p14:tracePt t="27675" x="950913" y="1965325"/>
          <p14:tracePt t="27683" x="938213" y="1978025"/>
          <p14:tracePt t="27771" x="925513" y="1978025"/>
          <p14:tracePt t="27899" x="925513" y="1989138"/>
          <p14:tracePt t="27915" x="925513" y="2001838"/>
          <p14:tracePt t="27931" x="925513" y="2014538"/>
          <p14:tracePt t="27963" x="925513" y="2027238"/>
          <p14:tracePt t="27971" x="925513" y="2039938"/>
          <p14:tracePt t="27987" x="925513" y="2052638"/>
          <p14:tracePt t="28003" x="925513" y="2065338"/>
          <p14:tracePt t="28011" x="925513" y="2078038"/>
          <p14:tracePt t="28027" x="925513" y="2089150"/>
          <p14:tracePt t="28035" x="925513" y="2101850"/>
          <p14:tracePt t="28091" x="925513" y="2114550"/>
          <p14:tracePt t="28115" x="925513" y="2127250"/>
          <p14:tracePt t="28123" x="925513" y="2139950"/>
          <p14:tracePt t="28131" x="925513" y="2152650"/>
          <p14:tracePt t="28139" x="925513" y="2165350"/>
          <p14:tracePt t="28147" x="925513" y="2201863"/>
          <p14:tracePt t="28155" x="925513" y="2227263"/>
          <p14:tracePt t="28163" x="925513" y="2239963"/>
          <p14:tracePt t="28171" x="925513" y="2265363"/>
          <p14:tracePt t="28179" x="925513" y="2290763"/>
          <p14:tracePt t="28187" x="925513" y="2327275"/>
          <p14:tracePt t="28195" x="925513" y="2365375"/>
          <p14:tracePt t="28203" x="925513" y="2390775"/>
          <p14:tracePt t="28211" x="950913" y="2427288"/>
          <p14:tracePt t="28219" x="963613" y="2465388"/>
          <p14:tracePt t="28228" x="963613" y="2540000"/>
          <p14:tracePt t="28235" x="976313" y="2578100"/>
          <p14:tracePt t="28243" x="989013" y="2627313"/>
          <p14:tracePt t="28251" x="1001713" y="2665413"/>
          <p14:tracePt t="28259" x="1001713" y="2690813"/>
          <p14:tracePt t="28267" x="1014413" y="2728913"/>
          <p14:tracePt t="28275" x="1027113" y="2778125"/>
          <p14:tracePt t="28283" x="1038225" y="2816225"/>
          <p14:tracePt t="28291" x="1038225" y="2828925"/>
          <p14:tracePt t="28299" x="1063625" y="2852738"/>
          <p14:tracePt t="28307" x="1063625" y="2865438"/>
          <p14:tracePt t="28315" x="1063625" y="2878138"/>
          <p14:tracePt t="28331" x="1089025" y="2916238"/>
          <p14:tracePt t="28363" x="1089025" y="2928938"/>
          <p14:tracePt t="28371" x="1101725" y="2941638"/>
          <p14:tracePt t="28411" x="1101725" y="2952750"/>
          <p14:tracePt t="28427" x="1101725" y="2965450"/>
          <p14:tracePt t="28451" x="1101725" y="2978150"/>
          <p14:tracePt t="28467" x="1101725" y="2990850"/>
          <p14:tracePt t="28475" x="1114425" y="2990850"/>
          <p14:tracePt t="28483" x="1114425" y="3003550"/>
          <p14:tracePt t="28499" x="1127125" y="3003550"/>
          <p14:tracePt t="28515" x="1127125" y="3016250"/>
          <p14:tracePt t="28539" x="1127125" y="3028950"/>
          <p14:tracePt t="28547" x="1127125" y="3041650"/>
          <p14:tracePt t="28555" x="1127125" y="3054350"/>
          <p14:tracePt t="28579" x="1127125" y="3065463"/>
          <p14:tracePt t="28595" x="1127125" y="3090863"/>
          <p14:tracePt t="28611" x="1127125" y="3103563"/>
          <p14:tracePt t="28619" x="1127125" y="3116263"/>
          <p14:tracePt t="28627" x="1139825" y="3116263"/>
          <p14:tracePt t="28635" x="1139825" y="3128963"/>
          <p14:tracePt t="28683" x="1150938" y="3128963"/>
          <p14:tracePt t="28707" x="1150938" y="3090863"/>
          <p14:tracePt t="28715" x="1163638" y="3054350"/>
          <p14:tracePt t="28723" x="1163638" y="3003550"/>
          <p14:tracePt t="28731" x="1163638" y="2928938"/>
          <p14:tracePt t="28739" x="1163638" y="2903538"/>
          <p14:tracePt t="28747" x="1163638" y="2840038"/>
          <p14:tracePt t="28755" x="1163638" y="2778125"/>
          <p14:tracePt t="28763" x="1163638" y="2740025"/>
          <p14:tracePt t="28771" x="1163638" y="2690813"/>
          <p14:tracePt t="28779" x="1163638" y="2652713"/>
          <p14:tracePt t="28787" x="1163638" y="2627313"/>
          <p14:tracePt t="28795" x="1163638" y="2590800"/>
          <p14:tracePt t="28803" x="1163638" y="2552700"/>
          <p14:tracePt t="28811" x="1163638" y="2527300"/>
          <p14:tracePt t="28819" x="1163638" y="2503488"/>
          <p14:tracePt t="28828" x="1163638" y="2465388"/>
          <p14:tracePt t="28835" x="1163638" y="2452688"/>
          <p14:tracePt t="28844" x="1163638" y="2427288"/>
          <p14:tracePt t="28851" x="1163638" y="2403475"/>
          <p14:tracePt t="28859" x="1163638" y="2390775"/>
          <p14:tracePt t="28867" x="1163638" y="2365375"/>
          <p14:tracePt t="28883" x="1163638" y="2339975"/>
          <p14:tracePt t="28891" x="1163638" y="2327275"/>
          <p14:tracePt t="28907" x="1163638" y="2303463"/>
          <p14:tracePt t="28915" x="1163638" y="2290763"/>
          <p14:tracePt t="28931" x="1163638" y="2265363"/>
          <p14:tracePt t="28987" x="1163638" y="2252663"/>
          <p14:tracePt t="29011" x="1176338" y="2252663"/>
          <p14:tracePt t="29068" x="1176338" y="2239963"/>
          <p14:tracePt t="29115" x="1189038" y="2239963"/>
          <p14:tracePt t="29123" x="1201738" y="2239963"/>
          <p14:tracePt t="29131" x="1214438" y="2239963"/>
          <p14:tracePt t="29139" x="1239838" y="2239963"/>
          <p14:tracePt t="29147" x="1252538" y="2239963"/>
          <p14:tracePt t="29171" x="1276350" y="2239963"/>
          <p14:tracePt t="29187" x="1289050" y="2239963"/>
          <p14:tracePt t="29195" x="1301750" y="2252663"/>
          <p14:tracePt t="29212" x="1314450" y="2252663"/>
          <p14:tracePt t="29251" x="1327150" y="2265363"/>
          <p14:tracePt t="29451" x="1339850" y="2265363"/>
          <p14:tracePt t="29491" x="1339850" y="2252663"/>
          <p14:tracePt t="29523" x="1352550" y="2239963"/>
          <p14:tracePt t="29531" x="1363663" y="2227263"/>
          <p14:tracePt t="29579" x="1363663" y="2214563"/>
          <p14:tracePt t="29587" x="1376363" y="2214563"/>
          <p14:tracePt t="29771" x="1376363" y="2239963"/>
          <p14:tracePt t="29779" x="1376363" y="2252663"/>
          <p14:tracePt t="29787" x="1376363" y="2265363"/>
          <p14:tracePt t="29795" x="1376363" y="2278063"/>
          <p14:tracePt t="29803" x="1363663" y="2290763"/>
          <p14:tracePt t="29811" x="1363663" y="2303463"/>
          <p14:tracePt t="29827" x="1363663" y="2327275"/>
          <p14:tracePt t="29851" x="1363663" y="2339975"/>
          <p14:tracePt t="29867" x="1363663" y="2352675"/>
          <p14:tracePt t="29876" x="1363663" y="2378075"/>
          <p14:tracePt t="29883" x="1363663" y="2390775"/>
          <p14:tracePt t="29891" x="1363663" y="2403475"/>
          <p14:tracePt t="29899" x="1363663" y="2414588"/>
          <p14:tracePt t="29915" x="1363663" y="2439988"/>
          <p14:tracePt t="29923" x="1363663" y="2452688"/>
          <p14:tracePt t="29939" x="1363663" y="2478088"/>
          <p14:tracePt t="29947" x="1376363" y="2478088"/>
          <p14:tracePt t="29955" x="1376363" y="2490788"/>
          <p14:tracePt t="29963" x="1376363" y="2516188"/>
          <p14:tracePt t="29979" x="1376363" y="2527300"/>
          <p14:tracePt t="29995" x="1376363" y="2552700"/>
          <p14:tracePt t="30003" x="1376363" y="2565400"/>
          <p14:tracePt t="30011" x="1376363" y="2578100"/>
          <p14:tracePt t="30019" x="1376363" y="2590800"/>
          <p14:tracePt t="30027" x="1376363" y="2603500"/>
          <p14:tracePt t="30035" x="1376363" y="2627313"/>
          <p14:tracePt t="30051" x="1376363" y="2652713"/>
          <p14:tracePt t="30060" x="1376363" y="2665413"/>
          <p14:tracePt t="30067" x="1376363" y="2678113"/>
          <p14:tracePt t="30083" x="1376363" y="2690813"/>
          <p14:tracePt t="30092" x="1376363" y="2716213"/>
          <p14:tracePt t="30099" x="1376363" y="2728913"/>
          <p14:tracePt t="30115" x="1376363" y="2752725"/>
          <p14:tracePt t="30123" x="1376363" y="2765425"/>
          <p14:tracePt t="30131" x="1376363" y="2778125"/>
          <p14:tracePt t="30139" x="1376363" y="2790825"/>
          <p14:tracePt t="30147" x="1376363" y="2803525"/>
          <p14:tracePt t="30155" x="1376363" y="2828925"/>
          <p14:tracePt t="30163" x="1363663" y="2840038"/>
          <p14:tracePt t="30171" x="1352550" y="2878138"/>
          <p14:tracePt t="30179" x="1352550" y="2890838"/>
          <p14:tracePt t="30194" x="1352550" y="2928938"/>
          <p14:tracePt t="30195" x="1352550" y="2952750"/>
          <p14:tracePt t="30203" x="1352550" y="2965450"/>
          <p14:tracePt t="30211" x="1352550" y="3003550"/>
          <p14:tracePt t="30219" x="1339850" y="3028950"/>
          <p14:tracePt t="30227" x="1339850" y="3041650"/>
          <p14:tracePt t="30235" x="1339850" y="3054350"/>
          <p14:tracePt t="30243" x="1339850" y="3078163"/>
          <p14:tracePt t="30251" x="1339850" y="3103563"/>
          <p14:tracePt t="30259" x="1339850" y="3128963"/>
          <p14:tracePt t="30276" x="1339850" y="3154363"/>
          <p14:tracePt t="30283" x="1339850" y="3178175"/>
          <p14:tracePt t="30299" x="1339850" y="3190875"/>
          <p14:tracePt t="30307" x="1339850" y="3203575"/>
          <p14:tracePt t="30315" x="1339850" y="3216275"/>
          <p14:tracePt t="30331" x="1339850" y="3228975"/>
          <p14:tracePt t="30339" x="1339850" y="3241675"/>
          <p14:tracePt t="30347" x="1339850" y="3254375"/>
          <p14:tracePt t="30363" x="1339850" y="3267075"/>
          <p14:tracePt t="30371" x="1339850" y="3278188"/>
          <p14:tracePt t="30379" x="1339850" y="3290888"/>
          <p14:tracePt t="30403" x="1339850" y="3303588"/>
          <p14:tracePt t="30467" x="1352550" y="3303588"/>
          <p14:tracePt t="30475" x="1363663" y="3316288"/>
          <p14:tracePt t="30483" x="1389063" y="3328988"/>
          <p14:tracePt t="30491" x="1414463" y="3328988"/>
          <p14:tracePt t="30499" x="1452563" y="3328988"/>
          <p14:tracePt t="30507" x="1489075" y="3328988"/>
          <p14:tracePt t="30515" x="1527175" y="3328988"/>
          <p14:tracePt t="30523" x="1565275" y="3328988"/>
          <p14:tracePt t="30531" x="1601788" y="3328988"/>
          <p14:tracePt t="30539" x="1652588" y="3328988"/>
          <p14:tracePt t="30547" x="1701800" y="3328988"/>
          <p14:tracePt t="30555" x="1752600" y="3328988"/>
          <p14:tracePt t="30563" x="1801813" y="3328988"/>
          <p14:tracePt t="30571" x="1852613" y="3328988"/>
          <p14:tracePt t="30579" x="1903413" y="3341688"/>
          <p14:tracePt t="30587" x="1939925" y="3341688"/>
          <p14:tracePt t="30595" x="2003425" y="3341688"/>
          <p14:tracePt t="30603" x="2027238" y="3341688"/>
          <p14:tracePt t="30611" x="2052638" y="3354388"/>
          <p14:tracePt t="30619" x="2078038" y="3354388"/>
          <p14:tracePt t="30627" x="2090738" y="3354388"/>
          <p14:tracePt t="30635" x="2116138" y="3354388"/>
          <p14:tracePt t="30643" x="2152650" y="3354388"/>
          <p14:tracePt t="30651" x="2165350" y="3354388"/>
          <p14:tracePt t="30659" x="2178050" y="3354388"/>
          <p14:tracePt t="30667" x="2203450" y="3354388"/>
          <p14:tracePt t="30675" x="2216150" y="3354388"/>
          <p14:tracePt t="30683" x="2239963" y="3354388"/>
          <p14:tracePt t="30699" x="2252663" y="3354388"/>
          <p14:tracePt t="30709" x="2265363" y="3354388"/>
          <p14:tracePt t="30715" x="2278063" y="3354388"/>
          <p14:tracePt t="30723" x="2290763" y="3341688"/>
          <p14:tracePt t="30731" x="2303463" y="3328988"/>
          <p14:tracePt t="30739" x="2303463" y="3316288"/>
          <p14:tracePt t="30747" x="2303463" y="3290888"/>
          <p14:tracePt t="30763" x="2328863" y="3278188"/>
          <p14:tracePt t="30771" x="2328863" y="3241675"/>
          <p14:tracePt t="30779" x="2328863" y="3216275"/>
          <p14:tracePt t="30787" x="2328863" y="3203575"/>
          <p14:tracePt t="30795" x="2328863" y="3165475"/>
          <p14:tracePt t="30803" x="2328863" y="3128963"/>
          <p14:tracePt t="30811" x="2328863" y="3078163"/>
          <p14:tracePt t="30819" x="2328863" y="3016250"/>
          <p14:tracePt t="30827" x="2328863" y="2941638"/>
          <p14:tracePt t="30835" x="2328863" y="2852738"/>
          <p14:tracePt t="30843" x="2328863" y="2790825"/>
          <p14:tracePt t="30851" x="2328863" y="2703513"/>
          <p14:tracePt t="30860" x="2328863" y="2652713"/>
          <p14:tracePt t="30867" x="2328863" y="2565400"/>
          <p14:tracePt t="30875" x="2328863" y="2516188"/>
          <p14:tracePt t="30883" x="2328863" y="2465388"/>
          <p14:tracePt t="30892" x="2328863" y="2414588"/>
          <p14:tracePt t="30899" x="2328863" y="2390775"/>
          <p14:tracePt t="30908" x="2328863" y="2365375"/>
          <p14:tracePt t="30915" x="2328863" y="2339975"/>
          <p14:tracePt t="30923" x="2328863" y="2314575"/>
          <p14:tracePt t="30931" x="2328863" y="2303463"/>
          <p14:tracePt t="30939" x="2328863" y="2278063"/>
          <p14:tracePt t="30947" x="2328863" y="2265363"/>
          <p14:tracePt t="30955" x="2328863" y="2252663"/>
          <p14:tracePt t="30963" x="2328863" y="2239963"/>
          <p14:tracePt t="30971" x="2328863" y="2227263"/>
          <p14:tracePt t="30987" x="2316163" y="2201863"/>
          <p14:tracePt t="30995" x="2303463" y="2178050"/>
          <p14:tracePt t="31003" x="2290763" y="2165350"/>
          <p14:tracePt t="31011" x="2290763" y="2152650"/>
          <p14:tracePt t="31019" x="2278063" y="2139950"/>
          <p14:tracePt t="31027" x="2278063" y="2127250"/>
          <p14:tracePt t="31043" x="2265363" y="2114550"/>
          <p14:tracePt t="31075" x="2252663" y="2114550"/>
          <p14:tracePt t="31115" x="2228850" y="2114550"/>
          <p14:tracePt t="31123" x="2216150" y="2101850"/>
          <p14:tracePt t="31131" x="2203450" y="2101850"/>
          <p14:tracePt t="31139" x="2190750" y="2101850"/>
          <p14:tracePt t="31147" x="2178050" y="2101850"/>
          <p14:tracePt t="31155" x="2139950" y="2089150"/>
          <p14:tracePt t="31163" x="2127250" y="2089150"/>
          <p14:tracePt t="31179" x="2103438" y="2089150"/>
          <p14:tracePt t="31187" x="2090738" y="2089150"/>
          <p14:tracePt t="31195" x="2065338" y="2089150"/>
          <p14:tracePt t="31203" x="2052638" y="2089150"/>
          <p14:tracePt t="31211" x="2039938" y="2089150"/>
          <p14:tracePt t="31219" x="2014538" y="2078038"/>
          <p14:tracePt t="31227" x="1990725" y="2065338"/>
          <p14:tracePt t="31235" x="1952625" y="2065338"/>
          <p14:tracePt t="31243" x="1914525" y="2065338"/>
          <p14:tracePt t="31251" x="1890713" y="2065338"/>
          <p14:tracePt t="31259" x="1839913" y="2065338"/>
          <p14:tracePt t="31267" x="1790700" y="2065338"/>
          <p14:tracePt t="31275" x="1739900" y="2065338"/>
          <p14:tracePt t="31283" x="1665288" y="2065338"/>
          <p14:tracePt t="31291" x="1601788" y="2065338"/>
          <p14:tracePt t="31299" x="1552575" y="2065338"/>
          <p14:tracePt t="31308" x="1476375" y="2065338"/>
          <p14:tracePt t="31315" x="1427163" y="2065338"/>
          <p14:tracePt t="31324" x="1376363" y="2065338"/>
          <p14:tracePt t="31331" x="1327150" y="2065338"/>
          <p14:tracePt t="31339" x="1289050" y="2065338"/>
          <p14:tracePt t="31347" x="1239838" y="2065338"/>
          <p14:tracePt t="31355" x="1214438" y="2065338"/>
          <p14:tracePt t="31363" x="1189038" y="2065338"/>
          <p14:tracePt t="31371" x="1163638" y="2065338"/>
          <p14:tracePt t="31387" x="1150938" y="2065338"/>
          <p14:tracePt t="31491" x="1139825" y="2065338"/>
          <p14:tracePt t="31507" x="1127125" y="2065338"/>
          <p14:tracePt t="31539" x="1127125" y="2078038"/>
          <p14:tracePt t="31547" x="1114425" y="2089150"/>
          <p14:tracePt t="31563" x="1114425" y="2101850"/>
          <p14:tracePt t="31571" x="1101725" y="2114550"/>
          <p14:tracePt t="31587" x="1101725" y="2127250"/>
          <p14:tracePt t="31595" x="1101725" y="2152650"/>
          <p14:tracePt t="31611" x="1101725" y="2178050"/>
          <p14:tracePt t="31619" x="1101725" y="2190750"/>
          <p14:tracePt t="31627" x="1101725" y="2227263"/>
          <p14:tracePt t="31635" x="1101725" y="2290763"/>
          <p14:tracePt t="31643" x="1076325" y="2327275"/>
          <p14:tracePt t="31651" x="1076325" y="2365375"/>
          <p14:tracePt t="31659" x="1063625" y="2414588"/>
          <p14:tracePt t="31667" x="1063625" y="2465388"/>
          <p14:tracePt t="31675" x="1050925" y="2516188"/>
          <p14:tracePt t="31683" x="1050925" y="2578100"/>
          <p14:tracePt t="31691" x="1050925" y="2627313"/>
          <p14:tracePt t="31699" x="1050925" y="2678113"/>
          <p14:tracePt t="31707" x="1050925" y="2716213"/>
          <p14:tracePt t="31715" x="1050925" y="2778125"/>
          <p14:tracePt t="31724" x="1050925" y="2828925"/>
          <p14:tracePt t="31731" x="1050925" y="2852738"/>
          <p14:tracePt t="31740" x="1050925" y="2903538"/>
          <p14:tracePt t="31747" x="1050925" y="2941638"/>
          <p14:tracePt t="31755" x="1050925" y="2965450"/>
          <p14:tracePt t="31763" x="1050925" y="2990850"/>
          <p14:tracePt t="31771" x="1063625" y="3016250"/>
          <p14:tracePt t="31779" x="1063625" y="3028950"/>
          <p14:tracePt t="31787" x="1063625" y="3054350"/>
          <p14:tracePt t="31795" x="1063625" y="3065463"/>
          <p14:tracePt t="31803" x="1076325" y="3065463"/>
          <p14:tracePt t="31811" x="1076325" y="3078163"/>
          <p14:tracePt t="31835" x="1076325" y="3090863"/>
          <p14:tracePt t="31843" x="1089025" y="3103563"/>
          <p14:tracePt t="31915" x="1101725" y="3116263"/>
          <p14:tracePt t="31931" x="1127125" y="3116263"/>
          <p14:tracePt t="31939" x="1150938" y="3128963"/>
          <p14:tracePt t="31947" x="1201738" y="3141663"/>
          <p14:tracePt t="31955" x="1239838" y="3141663"/>
          <p14:tracePt t="31963" x="1289050" y="3154363"/>
          <p14:tracePt t="31971" x="1339850" y="3165475"/>
          <p14:tracePt t="31979" x="1414463" y="3178175"/>
          <p14:tracePt t="31987" x="1501775" y="3203575"/>
          <p14:tracePt t="31995" x="1565275" y="3203575"/>
          <p14:tracePt t="32003" x="1652588" y="3216275"/>
          <p14:tracePt t="32011" x="1727200" y="3228975"/>
          <p14:tracePt t="32019" x="1827213" y="3228975"/>
          <p14:tracePt t="32027" x="1903413" y="3228975"/>
          <p14:tracePt t="32035" x="2003425" y="3228975"/>
          <p14:tracePt t="32043" x="2090738" y="3241675"/>
          <p14:tracePt t="32051" x="2216150" y="3241675"/>
          <p14:tracePt t="32059" x="2328863" y="3241675"/>
          <p14:tracePt t="32072" x="2416175" y="3267075"/>
          <p14:tracePt t="32077" x="2465388" y="3278188"/>
          <p14:tracePt t="32083" x="2516188" y="3278188"/>
          <p14:tracePt t="32091" x="2578100" y="3278188"/>
          <p14:tracePt t="32099" x="2616200" y="3278188"/>
          <p14:tracePt t="32107" x="2654300" y="3290888"/>
          <p14:tracePt t="32123" x="2678113" y="3290888"/>
          <p14:tracePt t="32131" x="2690813" y="3290888"/>
          <p14:tracePt t="32179" x="2716213" y="3290888"/>
          <p14:tracePt t="32195" x="2728913" y="3278188"/>
          <p14:tracePt t="32211" x="2728913" y="3254375"/>
          <p14:tracePt t="32219" x="2728913" y="3228975"/>
          <p14:tracePt t="32227" x="2741613" y="3190875"/>
          <p14:tracePt t="32235" x="2741613" y="3154363"/>
          <p14:tracePt t="32243" x="2741613" y="3103563"/>
          <p14:tracePt t="32251" x="2754313" y="3054350"/>
          <p14:tracePt t="32259" x="2754313" y="2978150"/>
          <p14:tracePt t="32267" x="2754313" y="2928938"/>
          <p14:tracePt t="32275" x="2754313" y="2852738"/>
          <p14:tracePt t="32283" x="2754313" y="2765425"/>
          <p14:tracePt t="32291" x="2754313" y="2690813"/>
          <p14:tracePt t="32299" x="2728913" y="2578100"/>
          <p14:tracePt t="32307" x="2703513" y="2503488"/>
          <p14:tracePt t="32315" x="2678113" y="2427288"/>
          <p14:tracePt t="32323" x="2641600" y="2352675"/>
          <p14:tracePt t="32331" x="2590800" y="2278063"/>
          <p14:tracePt t="32340" x="2554288" y="2190750"/>
          <p14:tracePt t="32347" x="2516188" y="2152650"/>
          <p14:tracePt t="32357" x="2452688" y="2078038"/>
          <p14:tracePt t="32363" x="2428875" y="2052638"/>
          <p14:tracePt t="32371" x="2378075" y="2014538"/>
          <p14:tracePt t="32379" x="2365375" y="1989138"/>
          <p14:tracePt t="32387" x="2339975" y="1978025"/>
          <p14:tracePt t="32395" x="2328863" y="1965325"/>
          <p14:tracePt t="32403" x="2316163" y="1965325"/>
          <p14:tracePt t="32427" x="2290763" y="1952625"/>
          <p14:tracePt t="32443" x="2278063" y="1939925"/>
          <p14:tracePt t="32483" x="2239963" y="1939925"/>
          <p14:tracePt t="32491" x="2228850" y="1939925"/>
          <p14:tracePt t="32499" x="2216150" y="1939925"/>
          <p14:tracePt t="32507" x="2190750" y="1939925"/>
          <p14:tracePt t="32515" x="2165350" y="1939925"/>
          <p14:tracePt t="32523" x="2152650" y="1939925"/>
          <p14:tracePt t="32531" x="2116138" y="1939925"/>
          <p14:tracePt t="32540" x="2052638" y="1952625"/>
          <p14:tracePt t="32547" x="2003425" y="1978025"/>
          <p14:tracePt t="32556" x="1952625" y="1989138"/>
          <p14:tracePt t="32563" x="1890713" y="1989138"/>
          <p14:tracePt t="32579" x="1852613" y="2001838"/>
          <p14:tracePt t="32587" x="1790700" y="2027238"/>
          <p14:tracePt t="32595" x="1752600" y="2039938"/>
          <p14:tracePt t="32603" x="1701800" y="2052638"/>
          <p14:tracePt t="32611" x="1665288" y="2052638"/>
          <p14:tracePt t="32619" x="1589088" y="2065338"/>
          <p14:tracePt t="32627" x="1577975" y="2078038"/>
          <p14:tracePt t="32635" x="1539875" y="2089150"/>
          <p14:tracePt t="32643" x="1501775" y="2089150"/>
          <p14:tracePt t="32651" x="1489075" y="2089150"/>
          <p14:tracePt t="32659" x="1439863" y="2089150"/>
          <p14:tracePt t="32667" x="1389063" y="2101850"/>
          <p14:tracePt t="32675" x="1339850" y="2101850"/>
          <p14:tracePt t="32683" x="1289050" y="2101850"/>
          <p14:tracePt t="32691" x="1239838" y="2101850"/>
          <p14:tracePt t="32699" x="1201738" y="2101850"/>
          <p14:tracePt t="32707" x="1163638" y="2101850"/>
          <p14:tracePt t="32715" x="1139825" y="2101850"/>
          <p14:tracePt t="32723" x="1114425" y="2101850"/>
          <p14:tracePt t="32731" x="1101725" y="2101850"/>
          <p14:tracePt t="32739" x="1076325" y="2101850"/>
          <p14:tracePt t="32747" x="1063625" y="2101850"/>
          <p14:tracePt t="32787" x="1050925" y="2101850"/>
          <p14:tracePt t="33051" x="1063625" y="2101850"/>
          <p14:tracePt t="33059" x="1101725" y="2127250"/>
          <p14:tracePt t="33067" x="1150938" y="2152650"/>
          <p14:tracePt t="33075" x="1239838" y="2190750"/>
          <p14:tracePt t="33083" x="1314450" y="2214563"/>
          <p14:tracePt t="33091" x="1427163" y="2252663"/>
          <p14:tracePt t="33099" x="1565275" y="2290763"/>
          <p14:tracePt t="33107" x="1689100" y="2327275"/>
          <p14:tracePt t="33115" x="1865313" y="2390775"/>
          <p14:tracePt t="33123" x="2065338" y="2439988"/>
          <p14:tracePt t="33131" x="2316163" y="2527300"/>
          <p14:tracePt t="33139" x="2628900" y="2616200"/>
          <p14:tracePt t="33147" x="2890838" y="2690813"/>
          <p14:tracePt t="33156" x="3179763" y="2790825"/>
          <p14:tracePt t="33163" x="3328988" y="2852738"/>
          <p14:tracePt t="33173" x="3441700" y="2903538"/>
          <p14:tracePt t="33179" x="3541713" y="2965450"/>
          <p14:tracePt t="33187" x="3605213" y="2990850"/>
          <p14:tracePt t="33195" x="3692525" y="3041650"/>
          <p14:tracePt t="33203" x="3730625" y="3078163"/>
          <p14:tracePt t="33211" x="3767138" y="3103563"/>
          <p14:tracePt t="33219" x="3805238" y="3141663"/>
          <p14:tracePt t="33227" x="3856038" y="3190875"/>
          <p14:tracePt t="33235" x="3917950" y="3216275"/>
          <p14:tracePt t="33243" x="3956050" y="3267075"/>
          <p14:tracePt t="33251" x="4005263" y="3316288"/>
          <p14:tracePt t="33259" x="4068763" y="3367088"/>
          <p14:tracePt t="33267" x="4143375" y="3429000"/>
          <p14:tracePt t="33275" x="4243388" y="3490913"/>
          <p14:tracePt t="33283" x="4343400" y="3554413"/>
          <p14:tracePt t="33291" x="4430713" y="3641725"/>
          <p14:tracePt t="33299" x="4518025" y="3692525"/>
          <p14:tracePt t="33308" x="4606925" y="3767138"/>
          <p14:tracePt t="33315" x="4706938" y="3829050"/>
          <p14:tracePt t="33323" x="4794250" y="3867150"/>
          <p14:tracePt t="33331" x="4881563" y="3916363"/>
          <p14:tracePt t="33339" x="4932363" y="3916363"/>
          <p14:tracePt t="33347" x="4981575" y="3954463"/>
          <p14:tracePt t="33356" x="5006975" y="3967163"/>
          <p14:tracePt t="33363" x="5045075" y="3979863"/>
          <p14:tracePt t="33372" x="5094288" y="4005263"/>
          <p14:tracePt t="33388" x="5119688" y="4017963"/>
          <p14:tracePt t="33395" x="5145088" y="4017963"/>
          <p14:tracePt t="33403" x="5157788" y="4029075"/>
          <p14:tracePt t="33411" x="5181600" y="4054475"/>
          <p14:tracePt t="33419" x="5207000" y="4054475"/>
          <p14:tracePt t="33427" x="5232400" y="4054475"/>
          <p14:tracePt t="33435" x="5270500" y="4067175"/>
          <p14:tracePt t="33443" x="5307013" y="4092575"/>
          <p14:tracePt t="33451" x="5370513" y="4105275"/>
          <p14:tracePt t="33459" x="5419725" y="4117975"/>
          <p14:tracePt t="33467" x="5483225" y="4117975"/>
          <p14:tracePt t="33475" x="5545138" y="4117975"/>
          <p14:tracePt t="33483" x="5632450" y="4154488"/>
          <p14:tracePt t="33491" x="5719763" y="4167188"/>
          <p14:tracePt t="33499" x="5808663" y="4217988"/>
          <p14:tracePt t="33507" x="5845175" y="4217988"/>
          <p14:tracePt t="33515" x="5857875" y="4217988"/>
          <p14:tracePt t="33523" x="5883275" y="4217988"/>
          <p14:tracePt t="33531" x="5908675" y="4217988"/>
          <p14:tracePt t="33547" x="5921375" y="4217988"/>
          <p14:tracePt t="33555" x="5932488" y="4217988"/>
          <p14:tracePt t="33563" x="5932488" y="4179888"/>
          <p14:tracePt t="33572" x="5932488" y="4129088"/>
          <p14:tracePt t="33579" x="5932488" y="4079875"/>
          <p14:tracePt t="33588" x="5932488" y="4017963"/>
          <p14:tracePt t="33595" x="5932488" y="3967163"/>
          <p14:tracePt t="33603" x="5945188" y="3905250"/>
          <p14:tracePt t="33611" x="5945188" y="3867150"/>
          <p14:tracePt t="33619" x="5945188" y="3803650"/>
          <p14:tracePt t="33627" x="5945188" y="3741738"/>
          <p14:tracePt t="33635" x="5945188" y="3654425"/>
          <p14:tracePt t="33643" x="5945188" y="3590925"/>
          <p14:tracePt t="33651" x="5945188" y="3516313"/>
          <p14:tracePt t="33659" x="5945188" y="3454400"/>
          <p14:tracePt t="33667" x="5945188" y="3367088"/>
          <p14:tracePt t="33675" x="5945188" y="3290888"/>
          <p14:tracePt t="33683" x="5945188" y="3216275"/>
          <p14:tracePt t="33691" x="5945188" y="3165475"/>
          <p14:tracePt t="33699" x="5957888" y="3078163"/>
          <p14:tracePt t="33707" x="5957888" y="3016250"/>
          <p14:tracePt t="33715" x="5957888" y="2965450"/>
          <p14:tracePt t="33723" x="5957888" y="2890838"/>
          <p14:tracePt t="33731" x="5957888" y="2840038"/>
          <p14:tracePt t="33739" x="5957888" y="2803525"/>
          <p14:tracePt t="33747" x="5957888" y="2752725"/>
          <p14:tracePt t="33755" x="5932488" y="2716213"/>
          <p14:tracePt t="33763" x="5932488" y="2652713"/>
          <p14:tracePt t="33771" x="5921375" y="2590800"/>
          <p14:tracePt t="33779" x="5921375" y="2565400"/>
          <p14:tracePt t="33788" x="5908675" y="2516188"/>
          <p14:tracePt t="33795" x="5908675" y="2465388"/>
          <p14:tracePt t="33803" x="5870575" y="2403475"/>
          <p14:tracePt t="33811" x="5857875" y="2365375"/>
          <p14:tracePt t="33819" x="5857875" y="2327275"/>
          <p14:tracePt t="33827" x="5845175" y="2290763"/>
          <p14:tracePt t="33835" x="5832475" y="2265363"/>
          <p14:tracePt t="33843" x="5832475" y="2214563"/>
          <p14:tracePt t="33851" x="5832475" y="2178050"/>
          <p14:tracePt t="33859" x="5832475" y="2127250"/>
          <p14:tracePt t="33867" x="5832475" y="2078038"/>
          <p14:tracePt t="33875" x="5832475" y="2014538"/>
          <p14:tracePt t="33883" x="5832475" y="1914525"/>
          <p14:tracePt t="33891" x="5832475" y="1827213"/>
          <p14:tracePt t="33899" x="5832475" y="1739900"/>
          <p14:tracePt t="33907" x="5832475" y="1701800"/>
          <p14:tracePt t="33915" x="5832475" y="1652588"/>
          <p14:tracePt t="33923" x="5832475" y="1601788"/>
          <p14:tracePt t="33931" x="5832475" y="1552575"/>
          <p14:tracePt t="33939" x="5832475" y="1514475"/>
          <p14:tracePt t="33947" x="5832475" y="1476375"/>
          <p14:tracePt t="33955" x="5832475" y="1439863"/>
          <p14:tracePt t="33963" x="5832475" y="1401763"/>
          <p14:tracePt t="33972" x="5845175" y="1363663"/>
          <p14:tracePt t="33979" x="5845175" y="1339850"/>
          <p14:tracePt t="33995" x="5845175" y="1314450"/>
          <p14:tracePt t="34004" x="5845175" y="1301750"/>
          <p14:tracePt t="34011" x="5845175" y="1289050"/>
          <p14:tracePt t="34019" x="5845175" y="1276350"/>
          <p14:tracePt t="34035" x="5845175" y="1263650"/>
          <p14:tracePt t="34043" x="5857875" y="1250950"/>
          <p14:tracePt t="34059" x="5870575" y="1238250"/>
          <p14:tracePt t="34131" x="5870575" y="1227138"/>
          <p14:tracePt t="34339" x="5883275" y="1214438"/>
          <p14:tracePt t="34347" x="5883275" y="1201738"/>
          <p14:tracePt t="34451" x="5908675" y="1227138"/>
          <p14:tracePt t="34459" x="5908675" y="1238250"/>
          <p14:tracePt t="34467" x="5908675" y="1276350"/>
          <p14:tracePt t="34475" x="5908675" y="1314450"/>
          <p14:tracePt t="34483" x="5908675" y="1350963"/>
          <p14:tracePt t="34491" x="5908675" y="1363663"/>
          <p14:tracePt t="34499" x="5908675" y="1401763"/>
          <p14:tracePt t="34507" x="5908675" y="1414463"/>
          <p14:tracePt t="34515" x="5908675" y="1450975"/>
          <p14:tracePt t="34531" x="5908675" y="1463675"/>
          <p14:tracePt t="34539" x="5908675" y="1476375"/>
          <p14:tracePt t="34555" x="5908675" y="1489075"/>
          <p14:tracePt t="34587" x="5908675" y="1501775"/>
          <p14:tracePt t="34603" x="5908675" y="1514475"/>
          <p14:tracePt t="34611" x="5908675" y="1527175"/>
          <p14:tracePt t="34621" x="5908675" y="1552575"/>
          <p14:tracePt t="34627" x="5908675" y="1576388"/>
          <p14:tracePt t="34635" x="5932488" y="1639888"/>
          <p14:tracePt t="34643" x="5970588" y="1689100"/>
          <p14:tracePt t="34651" x="6008688" y="1765300"/>
          <p14:tracePt t="34659" x="6045200" y="1839913"/>
          <p14:tracePt t="34667" x="6096000" y="1939925"/>
          <p14:tracePt t="34675" x="6157913" y="2014538"/>
          <p14:tracePt t="34683" x="6196013" y="2065338"/>
          <p14:tracePt t="34691" x="6270625" y="2152650"/>
          <p14:tracePt t="34699" x="6308725" y="2214563"/>
          <p14:tracePt t="34707" x="6359525" y="2278063"/>
          <p14:tracePt t="34715" x="6408738" y="2352675"/>
          <p14:tracePt t="34723" x="6434138" y="2390775"/>
          <p14:tracePt t="34731" x="6459538" y="2414588"/>
          <p14:tracePt t="34747" x="6472238" y="2452688"/>
          <p14:tracePt t="34755" x="6496050" y="2465388"/>
          <p14:tracePt t="34763" x="6496050" y="2478088"/>
          <p14:tracePt t="34771" x="6496050" y="2490788"/>
          <p14:tracePt t="34795" x="6496050" y="2503488"/>
          <p14:tracePt t="34804" x="6496050" y="2516188"/>
          <p14:tracePt t="34915" x="6496050" y="2503488"/>
          <p14:tracePt t="34923" x="6496050" y="2490788"/>
          <p14:tracePt t="34931" x="6496050" y="2478088"/>
          <p14:tracePt t="34995" x="6496050" y="2465388"/>
          <p14:tracePt t="35083" x="6496050" y="2452688"/>
          <p14:tracePt t="35147" x="6508750" y="2452688"/>
          <p14:tracePt t="35235" x="6521450" y="2452688"/>
          <p14:tracePt t="35243" x="6534150" y="2452688"/>
          <p14:tracePt t="35251" x="6572250" y="2452688"/>
          <p14:tracePt t="35259" x="6608763" y="2452688"/>
          <p14:tracePt t="35267" x="6634163" y="2439988"/>
          <p14:tracePt t="35275" x="6672263" y="2403475"/>
          <p14:tracePt t="35899" x="6672263" y="2390775"/>
          <p14:tracePt t="35907" x="6672263" y="2378075"/>
          <p14:tracePt t="35939" x="6646863" y="2352675"/>
          <p14:tracePt t="35971" x="6634163" y="2352675"/>
          <p14:tracePt t="35987" x="6634163" y="2339975"/>
          <p14:tracePt t="35995" x="6621463" y="2339975"/>
          <p14:tracePt t="36019" x="6621463" y="2327275"/>
          <p14:tracePt t="36027" x="6608763" y="2314575"/>
          <p14:tracePt t="36043" x="6572250" y="2303463"/>
          <p14:tracePt t="36052" x="6546850" y="2290763"/>
          <p14:tracePt t="36069" x="6521450" y="2290763"/>
          <p14:tracePt t="36075" x="6496050" y="2278063"/>
          <p14:tracePt t="36083" x="6483350" y="2252663"/>
          <p14:tracePt t="36091" x="6459538" y="2239963"/>
          <p14:tracePt t="36099" x="6434138" y="2227263"/>
          <p14:tracePt t="36107" x="6408738" y="2214563"/>
          <p14:tracePt t="36123" x="6396038" y="2201863"/>
          <p14:tracePt t="36251" x="6383338" y="2201863"/>
          <p14:tracePt t="36268" x="6383338" y="2214563"/>
          <p14:tracePt t="36275" x="6383338" y="2227263"/>
          <p14:tracePt t="36291" x="6383338" y="2239963"/>
          <p14:tracePt t="36299" x="6383338" y="2252663"/>
          <p14:tracePt t="36307" x="6383338" y="2265363"/>
          <p14:tracePt t="36315" x="6383338" y="2278063"/>
          <p14:tracePt t="36323" x="6383338" y="2303463"/>
          <p14:tracePt t="36331" x="6383338" y="2314575"/>
          <p14:tracePt t="36339" x="6396038" y="2327275"/>
          <p14:tracePt t="36347" x="6421438" y="2365375"/>
          <p14:tracePt t="36363" x="6421438" y="2403475"/>
          <p14:tracePt t="36371" x="6446838" y="2427288"/>
          <p14:tracePt t="36387" x="6472238" y="2439988"/>
          <p14:tracePt t="36395" x="6483350" y="2465388"/>
          <p14:tracePt t="36403" x="6496050" y="2465388"/>
          <p14:tracePt t="36435" x="6508750" y="2465388"/>
          <p14:tracePt t="36443" x="6534150" y="2465388"/>
          <p14:tracePt t="36475" x="6546850" y="2452688"/>
          <p14:tracePt t="36491" x="6546850" y="2427288"/>
          <p14:tracePt t="36499" x="6546850" y="2414588"/>
          <p14:tracePt t="36507" x="6546850" y="2390775"/>
          <p14:tracePt t="36515" x="6559550" y="2365375"/>
          <p14:tracePt t="36523" x="6559550" y="2352675"/>
          <p14:tracePt t="36531" x="6559550" y="2339975"/>
          <p14:tracePt t="36539" x="6559550" y="2314575"/>
          <p14:tracePt t="36547" x="6559550" y="2303463"/>
          <p14:tracePt t="36563" x="6559550" y="2290763"/>
          <p14:tracePt t="36571" x="6559550" y="2278063"/>
          <p14:tracePt t="36579" x="6559550" y="2252663"/>
          <p14:tracePt t="36779" x="6572250" y="2252663"/>
          <p14:tracePt t="36803" x="6584950" y="2252663"/>
          <p14:tracePt t="37171" x="6596063" y="2239963"/>
          <p14:tracePt t="37619" x="6596063" y="2214563"/>
          <p14:tracePt t="37643" x="6596063" y="2190750"/>
          <p14:tracePt t="37651" x="6596063" y="2178050"/>
          <p14:tracePt t="37659" x="6621463" y="2165350"/>
          <p14:tracePt t="37675" x="6621463" y="2152650"/>
          <p14:tracePt t="37691" x="6621463" y="2139950"/>
          <p14:tracePt t="38011" x="6596063" y="2139950"/>
          <p14:tracePt t="38339" x="6608763" y="2139950"/>
          <p14:tracePt t="38347" x="6621463" y="2139950"/>
          <p14:tracePt t="38355" x="6634163" y="2139950"/>
          <p14:tracePt t="38363" x="6672263" y="2139950"/>
          <p14:tracePt t="38371" x="6696075" y="2139950"/>
          <p14:tracePt t="38379" x="6708775" y="2139950"/>
          <p14:tracePt t="38387" x="6746875" y="2139950"/>
          <p14:tracePt t="38395" x="6759575" y="2139950"/>
          <p14:tracePt t="38403" x="6784975" y="2139950"/>
          <p14:tracePt t="38411" x="6821488" y="2139950"/>
          <p14:tracePt t="38427" x="6846888" y="2139950"/>
          <p14:tracePt t="38443" x="6872288" y="2139950"/>
          <p14:tracePt t="38451" x="6897688" y="2139950"/>
          <p14:tracePt t="38459" x="6921500" y="2139950"/>
          <p14:tracePt t="38467" x="6934200" y="2152650"/>
          <p14:tracePt t="38475" x="6946900" y="2152650"/>
          <p14:tracePt t="38483" x="6985000" y="2165350"/>
          <p14:tracePt t="38491" x="6997700" y="2190750"/>
          <p14:tracePt t="38500" x="7010400" y="2190750"/>
          <p14:tracePt t="38507" x="7021513" y="2201863"/>
          <p14:tracePt t="38516" x="7046913" y="2214563"/>
          <p14:tracePt t="38523" x="7046913" y="2227263"/>
          <p14:tracePt t="38533" x="7059613" y="2227263"/>
          <p14:tracePt t="38539" x="7097713" y="2252663"/>
          <p14:tracePt t="38555" x="7110413" y="2265363"/>
          <p14:tracePt t="38667" x="7123113" y="2278063"/>
          <p14:tracePt t="38699" x="7123113" y="2290763"/>
          <p14:tracePt t="38723" x="7123113" y="2303463"/>
          <p14:tracePt t="38779" x="7110413" y="2314575"/>
          <p14:tracePt t="38787" x="7085013" y="2314575"/>
          <p14:tracePt t="38795" x="7059613" y="2314575"/>
          <p14:tracePt t="38803" x="7046913" y="2327275"/>
          <p14:tracePt t="38811" x="7034213" y="2327275"/>
          <p14:tracePt t="38819" x="7010400" y="2327275"/>
          <p14:tracePt t="38827" x="6972300" y="2327275"/>
          <p14:tracePt t="38835" x="6946900" y="2327275"/>
          <p14:tracePt t="38843" x="6921500" y="2327275"/>
          <p14:tracePt t="38851" x="6910388" y="2327275"/>
          <p14:tracePt t="38859" x="6872288" y="2327275"/>
          <p14:tracePt t="38875" x="6859588" y="2327275"/>
          <p14:tracePt t="38884" x="6834188" y="2327275"/>
          <p14:tracePt t="38891" x="6821488" y="2327275"/>
          <p14:tracePt t="38899" x="6797675" y="2327275"/>
          <p14:tracePt t="38907" x="6784975" y="2327275"/>
          <p14:tracePt t="38916" x="6746875" y="2327275"/>
          <p14:tracePt t="38932" x="6734175" y="2327275"/>
          <p14:tracePt t="38939" x="6721475" y="2327275"/>
          <p14:tracePt t="39035" x="6708775" y="2327275"/>
          <p14:tracePt t="39059" x="6696075" y="2327275"/>
          <p14:tracePt t="39067" x="6684963" y="2327275"/>
          <p14:tracePt t="39091" x="6659563" y="2327275"/>
          <p14:tracePt t="39099" x="6646863" y="2327275"/>
          <p14:tracePt t="39115" x="6634163" y="2327275"/>
          <p14:tracePt t="39123" x="6608763" y="2327275"/>
          <p14:tracePt t="39148" x="6584950" y="2327275"/>
          <p14:tracePt t="39163" x="6572250" y="2327275"/>
          <p14:tracePt t="39179" x="6559550" y="2314575"/>
          <p14:tracePt t="39363" x="6546850" y="2314575"/>
          <p14:tracePt t="39371" x="6534150" y="2314575"/>
          <p14:tracePt t="39379" x="6534150" y="2303463"/>
          <p14:tracePt t="39387" x="6521450" y="2303463"/>
          <p14:tracePt t="39411" x="6521450" y="2290763"/>
          <p14:tracePt t="39451" x="6508750" y="2278063"/>
          <p14:tracePt t="39715" x="6496050" y="2265363"/>
          <p14:tracePt t="39723" x="6483350" y="2265363"/>
          <p14:tracePt t="39739" x="6472238" y="2265363"/>
          <p14:tracePt t="39755" x="6459538" y="2265363"/>
          <p14:tracePt t="39963" x="6446838" y="2265363"/>
          <p14:tracePt t="40131" x="6446838" y="2252663"/>
          <p14:tracePt t="40195" x="6446838" y="2239963"/>
          <p14:tracePt t="40219" x="6446838" y="2227263"/>
          <p14:tracePt t="40267" x="6446838" y="2214563"/>
          <p14:tracePt t="40307" x="6446838" y="2201863"/>
          <p14:tracePt t="40315" x="6446838" y="2190750"/>
          <p14:tracePt t="40459" x="6459538" y="2201863"/>
          <p14:tracePt t="40467" x="6472238" y="2201863"/>
          <p14:tracePt t="40475" x="6483350" y="2214563"/>
          <p14:tracePt t="40483" x="6496050" y="2227263"/>
          <p14:tracePt t="40491" x="6521450" y="2239963"/>
          <p14:tracePt t="40499" x="6534150" y="2265363"/>
          <p14:tracePt t="40507" x="6546850" y="2265363"/>
          <p14:tracePt t="40515" x="6572250" y="2278063"/>
          <p14:tracePt t="40523" x="6596063" y="2290763"/>
          <p14:tracePt t="40531" x="6608763" y="2290763"/>
          <p14:tracePt t="40539" x="6646863" y="2303463"/>
          <p14:tracePt t="40547" x="6672263" y="2303463"/>
          <p14:tracePt t="40555" x="6684963" y="2314575"/>
          <p14:tracePt t="40564" x="6696075" y="2314575"/>
          <p14:tracePt t="40571" x="6734175" y="2327275"/>
          <p14:tracePt t="40580" x="6746875" y="2327275"/>
          <p14:tracePt t="40683" x="6759575" y="2327275"/>
          <p14:tracePt t="40691" x="6772275" y="2339975"/>
          <p14:tracePt t="40699" x="6772275" y="2352675"/>
          <p14:tracePt t="40723" x="6772275" y="2365375"/>
          <p14:tracePt t="40731" x="6772275" y="2378075"/>
          <p14:tracePt t="40739" x="6772275" y="2390775"/>
          <p14:tracePt t="40787" x="6772275" y="2403475"/>
          <p14:tracePt t="41003" x="6772275" y="2390775"/>
          <p14:tracePt t="41027" x="6759575" y="2365375"/>
          <p14:tracePt t="41035" x="6746875" y="2352675"/>
          <p14:tracePt t="41059" x="6746875" y="2339975"/>
          <p14:tracePt t="41075" x="6746875" y="2327275"/>
          <p14:tracePt t="41155" x="6746875" y="2314575"/>
          <p14:tracePt t="41451" x="6746875" y="2303463"/>
          <p14:tracePt t="41467" x="6734175" y="2303463"/>
          <p14:tracePt t="41475" x="6734175" y="2314575"/>
          <p14:tracePt t="41483" x="6734175" y="2327275"/>
          <p14:tracePt t="41491" x="6708775" y="2352675"/>
          <p14:tracePt t="41499" x="6696075" y="2378075"/>
          <p14:tracePt t="41507" x="6696075" y="2403475"/>
          <p14:tracePt t="41515" x="6696075" y="2414588"/>
          <p14:tracePt t="41523" x="6696075" y="2439988"/>
          <p14:tracePt t="41531" x="6696075" y="2465388"/>
          <p14:tracePt t="41539" x="6696075" y="2490788"/>
          <p14:tracePt t="41547" x="6696075" y="2503488"/>
          <p14:tracePt t="41555" x="6696075" y="2527300"/>
          <p14:tracePt t="41571" x="6696075" y="2540000"/>
          <p14:tracePt t="41699" x="6696075" y="2527300"/>
          <p14:tracePt t="41723" x="6696075" y="2516188"/>
          <p14:tracePt t="41747" x="6696075" y="2503488"/>
          <p14:tracePt t="41923" x="6708775" y="2503488"/>
          <p14:tracePt t="41931" x="6746875" y="2503488"/>
          <p14:tracePt t="41939" x="6797675" y="2503488"/>
          <p14:tracePt t="41947" x="6859588" y="2516188"/>
          <p14:tracePt t="41955" x="6910388" y="2516188"/>
          <p14:tracePt t="41962" x="6959600" y="2527300"/>
          <p14:tracePt t="41971" x="7034213" y="2527300"/>
          <p14:tracePt t="41979" x="7097713" y="2552700"/>
          <p14:tracePt t="41987" x="7172325" y="2565400"/>
          <p14:tracePt t="41995" x="7235825" y="2565400"/>
          <p14:tracePt t="42003" x="7297738" y="2565400"/>
          <p14:tracePt t="42012" x="7348538" y="2565400"/>
          <p14:tracePt t="42019" x="7397750" y="2565400"/>
          <p14:tracePt t="42029" x="7435850" y="2565400"/>
          <p14:tracePt t="42035" x="7485063" y="2565400"/>
          <p14:tracePt t="42043" x="7510463" y="2565400"/>
          <p14:tracePt t="42051" x="7561263" y="2565400"/>
          <p14:tracePt t="42059" x="7597775" y="2565400"/>
          <p14:tracePt t="42081" x="7685088" y="2565400"/>
          <p14:tracePt t="42083" x="7735888" y="2565400"/>
          <p14:tracePt t="42091" x="7773988" y="2565400"/>
          <p14:tracePt t="42099" x="7823200" y="2565400"/>
          <p14:tracePt t="42107" x="7848600" y="2565400"/>
          <p14:tracePt t="42115" x="7874000" y="2565400"/>
          <p14:tracePt t="42123" x="7886700" y="2565400"/>
          <p14:tracePt t="42491" x="7848600" y="2565400"/>
          <p14:tracePt t="42499" x="7785100" y="2578100"/>
          <p14:tracePt t="42507" x="7735888" y="2578100"/>
          <p14:tracePt t="42515" x="7673975" y="2590800"/>
          <p14:tracePt t="42523" x="7561263" y="2616200"/>
          <p14:tracePt t="42531" x="7459663" y="2627313"/>
          <p14:tracePt t="42539" x="7348538" y="2640013"/>
          <p14:tracePt t="42547" x="7259638" y="2678113"/>
          <p14:tracePt t="42555" x="7134225" y="2716213"/>
          <p14:tracePt t="42563" x="7010400" y="2752725"/>
          <p14:tracePt t="42571" x="6897688" y="2765425"/>
          <p14:tracePt t="42579" x="6808788" y="2803525"/>
          <p14:tracePt t="42587" x="6696075" y="2852738"/>
          <p14:tracePt t="42595" x="6634163" y="2865438"/>
          <p14:tracePt t="42603" x="6559550" y="2890838"/>
          <p14:tracePt t="42612" x="6483350" y="2916238"/>
          <p14:tracePt t="42619" x="6408738" y="2952750"/>
          <p14:tracePt t="42628" x="6370638" y="2978150"/>
          <p14:tracePt t="42635" x="6321425" y="3003550"/>
          <p14:tracePt t="42645" x="6283325" y="3003550"/>
          <p14:tracePt t="42651" x="6259513" y="3041650"/>
          <p14:tracePt t="42659" x="6246813" y="3041650"/>
          <p14:tracePt t="42667" x="6234113" y="3041650"/>
          <p14:tracePt t="42811" x="6234113" y="3016250"/>
          <p14:tracePt t="42819" x="6234113" y="2990850"/>
          <p14:tracePt t="42828" x="6246813" y="2990850"/>
          <p14:tracePt t="42844" x="6246813" y="2978150"/>
          <p14:tracePt t="42851" x="6259513" y="2978150"/>
          <p14:tracePt t="42867" x="6259513" y="2965450"/>
          <p14:tracePt t="42883" x="6283325" y="2952750"/>
          <p14:tracePt t="42899" x="6283325" y="2941638"/>
          <p14:tracePt t="42907" x="6296025" y="2941638"/>
          <p14:tracePt t="42915" x="6296025" y="2928938"/>
          <p14:tracePt t="42923" x="6321425" y="2916238"/>
          <p14:tracePt t="42931" x="6334125" y="2916238"/>
          <p14:tracePt t="42939" x="6359525" y="2903538"/>
          <p14:tracePt t="42947" x="6370638" y="2890838"/>
          <p14:tracePt t="42955" x="6396038" y="2890838"/>
          <p14:tracePt t="42963" x="6408738" y="2878138"/>
          <p14:tracePt t="42971" x="6421438" y="2878138"/>
          <p14:tracePt t="42979" x="6434138" y="2878138"/>
          <p14:tracePt t="42987" x="6446838" y="2878138"/>
          <p14:tracePt t="43051" x="6459538" y="2878138"/>
          <p14:tracePt t="43061" x="6472238" y="2878138"/>
          <p14:tracePt t="43075" x="6483350" y="2878138"/>
          <p14:tracePt t="43091" x="6508750" y="2878138"/>
          <p14:tracePt t="43123" x="6521450" y="2878138"/>
          <p14:tracePt t="43131" x="6534150" y="2878138"/>
          <p14:tracePt t="43139" x="6546850" y="2878138"/>
          <p14:tracePt t="43155" x="6559550" y="2878138"/>
          <p14:tracePt t="43163" x="6559550" y="2865438"/>
          <p14:tracePt t="43171" x="6584950" y="2852738"/>
          <p14:tracePt t="43211" x="6596063" y="2852738"/>
          <p14:tracePt t="43299" x="6621463" y="2852738"/>
          <p14:tracePt t="43723" x="6608763" y="2852738"/>
          <p14:tracePt t="43731" x="6596063" y="2852738"/>
          <p14:tracePt t="43739" x="6584950" y="2852738"/>
          <p14:tracePt t="43747" x="6572250" y="2852738"/>
          <p14:tracePt t="43755" x="6559550" y="2852738"/>
          <p14:tracePt t="43763" x="6521450" y="2852738"/>
          <p14:tracePt t="43771" x="6508750" y="2852738"/>
          <p14:tracePt t="43779" x="6483350" y="2852738"/>
          <p14:tracePt t="43787" x="6459538" y="2865438"/>
          <p14:tracePt t="43803" x="6434138" y="2878138"/>
          <p14:tracePt t="43843" x="6421438" y="2878138"/>
          <p14:tracePt t="43883" x="6421438" y="2890838"/>
          <p14:tracePt t="43891" x="6408738" y="2890838"/>
          <p14:tracePt t="43899" x="6396038" y="2890838"/>
          <p14:tracePt t="43963" x="6383338" y="2890838"/>
          <p14:tracePt t="44011" x="6359525" y="2890838"/>
          <p14:tracePt t="44051" x="6346825" y="2890838"/>
          <p14:tracePt t="44083" x="6346825" y="2865438"/>
          <p14:tracePt t="44107" x="6346825" y="2852738"/>
          <p14:tracePt t="44171" x="6346825" y="2840038"/>
          <p14:tracePt t="44187" x="6346825" y="2828925"/>
          <p14:tracePt t="44211" x="6346825" y="2816225"/>
          <p14:tracePt t="44235" x="6346825" y="2803525"/>
          <p14:tracePt t="44243" x="6359525" y="2790825"/>
          <p14:tracePt t="44251" x="6370638" y="2790825"/>
          <p14:tracePt t="44267" x="6383338" y="2778125"/>
          <p14:tracePt t="44283" x="6396038" y="2778125"/>
          <p14:tracePt t="44307" x="6408738" y="2778125"/>
          <p14:tracePt t="44315" x="6421438" y="2778125"/>
          <p14:tracePt t="44347" x="6434138" y="2778125"/>
          <p14:tracePt t="44363" x="6459538" y="2778125"/>
          <p14:tracePt t="44371" x="6459538" y="2790825"/>
          <p14:tracePt t="44379" x="6459538" y="2803525"/>
          <p14:tracePt t="44387" x="6472238" y="2816225"/>
          <p14:tracePt t="44403" x="6472238" y="2828925"/>
          <p14:tracePt t="44411" x="6483350" y="2852738"/>
          <p14:tracePt t="44443" x="6496050" y="2865438"/>
          <p14:tracePt t="44483" x="6496050" y="2890838"/>
          <p14:tracePt t="44579" x="6496050" y="2903538"/>
          <p14:tracePt t="44755" x="6508750" y="2903538"/>
          <p14:tracePt t="44771" x="6508750" y="2890838"/>
          <p14:tracePt t="44795" x="6521450" y="2878138"/>
          <p14:tracePt t="44819" x="6521450" y="2865438"/>
          <p14:tracePt t="44843" x="6534150" y="2865438"/>
          <p14:tracePt t="44851" x="6546850" y="2865438"/>
          <p14:tracePt t="44867" x="6559550" y="2865438"/>
          <p14:tracePt t="44876" x="6572250" y="2865438"/>
          <p14:tracePt t="44883" x="6584950" y="2865438"/>
          <p14:tracePt t="44892" x="6596063" y="2865438"/>
          <p14:tracePt t="44899" x="6608763" y="2865438"/>
          <p14:tracePt t="44909" x="6621463" y="2865438"/>
          <p14:tracePt t="45035" x="6634163" y="2865438"/>
          <p14:tracePt t="45051" x="6646863" y="2865438"/>
          <p14:tracePt t="45059" x="6659563" y="2865438"/>
          <p14:tracePt t="45091" x="6672263" y="2865438"/>
          <p14:tracePt t="45099" x="6684963" y="2865438"/>
          <p14:tracePt t="45147" x="6708775" y="2865438"/>
          <p14:tracePt t="45171" x="6721475" y="2865438"/>
          <p14:tracePt t="45203" x="6734175" y="2865438"/>
          <p14:tracePt t="45371" x="6708775" y="2865438"/>
          <p14:tracePt t="45379" x="6684963" y="2865438"/>
          <p14:tracePt t="45387" x="6646863" y="2865438"/>
          <p14:tracePt t="45395" x="6621463" y="2865438"/>
          <p14:tracePt t="45403" x="6584950" y="2865438"/>
          <p14:tracePt t="45411" x="6546850" y="2865438"/>
          <p14:tracePt t="45419" x="6534150" y="2865438"/>
          <p14:tracePt t="45427" x="6496050" y="2865438"/>
          <p14:tracePt t="45435" x="6483350" y="2865438"/>
          <p14:tracePt t="45451" x="6483350" y="2852738"/>
          <p14:tracePt t="45459" x="6459538" y="2852738"/>
          <p14:tracePt t="45659" x="6446838" y="2852738"/>
          <p14:tracePt t="45675" x="6434138" y="2852738"/>
          <p14:tracePt t="45683" x="6421438" y="2852738"/>
          <p14:tracePt t="45691" x="6408738" y="2865438"/>
          <p14:tracePt t="45699" x="6408738" y="2903538"/>
          <p14:tracePt t="45707" x="6408738" y="2941638"/>
          <p14:tracePt t="45715" x="6408738" y="2965450"/>
          <p14:tracePt t="45724" x="6408738" y="3003550"/>
          <p14:tracePt t="45731" x="6396038" y="3041650"/>
          <p14:tracePt t="45741" x="6396038" y="3078163"/>
          <p14:tracePt t="45747" x="6396038" y="3103563"/>
          <p14:tracePt t="45755" x="6396038" y="3128963"/>
          <p14:tracePt t="45763" x="6396038" y="3165475"/>
          <p14:tracePt t="45771" x="6396038" y="3178175"/>
          <p14:tracePt t="46067" x="6396038" y="3203575"/>
          <p14:tracePt t="46075" x="6396038" y="3216275"/>
          <p14:tracePt t="46091" x="6396038" y="3241675"/>
          <p14:tracePt t="46099" x="6421438" y="3267075"/>
          <p14:tracePt t="46107" x="6472238" y="3278188"/>
          <p14:tracePt t="46115" x="6508750" y="3278188"/>
          <p14:tracePt t="46124" x="6559550" y="3316288"/>
          <p14:tracePt t="46131" x="6634163" y="3328988"/>
          <p14:tracePt t="46140" x="6721475" y="3341688"/>
          <p14:tracePt t="46147" x="6834188" y="3378200"/>
          <p14:tracePt t="46155" x="6946900" y="3403600"/>
          <p14:tracePt t="46163" x="7059613" y="3441700"/>
          <p14:tracePt t="46171" x="7146925" y="3454400"/>
          <p14:tracePt t="46179" x="7246938" y="3454400"/>
          <p14:tracePt t="46187" x="7359650" y="3479800"/>
          <p14:tracePt t="46195" x="7459663" y="3479800"/>
          <p14:tracePt t="46203" x="7572375" y="3479800"/>
          <p14:tracePt t="46211" x="7661275" y="3479800"/>
          <p14:tracePt t="46219" x="7773988" y="3479800"/>
          <p14:tracePt t="46227" x="7910513" y="3479800"/>
          <p14:tracePt t="46235" x="8023225" y="3479800"/>
          <p14:tracePt t="46243" x="8161338" y="3479800"/>
          <p14:tracePt t="46251" x="8261350" y="3479800"/>
          <p14:tracePt t="46259" x="8374063" y="3479800"/>
          <p14:tracePt t="46267" x="8499475" y="3441700"/>
          <p14:tracePt t="46275" x="8561388" y="3416300"/>
          <p14:tracePt t="46283" x="8637588" y="3378200"/>
          <p14:tracePt t="46292" x="8674100" y="3367088"/>
          <p14:tracePt t="46299" x="8737600" y="3328988"/>
          <p14:tracePt t="46307" x="8763000" y="3316288"/>
          <p14:tracePt t="46324" x="8774113" y="3278188"/>
          <p14:tracePt t="46331" x="8774113" y="3267075"/>
          <p14:tracePt t="46340" x="8774113" y="3241675"/>
          <p14:tracePt t="46347" x="8774113" y="3228975"/>
          <p14:tracePt t="46356" x="8774113" y="3190875"/>
          <p14:tracePt t="46363" x="8774113" y="3154363"/>
          <p14:tracePt t="46371" x="8774113" y="3128963"/>
          <p14:tracePt t="46379" x="8774113" y="3090863"/>
          <p14:tracePt t="46387" x="8774113" y="3054350"/>
          <p14:tracePt t="46395" x="8774113" y="3041650"/>
          <p14:tracePt t="46403" x="8737600" y="2978150"/>
          <p14:tracePt t="46411" x="8724900" y="2952750"/>
          <p14:tracePt t="46419" x="8724900" y="2941638"/>
          <p14:tracePt t="46427" x="8699500" y="2890838"/>
          <p14:tracePt t="46435" x="8674100" y="2852738"/>
          <p14:tracePt t="46443" x="8624888" y="2828925"/>
          <p14:tracePt t="46451" x="8561388" y="2790825"/>
          <p14:tracePt t="46459" x="8512175" y="2765425"/>
          <p14:tracePt t="46467" x="8448675" y="2728913"/>
          <p14:tracePt t="46475" x="8361363" y="2703513"/>
          <p14:tracePt t="46483" x="8261350" y="2678113"/>
          <p14:tracePt t="46492" x="8199438" y="2678113"/>
          <p14:tracePt t="46499" x="8123238" y="2665413"/>
          <p14:tracePt t="46515" x="8023225" y="2665413"/>
          <p14:tracePt t="46523" x="7886700" y="2665413"/>
          <p14:tracePt t="46531" x="7761288" y="2665413"/>
          <p14:tracePt t="46540" x="7610475" y="2665413"/>
          <p14:tracePt t="46547" x="7472363" y="2665413"/>
          <p14:tracePt t="46557" x="7272338" y="2665413"/>
          <p14:tracePt t="46563" x="7134225" y="2665413"/>
          <p14:tracePt t="46573" x="6985000" y="2690813"/>
          <p14:tracePt t="46579" x="6834188" y="2716213"/>
          <p14:tracePt t="46588" x="6696075" y="2740025"/>
          <p14:tracePt t="46595" x="6584950" y="2752725"/>
          <p14:tracePt t="46603" x="6472238" y="2778125"/>
          <p14:tracePt t="46611" x="6434138" y="2803525"/>
          <p14:tracePt t="46619" x="6408738" y="2803525"/>
          <p14:tracePt t="46627" x="6383338" y="2828925"/>
          <p14:tracePt t="46635" x="6346825" y="2840038"/>
          <p14:tracePt t="46643" x="6346825" y="2865438"/>
          <p14:tracePt t="46651" x="6334125" y="2890838"/>
          <p14:tracePt t="46659" x="6321425" y="2916238"/>
          <p14:tracePt t="46667" x="6321425" y="2941638"/>
          <p14:tracePt t="46675" x="6321425" y="2978150"/>
          <p14:tracePt t="46683" x="6321425" y="3003550"/>
          <p14:tracePt t="46691" x="6321425" y="3041650"/>
          <p14:tracePt t="46699" x="6321425" y="3065463"/>
          <p14:tracePt t="46707" x="6321425" y="3090863"/>
          <p14:tracePt t="46715" x="6321425" y="3116263"/>
          <p14:tracePt t="46723" x="6321425" y="3154363"/>
          <p14:tracePt t="46731" x="6321425" y="3178175"/>
          <p14:tracePt t="46739" x="6346825" y="3216275"/>
          <p14:tracePt t="46747" x="6383338" y="3267075"/>
          <p14:tracePt t="46756" x="6421438" y="3290888"/>
          <p14:tracePt t="46763" x="6496050" y="3328988"/>
          <p14:tracePt t="46772" x="6559550" y="3341688"/>
          <p14:tracePt t="46779" x="6634163" y="3378200"/>
          <p14:tracePt t="46787" x="6708775" y="3390900"/>
          <p14:tracePt t="46795" x="6797675" y="3403600"/>
          <p14:tracePt t="46803" x="6872288" y="3403600"/>
          <p14:tracePt t="46811" x="6985000" y="3416300"/>
          <p14:tracePt t="46819" x="7097713" y="3441700"/>
          <p14:tracePt t="46827" x="7197725" y="3441700"/>
          <p14:tracePt t="46835" x="7310438" y="3441700"/>
          <p14:tracePt t="46843" x="7435850" y="3441700"/>
          <p14:tracePt t="46851" x="7535863" y="3441700"/>
          <p14:tracePt t="46859" x="7648575" y="3441700"/>
          <p14:tracePt t="46867" x="7761288" y="3441700"/>
          <p14:tracePt t="46875" x="7886700" y="3441700"/>
          <p14:tracePt t="46883" x="7999413" y="3441700"/>
          <p14:tracePt t="46891" x="8099425" y="3441700"/>
          <p14:tracePt t="46899" x="8235950" y="3429000"/>
          <p14:tracePt t="46908" x="8374063" y="3416300"/>
          <p14:tracePt t="46915" x="8486775" y="3390900"/>
          <p14:tracePt t="46923" x="8612188" y="3378200"/>
          <p14:tracePt t="46931" x="8724900" y="3367088"/>
          <p14:tracePt t="46939" x="8824913" y="3354388"/>
          <p14:tracePt t="46947" x="8912225" y="3328988"/>
          <p14:tracePt t="46956" x="8986838" y="3328988"/>
          <p14:tracePt t="46963" x="9050338" y="3328988"/>
          <p14:tracePt t="46973" x="9088438" y="3316288"/>
          <p14:tracePt t="46979" x="9112250" y="3303588"/>
          <p14:tracePt t="46987" x="9124950" y="3303588"/>
          <p14:tracePt t="46995" x="9137650" y="3290888"/>
          <p14:tracePt t="47003" x="9137650" y="3278188"/>
          <p14:tracePt t="47011" x="9137650" y="3267075"/>
          <p14:tracePt t="47019" x="9137650" y="3241675"/>
          <p14:tracePt t="47027" x="9137650" y="3228975"/>
          <p14:tracePt t="47035" x="9137650" y="3203575"/>
          <p14:tracePt t="47043" x="9137650" y="3165475"/>
          <p14:tracePt t="47051" x="9137650" y="3128963"/>
          <p14:tracePt t="47072" x="9137650" y="3028950"/>
          <p14:tracePt t="47090" x="9112250" y="2952750"/>
          <p14:tracePt t="47092" x="9050338" y="2878138"/>
          <p14:tracePt t="47099" x="8999538" y="2803525"/>
          <p14:tracePt t="47107" x="8975725" y="2740025"/>
          <p14:tracePt t="47115" x="8924925" y="2678113"/>
          <p14:tracePt t="47123" x="8874125" y="2627313"/>
          <p14:tracePt t="47131" x="8812213" y="2540000"/>
          <p14:tracePt t="47139" x="8774113" y="2503488"/>
          <p14:tracePt t="47147" x="8724900" y="2452688"/>
          <p14:tracePt t="47156" x="8699500" y="2427288"/>
          <p14:tracePt t="47163" x="8674100" y="2403475"/>
          <p14:tracePt t="47172" x="8661400" y="2390775"/>
          <p14:tracePt t="47179" x="8637588" y="2378075"/>
          <p14:tracePt t="47187" x="8637588" y="2365375"/>
          <p14:tracePt t="47195" x="8624888" y="2365375"/>
          <p14:tracePt t="47203" x="8599488" y="2352675"/>
          <p14:tracePt t="47211" x="8586788" y="2352675"/>
          <p14:tracePt t="47219" x="8561388" y="2352675"/>
          <p14:tracePt t="47227" x="8548688" y="2352675"/>
          <p14:tracePt t="47235" x="8537575" y="2352675"/>
          <p14:tracePt t="47243" x="8524875" y="2352675"/>
          <p14:tracePt t="47251" x="8499475" y="2352675"/>
          <p14:tracePt t="47259" x="8474075" y="2352675"/>
          <p14:tracePt t="47267" x="8448675" y="2352675"/>
          <p14:tracePt t="47275" x="8399463" y="2365375"/>
          <p14:tracePt t="47283" x="8348663" y="2378075"/>
          <p14:tracePt t="47291" x="8312150" y="2390775"/>
          <p14:tracePt t="47299" x="8248650" y="2403475"/>
          <p14:tracePt t="47307" x="8199438" y="2414588"/>
          <p14:tracePt t="47315" x="8174038" y="2414588"/>
          <p14:tracePt t="47323" x="8135938" y="2427288"/>
          <p14:tracePt t="47331" x="8110538" y="2427288"/>
          <p14:tracePt t="47339" x="8099425" y="2427288"/>
          <p14:tracePt t="47347" x="8074025" y="2439988"/>
          <p14:tracePt t="47355" x="8023225" y="2439988"/>
          <p14:tracePt t="47363" x="7986713" y="2439988"/>
          <p14:tracePt t="47372" x="7935913" y="2439988"/>
          <p14:tracePt t="47379" x="7886700" y="2439988"/>
          <p14:tracePt t="47389" x="7835900" y="2439988"/>
          <p14:tracePt t="47395" x="7761288" y="2439988"/>
          <p14:tracePt t="47403" x="7710488" y="2439988"/>
          <p14:tracePt t="47411" x="7648575" y="2439988"/>
          <p14:tracePt t="47419" x="7548563" y="2439988"/>
          <p14:tracePt t="47427" x="7459663" y="2439988"/>
          <p14:tracePt t="47435" x="7359650" y="2439988"/>
          <p14:tracePt t="47443" x="7259638" y="2439988"/>
          <p14:tracePt t="47451" x="7185025" y="2439988"/>
          <p14:tracePt t="47459" x="7110413" y="2439988"/>
          <p14:tracePt t="47467" x="7021513" y="2439988"/>
          <p14:tracePt t="47475" x="6934200" y="2439988"/>
          <p14:tracePt t="47483" x="6846888" y="2439988"/>
          <p14:tracePt t="47491" x="6784975" y="2439988"/>
          <p14:tracePt t="47499" x="6696075" y="2427288"/>
          <p14:tracePt t="47507" x="6621463" y="2414588"/>
          <p14:tracePt t="47515" x="6572250" y="2403475"/>
          <p14:tracePt t="47523" x="6521450" y="2390775"/>
          <p14:tracePt t="47531" x="6472238" y="2365375"/>
          <p14:tracePt t="47539" x="6434138" y="2365375"/>
          <p14:tracePt t="47547" x="6408738" y="2365375"/>
          <p14:tracePt t="47555" x="6383338" y="2352675"/>
          <p14:tracePt t="47563" x="6370638" y="2352675"/>
          <p14:tracePt t="47579" x="6359525" y="2352675"/>
          <p14:tracePt t="47603" x="6346825" y="2352675"/>
          <p14:tracePt t="47619" x="6334125" y="2352675"/>
          <p14:tracePt t="47627" x="6334125" y="2365375"/>
          <p14:tracePt t="47635" x="6321425" y="2390775"/>
          <p14:tracePt t="47643" x="6321425" y="2403475"/>
          <p14:tracePt t="47651" x="6321425" y="2427288"/>
          <p14:tracePt t="47659" x="6321425" y="2439988"/>
          <p14:tracePt t="47667" x="6321425" y="2452688"/>
          <p14:tracePt t="47675" x="6321425" y="2478088"/>
          <p14:tracePt t="47683" x="6321425" y="2503488"/>
          <p14:tracePt t="47691" x="6321425" y="2516188"/>
          <p14:tracePt t="47699" x="6321425" y="2527300"/>
          <p14:tracePt t="47707" x="6321425" y="2540000"/>
          <p14:tracePt t="47723" x="6334125" y="2565400"/>
          <p14:tracePt t="47747" x="6346825" y="2565400"/>
          <p14:tracePt t="47755" x="6359525" y="2565400"/>
          <p14:tracePt t="47763" x="6359525" y="2578100"/>
          <p14:tracePt t="47787" x="6359525" y="2590800"/>
          <p14:tracePt t="47795" x="6370638" y="2603500"/>
          <p14:tracePt t="47843" x="6370638" y="2616200"/>
          <p14:tracePt t="47851" x="6370638" y="2627313"/>
          <p14:tracePt t="47859" x="6359525" y="2640013"/>
          <p14:tracePt t="47867" x="6359525" y="2652713"/>
          <p14:tracePt t="47883" x="6346825" y="2678113"/>
          <p14:tracePt t="47907" x="6346825" y="2703513"/>
          <p14:tracePt t="47915" x="6334125" y="2716213"/>
          <p14:tracePt t="47923" x="6321425" y="2728913"/>
          <p14:tracePt t="47931" x="6321425" y="2765425"/>
          <p14:tracePt t="47939" x="6321425" y="2803525"/>
          <p14:tracePt t="47947" x="6321425" y="2840038"/>
          <p14:tracePt t="47955" x="6321425" y="2878138"/>
          <p14:tracePt t="47963" x="6321425" y="2916238"/>
          <p14:tracePt t="47971" x="6321425" y="2978150"/>
          <p14:tracePt t="47979" x="6321425" y="3041650"/>
          <p14:tracePt t="47988" x="6334125" y="3116263"/>
          <p14:tracePt t="47995" x="6359525" y="3165475"/>
          <p14:tracePt t="48004" x="6396038" y="3228975"/>
          <p14:tracePt t="48011" x="6408738" y="3303588"/>
          <p14:tracePt t="48019" x="6408738" y="3341688"/>
          <p14:tracePt t="48027" x="6446838" y="3390900"/>
          <p14:tracePt t="48035" x="6472238" y="3441700"/>
          <p14:tracePt t="48043" x="6483350" y="3454400"/>
          <p14:tracePt t="48051" x="6483350" y="3467100"/>
          <p14:tracePt t="48072" x="6508750" y="3490913"/>
          <p14:tracePt t="48147" x="6496050" y="3479800"/>
          <p14:tracePt t="48155" x="6496050" y="3441700"/>
          <p14:tracePt t="48163" x="6446838" y="3403600"/>
          <p14:tracePt t="48171" x="6396038" y="3328988"/>
          <p14:tracePt t="48179" x="6359525" y="3278188"/>
          <p14:tracePt t="48187" x="6259513" y="3190875"/>
          <p14:tracePt t="48195" x="6196013" y="3116263"/>
          <p14:tracePt t="48204" x="6121400" y="3041650"/>
          <p14:tracePt t="48211" x="6034088" y="2928938"/>
          <p14:tracePt t="48219" x="5921375" y="2816225"/>
          <p14:tracePt t="48227" x="5832475" y="2728913"/>
          <p14:tracePt t="48235" x="5732463" y="2627313"/>
          <p14:tracePt t="48243" x="5657850" y="2565400"/>
          <p14:tracePt t="48251" x="5570538" y="2490788"/>
          <p14:tracePt t="48259" x="5495925" y="2439988"/>
          <p14:tracePt t="48267" x="5457825" y="2403475"/>
          <p14:tracePt t="48275" x="5419725" y="2365375"/>
          <p14:tracePt t="48283" x="5407025" y="2352675"/>
          <p14:tracePt t="48291" x="5383213" y="2339975"/>
          <p14:tracePt t="48323" x="5370513" y="2339975"/>
          <p14:tracePt t="48331" x="5370513" y="2427288"/>
          <p14:tracePt t="48339" x="5370513" y="2527300"/>
          <p14:tracePt t="48347" x="5370513" y="2665413"/>
          <p14:tracePt t="48355" x="5407025" y="2816225"/>
          <p14:tracePt t="48363" x="5445125" y="2965450"/>
          <p14:tracePt t="48371" x="5470525" y="3103563"/>
          <p14:tracePt t="48379" x="5532438" y="3228975"/>
          <p14:tracePt t="48387" x="5570538" y="3367088"/>
          <p14:tracePt t="48395" x="5595938" y="3467100"/>
          <p14:tracePt t="48404" x="5632450" y="3567113"/>
          <p14:tracePt t="48411" x="5670550" y="3692525"/>
          <p14:tracePt t="48420" x="5708650" y="3779838"/>
          <p14:tracePt t="48427" x="5770563" y="3905250"/>
          <p14:tracePt t="48435" x="5795963" y="3979863"/>
          <p14:tracePt t="48443" x="5795963" y="4029075"/>
          <p14:tracePt t="48451" x="5821363" y="4092575"/>
          <p14:tracePt t="48459" x="5821363" y="4117975"/>
          <p14:tracePt t="48467" x="5821363" y="4129088"/>
          <p14:tracePt t="48475" x="5821363" y="4141788"/>
          <p14:tracePt t="48491" x="5821363" y="4154488"/>
          <p14:tracePt t="48523" x="5821363" y="4167188"/>
          <p14:tracePt t="48531" x="5821363" y="4179888"/>
          <p14:tracePt t="48571" x="5808663" y="4192588"/>
          <p14:tracePt t="48595" x="5795963" y="4192588"/>
          <p14:tracePt t="48611" x="5783263" y="4192588"/>
          <p14:tracePt t="48619" x="5770563" y="4192588"/>
          <p14:tracePt t="48627" x="5757863" y="4192588"/>
          <p14:tracePt t="48635" x="5757863" y="4205288"/>
          <p14:tracePt t="48643" x="5745163" y="4217988"/>
          <p14:tracePt t="48659" x="5732463" y="4217988"/>
          <p14:tracePt t="48667" x="5719763" y="4217988"/>
          <p14:tracePt t="48675" x="5708650" y="4241800"/>
          <p14:tracePt t="48683" x="5708650" y="4254500"/>
          <p14:tracePt t="48699" x="5695950" y="4279900"/>
          <p14:tracePt t="48707" x="5683250" y="4279900"/>
          <p14:tracePt t="48715" x="5683250" y="4292600"/>
          <p14:tracePt t="48723" x="5670550" y="4318000"/>
          <p14:tracePt t="48731" x="5670550" y="4354513"/>
          <p14:tracePt t="48739" x="5657850" y="4392613"/>
          <p14:tracePt t="48747" x="5645150" y="4443413"/>
          <p14:tracePt t="48755" x="5645150" y="4492625"/>
          <p14:tracePt t="48763" x="5632450" y="4579938"/>
          <p14:tracePt t="48771" x="5632450" y="4643438"/>
          <p14:tracePt t="48779" x="5632450" y="4743450"/>
          <p14:tracePt t="48787" x="5632450" y="4843463"/>
          <p14:tracePt t="48795" x="5632450" y="4968875"/>
          <p14:tracePt t="48803" x="5632450" y="5081588"/>
          <p14:tracePt t="48811" x="5632450" y="5218113"/>
          <p14:tracePt t="48820" x="5632450" y="5356225"/>
          <p14:tracePt t="48827" x="5619750" y="5507038"/>
          <p14:tracePt t="48835" x="5619750" y="5656263"/>
          <p14:tracePt t="48843" x="5619750" y="5832475"/>
          <p14:tracePt t="48851" x="5607050" y="5994400"/>
          <p14:tracePt t="48859" x="5557838" y="6157913"/>
          <p14:tracePt t="48867" x="5545138" y="6307138"/>
          <p14:tracePt t="48875" x="5532438" y="6483350"/>
          <p14:tracePt t="48883" x="5470525" y="6632575"/>
          <p14:tracePt t="48891" x="5457825" y="6783388"/>
          <p14:tracePt t="49195" x="738188" y="6081713"/>
          <p14:tracePt t="49204" x="500063" y="5707063"/>
          <p14:tracePt t="49211" x="174625" y="5168900"/>
          <p14:tracePt t="49963" x="25400" y="100013"/>
          <p14:tracePt t="49963" x="25400" y="138113"/>
          <p14:tracePt t="49963" x="25400" y="174625"/>
          <p14:tracePt t="49963" x="25400" y="187325"/>
          <p14:tracePt t="49963" x="25400" y="200025"/>
          <p14:tracePt t="49963" x="25400" y="212725"/>
          <p14:tracePt t="49963" x="0" y="2000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404" y="706582"/>
            <a:ext cx="6600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전치</a:t>
            </a:r>
            <a:r>
              <a:rPr lang="en-US" altLang="ko-KR" sz="2800" dirty="0"/>
              <a:t> </a:t>
            </a:r>
            <a:r>
              <a:rPr lang="ko-KR" altLang="en-US" sz="2800" dirty="0" err="1"/>
              <a:t>크기변환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17" y="1418012"/>
            <a:ext cx="4739381" cy="2046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0531" y="3732415"/>
            <a:ext cx="760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transpose(x)</a:t>
            </a:r>
            <a:r>
              <a:rPr lang="ko-KR" altLang="en-US" dirty="0"/>
              <a:t>를 사용하여 행과 열을 바꾼다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410E6BB-2C7E-4C56-9CBF-A1225C23F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20"/>
    </mc:Choice>
    <mc:Fallback>
      <p:transition spd="slow" advTm="37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21" x="12700" y="912813"/>
          <p14:tracePt t="4937" x="12700" y="925513"/>
          <p14:tracePt t="4945" x="38100" y="938213"/>
          <p14:tracePt t="4953" x="61913" y="963613"/>
          <p14:tracePt t="4961" x="87313" y="989013"/>
          <p14:tracePt t="4969" x="112713" y="1014413"/>
          <p14:tracePt t="4977" x="163513" y="1076325"/>
          <p14:tracePt t="4985" x="200025" y="1125538"/>
          <p14:tracePt t="4992" x="263525" y="1189038"/>
          <p14:tracePt t="5000" x="300038" y="1214438"/>
          <p14:tracePt t="5008" x="325438" y="1238250"/>
          <p14:tracePt t="5016" x="400050" y="1301750"/>
          <p14:tracePt t="5024" x="463550" y="1327150"/>
          <p14:tracePt t="5033" x="488950" y="1350963"/>
          <p14:tracePt t="5040" x="500063" y="1350963"/>
          <p14:tracePt t="5049" x="525463" y="1389063"/>
          <p14:tracePt t="5056" x="538163" y="1389063"/>
          <p14:tracePt t="5072" x="550863" y="1401763"/>
          <p14:tracePt t="5176" x="563563" y="1401763"/>
          <p14:tracePt t="5184" x="576263" y="1401763"/>
          <p14:tracePt t="5200" x="612775" y="1401763"/>
          <p14:tracePt t="5208" x="650875" y="1389063"/>
          <p14:tracePt t="5216" x="688975" y="1376363"/>
          <p14:tracePt t="5224" x="725488" y="1363663"/>
          <p14:tracePt t="5233" x="776288" y="1350963"/>
          <p14:tracePt t="5240" x="825500" y="1314450"/>
          <p14:tracePt t="5249" x="901700" y="1301750"/>
          <p14:tracePt t="5256" x="989013" y="1263650"/>
          <p14:tracePt t="5265" x="1063625" y="1250950"/>
          <p14:tracePt t="5272" x="1114425" y="1250950"/>
          <p14:tracePt t="5281" x="1189038" y="1238250"/>
          <p14:tracePt t="5289" x="1214438" y="1238250"/>
          <p14:tracePt t="5304" x="1227138" y="1238250"/>
          <p14:tracePt t="5314" x="1239838" y="1238250"/>
          <p14:tracePt t="5328" x="1252538" y="1238250"/>
          <p14:tracePt t="5369" x="1263650" y="1238250"/>
          <p14:tracePt t="5401" x="1276350" y="1238250"/>
          <p14:tracePt t="5409" x="1289050" y="1250950"/>
          <p14:tracePt t="5425" x="1301750" y="1250950"/>
          <p14:tracePt t="5441" x="1301750" y="1263650"/>
          <p14:tracePt t="5465" x="1327150" y="1276350"/>
          <p14:tracePt t="5496" x="1327150" y="1289050"/>
          <p14:tracePt t="5528" x="1327150" y="1301750"/>
          <p14:tracePt t="5768" x="1363663" y="1327150"/>
          <p14:tracePt t="5776" x="1376363" y="1327150"/>
          <p14:tracePt t="5784" x="1376363" y="1339850"/>
          <p14:tracePt t="5792" x="1414463" y="1339850"/>
          <p14:tracePt t="5800" x="1439863" y="1339850"/>
          <p14:tracePt t="5808" x="1465263" y="1339850"/>
          <p14:tracePt t="5816" x="1514475" y="1350963"/>
          <p14:tracePt t="5824" x="1539875" y="1350963"/>
          <p14:tracePt t="5832" x="1565275" y="1350963"/>
          <p14:tracePt t="5840" x="1601788" y="1350963"/>
          <p14:tracePt t="5848" x="1652588" y="1350963"/>
          <p14:tracePt t="5856" x="1727200" y="1363663"/>
          <p14:tracePt t="5865" x="1765300" y="1376363"/>
          <p14:tracePt t="5872" x="1801813" y="1376363"/>
          <p14:tracePt t="5881" x="1839913" y="1389063"/>
          <p14:tracePt t="5888" x="1865313" y="1389063"/>
          <p14:tracePt t="5898" x="1890713" y="1389063"/>
          <p14:tracePt t="5905" x="1903413" y="1389063"/>
          <p14:tracePt t="5930" x="1927225" y="1389063"/>
          <p14:tracePt t="5936" x="1939925" y="1389063"/>
          <p14:tracePt t="5952" x="1952625" y="1376363"/>
          <p14:tracePt t="5960" x="1965325" y="1363663"/>
          <p14:tracePt t="5968" x="1978025" y="1339850"/>
          <p14:tracePt t="5976" x="1978025" y="1314450"/>
          <p14:tracePt t="5984" x="1990725" y="1301750"/>
          <p14:tracePt t="5992" x="1990725" y="1276350"/>
          <p14:tracePt t="6000" x="1990725" y="1227138"/>
          <p14:tracePt t="6008" x="2014538" y="1189038"/>
          <p14:tracePt t="6016" x="2014538" y="1138238"/>
          <p14:tracePt t="6024" x="2014538" y="1063625"/>
          <p14:tracePt t="6032" x="2027238" y="1001713"/>
          <p14:tracePt t="6041" x="2027238" y="950913"/>
          <p14:tracePt t="6048" x="2027238" y="901700"/>
          <p14:tracePt t="6056" x="2027238" y="850900"/>
          <p14:tracePt t="6065" x="2027238" y="825500"/>
          <p14:tracePt t="6072" x="2027238" y="776288"/>
          <p14:tracePt t="6081" x="2027238" y="725488"/>
          <p14:tracePt t="6088" x="2027238" y="676275"/>
          <p14:tracePt t="6097" x="2003425" y="638175"/>
          <p14:tracePt t="6116" x="1978025" y="576263"/>
          <p14:tracePt t="6120" x="1965325" y="563563"/>
          <p14:tracePt t="6130" x="1952625" y="550863"/>
          <p14:tracePt t="6136" x="1939925" y="538163"/>
          <p14:tracePt t="6144" x="1914525" y="525463"/>
          <p14:tracePt t="6152" x="1865313" y="525463"/>
          <p14:tracePt t="6160" x="1778000" y="525463"/>
          <p14:tracePt t="6168" x="1727200" y="525463"/>
          <p14:tracePt t="6176" x="1665288" y="525463"/>
          <p14:tracePt t="6184" x="1589088" y="525463"/>
          <p14:tracePt t="6192" x="1539875" y="525463"/>
          <p14:tracePt t="6200" x="1476375" y="525463"/>
          <p14:tracePt t="6208" x="1414463" y="525463"/>
          <p14:tracePt t="6216" x="1363663" y="525463"/>
          <p14:tracePt t="6224" x="1314450" y="525463"/>
          <p14:tracePt t="6232" x="1276350" y="525463"/>
          <p14:tracePt t="6240" x="1252538" y="525463"/>
          <p14:tracePt t="6248" x="1227138" y="525463"/>
          <p14:tracePt t="6256" x="1189038" y="525463"/>
          <p14:tracePt t="6264" x="1163638" y="538163"/>
          <p14:tracePt t="6272" x="1139825" y="550863"/>
          <p14:tracePt t="6281" x="1114425" y="550863"/>
          <p14:tracePt t="6288" x="1101725" y="576263"/>
          <p14:tracePt t="6297" x="1089025" y="588963"/>
          <p14:tracePt t="6304" x="1063625" y="612775"/>
          <p14:tracePt t="6313" x="1050925" y="650875"/>
          <p14:tracePt t="6320" x="1038225" y="676275"/>
          <p14:tracePt t="6330" x="1014413" y="738188"/>
          <p14:tracePt t="6336" x="1001713" y="763588"/>
          <p14:tracePt t="6344" x="989013" y="801688"/>
          <p14:tracePt t="6352" x="976313" y="838200"/>
          <p14:tracePt t="6360" x="963613" y="889000"/>
          <p14:tracePt t="6368" x="950913" y="912813"/>
          <p14:tracePt t="6376" x="938213" y="938213"/>
          <p14:tracePt t="6384" x="938213" y="976313"/>
          <p14:tracePt t="6392" x="925513" y="1001713"/>
          <p14:tracePt t="6401" x="925513" y="1038225"/>
          <p14:tracePt t="6408" x="925513" y="1076325"/>
          <p14:tracePt t="6416" x="925513" y="1101725"/>
          <p14:tracePt t="6424" x="925513" y="1125538"/>
          <p14:tracePt t="6432" x="925513" y="1163638"/>
          <p14:tracePt t="6441" x="925513" y="1189038"/>
          <p14:tracePt t="6449" x="925513" y="1214438"/>
          <p14:tracePt t="6457" x="925513" y="1238250"/>
          <p14:tracePt t="6464" x="925513" y="1250950"/>
          <p14:tracePt t="6473" x="925513" y="1289050"/>
          <p14:tracePt t="6480" x="925513" y="1339850"/>
          <p14:tracePt t="6489" x="950913" y="1350963"/>
          <p14:tracePt t="6497" x="989013" y="1363663"/>
          <p14:tracePt t="6505" x="1014413" y="1376363"/>
          <p14:tracePt t="6513" x="1063625" y="1389063"/>
          <p14:tracePt t="6521" x="1139825" y="1401763"/>
          <p14:tracePt t="6530" x="1176338" y="1401763"/>
          <p14:tracePt t="6537" x="1252538" y="1401763"/>
          <p14:tracePt t="6546" x="1314450" y="1401763"/>
          <p14:tracePt t="6552" x="1401763" y="1401763"/>
          <p14:tracePt t="6561" x="1514475" y="1401763"/>
          <p14:tracePt t="6569" x="1614488" y="1401763"/>
          <p14:tracePt t="6577" x="1714500" y="1401763"/>
          <p14:tracePt t="6585" x="1814513" y="1401763"/>
          <p14:tracePt t="6593" x="1903413" y="1401763"/>
          <p14:tracePt t="6601" x="1990725" y="1401763"/>
          <p14:tracePt t="6608" x="2052638" y="1401763"/>
          <p14:tracePt t="6616" x="2090738" y="1401763"/>
          <p14:tracePt t="6624" x="2103438" y="1401763"/>
          <p14:tracePt t="6688" x="2090738" y="1389063"/>
          <p14:tracePt t="6696" x="2027238" y="1363663"/>
          <p14:tracePt t="6705" x="2003425" y="1350963"/>
          <p14:tracePt t="6713" x="1939925" y="1327150"/>
          <p14:tracePt t="6720" x="1878013" y="1289050"/>
          <p14:tracePt t="6730" x="1852613" y="1289050"/>
          <p14:tracePt t="6736" x="1814513" y="1263650"/>
          <p14:tracePt t="6746" x="1739900" y="1214438"/>
          <p14:tracePt t="6753" x="1665288" y="1163638"/>
          <p14:tracePt t="6761" x="1601788" y="1114425"/>
          <p14:tracePt t="6769" x="1539875" y="1050925"/>
          <p14:tracePt t="6777" x="1514475" y="1025525"/>
          <p14:tracePt t="6785" x="1465263" y="976313"/>
          <p14:tracePt t="6793" x="1427163" y="912813"/>
          <p14:tracePt t="6801" x="1389063" y="801688"/>
          <p14:tracePt t="6808" x="1352550" y="712788"/>
          <p14:tracePt t="6816" x="1339850" y="612775"/>
          <p14:tracePt t="6824" x="1301750" y="538163"/>
          <p14:tracePt t="6832" x="1276350" y="450850"/>
          <p14:tracePt t="6841" x="1252538" y="387350"/>
          <p14:tracePt t="6848" x="1239838" y="363538"/>
          <p14:tracePt t="6857" x="1227138" y="338138"/>
          <p14:tracePt t="6864" x="1214438" y="325438"/>
          <p14:tracePt t="6873" x="1201738" y="312738"/>
          <p14:tracePt t="6897" x="1189038" y="300038"/>
          <p14:tracePt t="6952" x="1163638" y="325438"/>
          <p14:tracePt t="6962" x="1139825" y="387350"/>
          <p14:tracePt t="6968" x="1114425" y="425450"/>
          <p14:tracePt t="6977" x="1101725" y="500063"/>
          <p14:tracePt t="6984" x="1101725" y="538163"/>
          <p14:tracePt t="6992" x="1089025" y="600075"/>
          <p14:tracePt t="7000" x="1050925" y="676275"/>
          <p14:tracePt t="7008" x="1038225" y="750888"/>
          <p14:tracePt t="7016" x="1001713" y="838200"/>
          <p14:tracePt t="7024" x="989013" y="925513"/>
          <p14:tracePt t="7032" x="976313" y="1001713"/>
          <p14:tracePt t="7040" x="963613" y="1050925"/>
          <p14:tracePt t="7048" x="963613" y="1138238"/>
          <p14:tracePt t="7056" x="938213" y="1189038"/>
          <p14:tracePt t="7064" x="938213" y="1214438"/>
          <p14:tracePt t="7072" x="938213" y="1238250"/>
          <p14:tracePt t="7080" x="938213" y="1263650"/>
          <p14:tracePt t="7088" x="938213" y="1276350"/>
          <p14:tracePt t="7097" x="938213" y="1289050"/>
          <p14:tracePt t="7114" x="950913" y="1289050"/>
          <p14:tracePt t="7145" x="950913" y="1301750"/>
          <p14:tracePt t="7168" x="963613" y="1301750"/>
          <p14:tracePt t="7208" x="976313" y="1301750"/>
          <p14:tracePt t="7320" x="1001713" y="1301750"/>
          <p14:tracePt t="7329" x="1014413" y="1301750"/>
          <p14:tracePt t="7336" x="1050925" y="1301750"/>
          <p14:tracePt t="7345" x="1089025" y="1301750"/>
          <p14:tracePt t="7352" x="1139825" y="1301750"/>
          <p14:tracePt t="7362" x="1214438" y="1301750"/>
          <p14:tracePt t="7368" x="1314450" y="1301750"/>
          <p14:tracePt t="7377" x="1414463" y="1301750"/>
          <p14:tracePt t="7384" x="1527175" y="1301750"/>
          <p14:tracePt t="7392" x="1639888" y="1301750"/>
          <p14:tracePt t="7400" x="1765300" y="1301750"/>
          <p14:tracePt t="7408" x="1865313" y="1301750"/>
          <p14:tracePt t="7416" x="1990725" y="1301750"/>
          <p14:tracePt t="7424" x="2116138" y="1301750"/>
          <p14:tracePt t="7432" x="2228850" y="1301750"/>
          <p14:tracePt t="7440" x="2365375" y="1301750"/>
          <p14:tracePt t="7449" x="2478088" y="1301750"/>
          <p14:tracePt t="7456" x="2578100" y="1301750"/>
          <p14:tracePt t="7464" x="2678113" y="1301750"/>
          <p14:tracePt t="7472" x="2767013" y="1301750"/>
          <p14:tracePt t="7480" x="2867025" y="1301750"/>
          <p14:tracePt t="7488" x="2954338" y="1301750"/>
          <p14:tracePt t="7496" x="3028950" y="1301750"/>
          <p14:tracePt t="7504" x="3079750" y="1301750"/>
          <p14:tracePt t="7513" x="3192463" y="1289050"/>
          <p14:tracePt t="7520" x="3228975" y="1289050"/>
          <p14:tracePt t="7529" x="3292475" y="1289050"/>
          <p14:tracePt t="7536" x="3354388" y="1289050"/>
          <p14:tracePt t="7546" x="3429000" y="1289050"/>
          <p14:tracePt t="7552" x="3505200" y="1289050"/>
          <p14:tracePt t="7562" x="3554413" y="1289050"/>
          <p14:tracePt t="7568" x="3667125" y="1289050"/>
          <p14:tracePt t="7578" x="3767138" y="1289050"/>
          <p14:tracePt t="7584" x="3879850" y="1289050"/>
          <p14:tracePt t="7593" x="3968750" y="1289050"/>
          <p14:tracePt t="7600" x="4030663" y="1289050"/>
          <p14:tracePt t="7608" x="4092575" y="1289050"/>
          <p14:tracePt t="7617" x="4117975" y="1289050"/>
          <p14:tracePt t="7624" x="4156075" y="1289050"/>
          <p14:tracePt t="8225" x="4168775" y="1289050"/>
          <p14:tracePt t="8801" x="4168775" y="1327150"/>
          <p14:tracePt t="8809" x="4168775" y="1363663"/>
          <p14:tracePt t="8817" x="4143375" y="1401763"/>
          <p14:tracePt t="8825" x="4143375" y="1450975"/>
          <p14:tracePt t="8833" x="4143375" y="1514475"/>
          <p14:tracePt t="8841" x="4143375" y="1563688"/>
          <p14:tracePt t="8849" x="4130675" y="1627188"/>
          <p14:tracePt t="8856" x="4117975" y="1689100"/>
          <p14:tracePt t="8864" x="4092575" y="1752600"/>
          <p14:tracePt t="8873" x="4068763" y="1839913"/>
          <p14:tracePt t="8880" x="4030663" y="1952625"/>
          <p14:tracePt t="8888" x="3979863" y="2078038"/>
          <p14:tracePt t="8896" x="3930650" y="2165350"/>
          <p14:tracePt t="8905" x="3856038" y="2303463"/>
          <p14:tracePt t="8913" x="3779838" y="2414588"/>
          <p14:tracePt t="8920" x="3717925" y="2527300"/>
          <p14:tracePt t="8929" x="3643313" y="2716213"/>
          <p14:tracePt t="8936" x="3541713" y="2928938"/>
          <p14:tracePt t="8945" x="3441700" y="3128963"/>
          <p14:tracePt t="8952" x="3417888" y="3267075"/>
          <p14:tracePt t="8961" x="3379788" y="3378200"/>
          <p14:tracePt t="8968" x="3367088" y="3516313"/>
          <p14:tracePt t="8977" x="3341688" y="3629025"/>
          <p14:tracePt t="8984" x="3305175" y="3767138"/>
          <p14:tracePt t="8994" x="3279775" y="3879850"/>
          <p14:tracePt t="9000" x="3241675" y="3992563"/>
          <p14:tracePt t="9010" x="3228975" y="4079875"/>
          <p14:tracePt t="9016" x="3192463" y="4167188"/>
          <p14:tracePt t="9025" x="3154363" y="4241800"/>
          <p14:tracePt t="9032" x="3103563" y="4318000"/>
          <p14:tracePt t="9040" x="3054350" y="4379913"/>
          <p14:tracePt t="9048" x="3016250" y="4443413"/>
          <p14:tracePt t="9056" x="2967038" y="4492625"/>
          <p14:tracePt t="9064" x="2903538" y="4579938"/>
          <p14:tracePt t="9072" x="2867025" y="4605338"/>
          <p14:tracePt t="9080" x="2803525" y="4667250"/>
          <p14:tracePt t="9089" x="2741613" y="4743450"/>
          <p14:tracePt t="9096" x="2678113" y="4818063"/>
          <p14:tracePt t="9111" x="2616200" y="4879975"/>
          <p14:tracePt t="9113" x="2554288" y="4930775"/>
          <p14:tracePt t="9120" x="2490788" y="4992688"/>
          <p14:tracePt t="9129" x="2452688" y="5018088"/>
          <p14:tracePt t="9136" x="2403475" y="5043488"/>
          <p14:tracePt t="9145" x="2352675" y="5081588"/>
          <p14:tracePt t="9152" x="2316163" y="5092700"/>
          <p14:tracePt t="9161" x="2278063" y="5105400"/>
          <p14:tracePt t="9168" x="2239963" y="5105400"/>
          <p14:tracePt t="9177" x="2203450" y="5130800"/>
          <p14:tracePt t="9184" x="2190750" y="5143500"/>
          <p14:tracePt t="9193" x="2152650" y="5143500"/>
          <p14:tracePt t="9200" x="2139950" y="5143500"/>
          <p14:tracePt t="9210" x="2103438" y="5143500"/>
          <p14:tracePt t="9226" x="2078038" y="5143500"/>
          <p14:tracePt t="9233" x="2052638" y="5143500"/>
          <p14:tracePt t="9240" x="2027238" y="5143500"/>
          <p14:tracePt t="9248" x="2014538" y="5143500"/>
          <p14:tracePt t="9256" x="1978025" y="5143500"/>
          <p14:tracePt t="9264" x="1965325" y="5130800"/>
          <p14:tracePt t="9272" x="1914525" y="5118100"/>
          <p14:tracePt t="9280" x="1878013" y="5081588"/>
          <p14:tracePt t="9288" x="1852613" y="5068888"/>
          <p14:tracePt t="9296" x="1801813" y="5030788"/>
          <p14:tracePt t="9312" x="1778000" y="5005388"/>
          <p14:tracePt t="9320" x="1752600" y="4981575"/>
          <p14:tracePt t="9328" x="1739900" y="4956175"/>
          <p14:tracePt t="9336" x="1727200" y="4943475"/>
          <p14:tracePt t="9344" x="1727200" y="4918075"/>
          <p14:tracePt t="9353" x="1727200" y="4905375"/>
          <p14:tracePt t="9361" x="1727200" y="4879975"/>
          <p14:tracePt t="9368" x="1714500" y="4868863"/>
          <p14:tracePt t="9377" x="1714500" y="4830763"/>
          <p14:tracePt t="9384" x="1701800" y="4818063"/>
          <p14:tracePt t="9393" x="1701800" y="4805363"/>
          <p14:tracePt t="9410" x="1701800" y="4792663"/>
          <p14:tracePt t="9426" x="1714500" y="4768850"/>
          <p14:tracePt t="9441" x="1727200" y="4756150"/>
          <p14:tracePt t="9456" x="1739900" y="4743450"/>
          <p14:tracePt t="9472" x="1765300" y="4743450"/>
          <p14:tracePt t="9480" x="1790700" y="4730750"/>
          <p14:tracePt t="9488" x="1839913" y="4705350"/>
          <p14:tracePt t="9496" x="1890713" y="4705350"/>
          <p14:tracePt t="9504" x="1952625" y="4692650"/>
          <p14:tracePt t="9512" x="2027238" y="4692650"/>
          <p14:tracePt t="9520" x="2139950" y="4692650"/>
          <p14:tracePt t="9528" x="2239963" y="4692650"/>
          <p14:tracePt t="9536" x="2378075" y="4692650"/>
          <p14:tracePt t="9544" x="2490788" y="4692650"/>
          <p14:tracePt t="9552" x="2641600" y="4692650"/>
          <p14:tracePt t="9560" x="2778125" y="4692650"/>
          <p14:tracePt t="9568" x="2890838" y="4692650"/>
          <p14:tracePt t="9577" x="3028950" y="4692650"/>
          <p14:tracePt t="9585" x="3141663" y="4692650"/>
          <p14:tracePt t="9593" x="3241675" y="4692650"/>
          <p14:tracePt t="9600" x="3341688" y="4692650"/>
          <p14:tracePt t="9609" x="3429000" y="4692650"/>
          <p14:tracePt t="9616" x="3492500" y="4692650"/>
          <p14:tracePt t="9626" x="3517900" y="4692650"/>
          <p14:tracePt t="9632" x="3554413" y="4692650"/>
          <p14:tracePt t="9641" x="3567113" y="4692650"/>
          <p14:tracePt t="9648" x="3579813" y="4692650"/>
          <p14:tracePt t="9672" x="3592513" y="4679950"/>
          <p14:tracePt t="9689" x="3592513" y="4667250"/>
          <p14:tracePt t="9697" x="3592513" y="4656138"/>
          <p14:tracePt t="9712" x="3592513" y="4630738"/>
          <p14:tracePt t="9720" x="3592513" y="4618038"/>
          <p14:tracePt t="9728" x="3605213" y="4618038"/>
          <p14:tracePt t="9736" x="3605213" y="4592638"/>
          <p14:tracePt t="9744" x="3605213" y="4579938"/>
          <p14:tracePt t="9760" x="3605213" y="4554538"/>
          <p14:tracePt t="9768" x="3617913" y="4530725"/>
          <p14:tracePt t="9777" x="3630613" y="4518025"/>
          <p14:tracePt t="9784" x="3630613" y="4505325"/>
          <p14:tracePt t="9793" x="3630613" y="4479925"/>
          <p14:tracePt t="9800" x="3630613" y="4454525"/>
          <p14:tracePt t="9809" x="3630613" y="4430713"/>
          <p14:tracePt t="9818" x="3630613" y="4405313"/>
          <p14:tracePt t="9826" x="3643313" y="4379913"/>
          <p14:tracePt t="9832" x="3643313" y="4341813"/>
          <p14:tracePt t="9842" x="3654425" y="4318000"/>
          <p14:tracePt t="9849" x="3654425" y="4292600"/>
          <p14:tracePt t="9857" x="3654425" y="4279900"/>
          <p14:tracePt t="9865" x="3654425" y="4241800"/>
          <p14:tracePt t="9873" x="3654425" y="4230688"/>
          <p14:tracePt t="9880" x="3667125" y="4205288"/>
          <p14:tracePt t="9888" x="3679825" y="4179888"/>
          <p14:tracePt t="9896" x="3679825" y="4141788"/>
          <p14:tracePt t="9904" x="3692525" y="4117975"/>
          <p14:tracePt t="9913" x="3705225" y="4092575"/>
          <p14:tracePt t="9920" x="3705225" y="4067175"/>
          <p14:tracePt t="9928" x="3717925" y="4041775"/>
          <p14:tracePt t="9936" x="3717925" y="4029075"/>
          <p14:tracePt t="9945" x="3717925" y="4017963"/>
          <p14:tracePt t="9952" x="3730625" y="3992563"/>
          <p14:tracePt t="9976" x="3730625" y="3967163"/>
          <p14:tracePt t="9993" x="3743325" y="3967163"/>
          <p14:tracePt t="10001" x="3756025" y="3967163"/>
          <p14:tracePt t="10009" x="3792538" y="3967163"/>
          <p14:tracePt t="10016" x="3843338" y="3967163"/>
          <p14:tracePt t="10026" x="3892550" y="3967163"/>
          <p14:tracePt t="10032" x="3956050" y="3992563"/>
          <p14:tracePt t="10042" x="4043363" y="4041775"/>
          <p14:tracePt t="10049" x="4105275" y="4079875"/>
          <p14:tracePt t="10057" x="4181475" y="4117975"/>
          <p14:tracePt t="10064" x="4230688" y="4129088"/>
          <p14:tracePt t="10072" x="4343400" y="4179888"/>
          <p14:tracePt t="10081" x="4406900" y="4192588"/>
          <p14:tracePt t="10088" x="4481513" y="4241800"/>
          <p14:tracePt t="10097" x="4556125" y="4279900"/>
          <p14:tracePt t="10104" x="4606925" y="4305300"/>
          <p14:tracePt t="10112" x="4656138" y="4330700"/>
          <p14:tracePt t="10120" x="4706938" y="4354513"/>
          <p14:tracePt t="10128" x="4732338" y="4367213"/>
          <p14:tracePt t="10136" x="4756150" y="4392613"/>
          <p14:tracePt t="10144" x="4781550" y="4405313"/>
          <p14:tracePt t="10152" x="4794250" y="4418013"/>
          <p14:tracePt t="10161" x="4806950" y="4430713"/>
          <p14:tracePt t="10177" x="4819650" y="4443413"/>
          <p14:tracePt t="10312" x="4832350" y="4443413"/>
          <p14:tracePt t="10328" x="4843463" y="4443413"/>
          <p14:tracePt t="10345" x="4868863" y="4443413"/>
          <p14:tracePt t="11001" x="4868863" y="4430713"/>
          <p14:tracePt t="11776" x="4868863" y="4405313"/>
          <p14:tracePt t="11784" x="4881563" y="4392613"/>
          <p14:tracePt t="11792" x="4894263" y="4354513"/>
          <p14:tracePt t="11800" x="4906963" y="4318000"/>
          <p14:tracePt t="11809" x="4932363" y="4305300"/>
          <p14:tracePt t="11816" x="4932363" y="4279900"/>
          <p14:tracePt t="11825" x="4956175" y="4241800"/>
          <p14:tracePt t="11832" x="4968875" y="4217988"/>
          <p14:tracePt t="11840" x="4981575" y="4217988"/>
          <p14:tracePt t="11848" x="4981575" y="4192588"/>
          <p14:tracePt t="11857" x="5006975" y="4167188"/>
          <p14:tracePt t="11864" x="5019675" y="4154488"/>
          <p14:tracePt t="11874" x="5045075" y="4129088"/>
          <p14:tracePt t="11890" x="5057775" y="4117975"/>
          <p14:tracePt t="11897" x="5081588" y="4117975"/>
          <p14:tracePt t="11905" x="5094288" y="4105275"/>
          <p14:tracePt t="11912" x="5119688" y="4105275"/>
          <p14:tracePt t="11921" x="5145088" y="4105275"/>
          <p14:tracePt t="11929" x="5170488" y="4105275"/>
          <p14:tracePt t="11936" x="5181600" y="4105275"/>
          <p14:tracePt t="11944" x="5207000" y="4105275"/>
          <p14:tracePt t="11952" x="5219700" y="4105275"/>
          <p14:tracePt t="11960" x="5257800" y="4105275"/>
          <p14:tracePt t="11968" x="5294313" y="4105275"/>
          <p14:tracePt t="11976" x="5319713" y="4105275"/>
          <p14:tracePt t="11984" x="5345113" y="4105275"/>
          <p14:tracePt t="11992" x="5383213" y="4105275"/>
          <p14:tracePt t="12000" x="5432425" y="4105275"/>
          <p14:tracePt t="12009" x="5445125" y="4105275"/>
          <p14:tracePt t="12017" x="5483225" y="4105275"/>
          <p14:tracePt t="12024" x="5495925" y="4105275"/>
          <p14:tracePt t="12032" x="5532438" y="4105275"/>
          <p14:tracePt t="12041" x="5583238" y="4129088"/>
          <p14:tracePt t="12049" x="5595938" y="4129088"/>
          <p14:tracePt t="12057" x="5632450" y="4129088"/>
          <p14:tracePt t="12064" x="5657850" y="4129088"/>
          <p14:tracePt t="12073" x="5683250" y="4141788"/>
          <p14:tracePt t="12090" x="5695950" y="4141788"/>
          <p14:tracePt t="12225" x="5657850" y="4141788"/>
          <p14:tracePt t="12232" x="5595938" y="4141788"/>
          <p14:tracePt t="12241" x="5519738" y="4154488"/>
          <p14:tracePt t="12248" x="5432425" y="4154488"/>
          <p14:tracePt t="12256" x="5370513" y="4154488"/>
          <p14:tracePt t="12264" x="5270500" y="4179888"/>
          <p14:tracePt t="12273" x="5145088" y="4192588"/>
          <p14:tracePt t="12281" x="5057775" y="4205288"/>
          <p14:tracePt t="12290" x="4945063" y="4217988"/>
          <p14:tracePt t="12296" x="4819650" y="4241800"/>
          <p14:tracePt t="12307" x="4719638" y="4279900"/>
          <p14:tracePt t="12312" x="4594225" y="4318000"/>
          <p14:tracePt t="12321" x="4530725" y="4330700"/>
          <p14:tracePt t="12328" x="4443413" y="4354513"/>
          <p14:tracePt t="12336" x="4330700" y="4405313"/>
          <p14:tracePt t="12344" x="4294188" y="4418013"/>
          <p14:tracePt t="12352" x="4217988" y="4454525"/>
          <p14:tracePt t="12360" x="4168775" y="4467225"/>
          <p14:tracePt t="12368" x="4130675" y="4467225"/>
          <p14:tracePt t="12376" x="4092575" y="4492625"/>
          <p14:tracePt t="12384" x="4043363" y="4505325"/>
          <p14:tracePt t="12392" x="4017963" y="4518025"/>
          <p14:tracePt t="12400" x="3979863" y="4518025"/>
          <p14:tracePt t="12417" x="3943350" y="4518025"/>
          <p14:tracePt t="12425" x="3917950" y="4543425"/>
          <p14:tracePt t="12433" x="3892550" y="4543425"/>
          <p14:tracePt t="12441" x="3843338" y="4543425"/>
          <p14:tracePt t="12448" x="3792538" y="4543425"/>
          <p14:tracePt t="12456" x="3717925" y="4543425"/>
          <p14:tracePt t="12465" x="3654425" y="4543425"/>
          <p14:tracePt t="12474" x="3567113" y="4543425"/>
          <p14:tracePt t="12481" x="3429000" y="4543425"/>
          <p14:tracePt t="12490" x="3317875" y="4543425"/>
          <p14:tracePt t="12496" x="3179763" y="4543425"/>
          <p14:tracePt t="12506" x="3054350" y="4543425"/>
          <p14:tracePt t="12513" x="2916238" y="4530725"/>
          <p14:tracePt t="12521" x="2778125" y="4518025"/>
          <p14:tracePt t="12528" x="2628900" y="4467225"/>
          <p14:tracePt t="12537" x="2490788" y="4454525"/>
          <p14:tracePt t="12545" x="2339975" y="4418013"/>
          <p14:tracePt t="12552" x="2203450" y="4405313"/>
          <p14:tracePt t="12561" x="2027238" y="4341813"/>
          <p14:tracePt t="12568" x="1927225" y="4305300"/>
          <p14:tracePt t="12577" x="1827213" y="4267200"/>
          <p14:tracePt t="12585" x="1701800" y="4192588"/>
          <p14:tracePt t="12593" x="1589088" y="4129088"/>
          <p14:tracePt t="12600" x="1514475" y="4067175"/>
          <p14:tracePt t="12609" x="1439863" y="4005263"/>
          <p14:tracePt t="12617" x="1363663" y="3929063"/>
          <p14:tracePt t="12624" x="1327150" y="3879850"/>
          <p14:tracePt t="12632" x="1263650" y="3754438"/>
          <p14:tracePt t="12641" x="1227138" y="3679825"/>
          <p14:tracePt t="12649" x="1201738" y="3579813"/>
          <p14:tracePt t="12657" x="1176338" y="3490913"/>
          <p14:tracePt t="12665" x="1176338" y="3390900"/>
          <p14:tracePt t="12673" x="1163638" y="3290888"/>
          <p14:tracePt t="12680" x="1163638" y="3178175"/>
          <p14:tracePt t="12689" x="1150938" y="3041650"/>
          <p14:tracePt t="12696" x="1150938" y="2903538"/>
          <p14:tracePt t="12706" x="1150938" y="2790825"/>
          <p14:tracePt t="12712" x="1150938" y="2652713"/>
          <p14:tracePt t="12722" x="1150938" y="2540000"/>
          <p14:tracePt t="12728" x="1150938" y="2439988"/>
          <p14:tracePt t="12737" x="1150938" y="2327275"/>
          <p14:tracePt t="12744" x="1150938" y="2239963"/>
          <p14:tracePt t="12753" x="1163638" y="2190750"/>
          <p14:tracePt t="12761" x="1189038" y="2139950"/>
          <p14:tracePt t="12769" x="1214438" y="2101850"/>
          <p14:tracePt t="12777" x="1214438" y="2065338"/>
          <p14:tracePt t="12785" x="1214438" y="2039938"/>
          <p14:tracePt t="12793" x="1214438" y="2014538"/>
          <p14:tracePt t="12801" x="1214438" y="2001838"/>
          <p14:tracePt t="12809" x="1214438" y="1965325"/>
          <p14:tracePt t="12817" x="1214438" y="1939925"/>
          <p14:tracePt t="12825" x="1214438" y="1914525"/>
          <p14:tracePt t="12832" x="1214438" y="1876425"/>
          <p14:tracePt t="12841" x="1214438" y="1865313"/>
          <p14:tracePt t="12848" x="1214438" y="1827213"/>
          <p14:tracePt t="12857" x="1214438" y="1801813"/>
          <p14:tracePt t="12864" x="1201738" y="1765300"/>
          <p14:tracePt t="12872" x="1189038" y="1739900"/>
          <p14:tracePt t="12880" x="1189038" y="1727200"/>
          <p14:tracePt t="12889" x="1189038" y="1701800"/>
          <p14:tracePt t="12897" x="1176338" y="1676400"/>
          <p14:tracePt t="12906" x="1176338" y="1663700"/>
          <p14:tracePt t="12912" x="1163638" y="1652588"/>
          <p14:tracePt t="12937" x="1163638" y="1639888"/>
          <p14:tracePt t="12944" x="1163638" y="1627188"/>
          <p14:tracePt t="13208" x="1150938" y="1627188"/>
          <p14:tracePt t="13224" x="1127125" y="1627188"/>
          <p14:tracePt t="13289" x="1114425" y="1639888"/>
          <p14:tracePt t="13296" x="1114425" y="1652588"/>
          <p14:tracePt t="13312" x="1101725" y="1652588"/>
          <p14:tracePt t="13353" x="1076325" y="1663700"/>
          <p14:tracePt t="13392" x="1063625" y="1663700"/>
          <p14:tracePt t="13400" x="1050925" y="1663700"/>
          <p14:tracePt t="13416" x="1038225" y="1663700"/>
          <p14:tracePt t="13504" x="1027113" y="1663700"/>
          <p14:tracePt t="13528" x="1014413" y="1663700"/>
          <p14:tracePt t="13544" x="1001713" y="1663700"/>
          <p14:tracePt t="13553" x="989013" y="1663700"/>
          <p14:tracePt t="13560" x="976313" y="1663700"/>
          <p14:tracePt t="13568" x="963613" y="1663700"/>
          <p14:tracePt t="13576" x="950913" y="1663700"/>
          <p14:tracePt t="13640" x="938213" y="1663700"/>
          <p14:tracePt t="13648" x="925513" y="1663700"/>
          <p14:tracePt t="13664" x="914400" y="1663700"/>
          <p14:tracePt t="13696" x="901700" y="1652588"/>
          <p14:tracePt t="13728" x="901700" y="1639888"/>
          <p14:tracePt t="13816" x="889000" y="1639888"/>
          <p14:tracePt t="13833" x="876300" y="1639888"/>
          <p14:tracePt t="13848" x="863600" y="1652588"/>
          <p14:tracePt t="13857" x="863600" y="1689100"/>
          <p14:tracePt t="13864" x="863600" y="1701800"/>
          <p14:tracePt t="13872" x="850900" y="1739900"/>
          <p14:tracePt t="13880" x="850900" y="1752600"/>
          <p14:tracePt t="13889" x="850900" y="1776413"/>
          <p14:tracePt t="13896" x="838200" y="1814513"/>
          <p14:tracePt t="13905" x="838200" y="1839913"/>
          <p14:tracePt t="13912" x="838200" y="1876425"/>
          <p14:tracePt t="13921" x="825500" y="1901825"/>
          <p14:tracePt t="13928" x="825500" y="1939925"/>
          <p14:tracePt t="13938" x="825500" y="1965325"/>
          <p14:tracePt t="13945" x="825500" y="2001838"/>
          <p14:tracePt t="13954" x="825500" y="2027238"/>
          <p14:tracePt t="13961" x="825500" y="2065338"/>
          <p14:tracePt t="13969" x="825500" y="2101850"/>
          <p14:tracePt t="13976" x="825500" y="2139950"/>
          <p14:tracePt t="13985" x="825500" y="2165350"/>
          <p14:tracePt t="13992" x="825500" y="2201863"/>
          <p14:tracePt t="14001" x="825500" y="2239963"/>
          <p14:tracePt t="14008" x="825500" y="2290763"/>
          <p14:tracePt t="14016" x="825500" y="2327275"/>
          <p14:tracePt t="14025" x="825500" y="2352675"/>
          <p14:tracePt t="14033" x="825500" y="2390775"/>
          <p14:tracePt t="14041" x="825500" y="2427288"/>
          <p14:tracePt t="14049" x="825500" y="2465388"/>
          <p14:tracePt t="14057" x="825500" y="2490788"/>
          <p14:tracePt t="14064" x="825500" y="2527300"/>
          <p14:tracePt t="14072" x="825500" y="2565400"/>
          <p14:tracePt t="14080" x="825500" y="2603500"/>
          <p14:tracePt t="14088" x="825500" y="2640013"/>
          <p14:tracePt t="14106" x="825500" y="2728913"/>
          <p14:tracePt t="14112" x="825500" y="2765425"/>
          <p14:tracePt t="14121" x="825500" y="2778125"/>
          <p14:tracePt t="14128" x="825500" y="2816225"/>
          <p14:tracePt t="14138" x="825500" y="2840038"/>
          <p14:tracePt t="14145" x="825500" y="2852738"/>
          <p14:tracePt t="14155" x="825500" y="2878138"/>
          <p14:tracePt t="14161" x="825500" y="2903538"/>
          <p14:tracePt t="14171" x="825500" y="2928938"/>
          <p14:tracePt t="14185" x="825500" y="2941638"/>
          <p14:tracePt t="14193" x="825500" y="2952750"/>
          <p14:tracePt t="14201" x="825500" y="2965450"/>
          <p14:tracePt t="14304" x="850900" y="2928938"/>
          <p14:tracePt t="14312" x="876300" y="2890838"/>
          <p14:tracePt t="14321" x="901700" y="2828925"/>
          <p14:tracePt t="14328" x="938213" y="2778125"/>
          <p14:tracePt t="14338" x="950913" y="2728913"/>
          <p14:tracePt t="14344" x="1001713" y="2627313"/>
          <p14:tracePt t="14354" x="1038225" y="2527300"/>
          <p14:tracePt t="14360" x="1089025" y="2414588"/>
          <p14:tracePt t="14370" x="1139825" y="2327275"/>
          <p14:tracePt t="14376" x="1176338" y="2227263"/>
          <p14:tracePt t="14385" x="1214438" y="2165350"/>
          <p14:tracePt t="14392" x="1227138" y="2101850"/>
          <p14:tracePt t="14400" x="1263650" y="2065338"/>
          <p14:tracePt t="14408" x="1263650" y="2027238"/>
          <p14:tracePt t="14416" x="1276350" y="2001838"/>
          <p14:tracePt t="14424" x="1276350" y="1989138"/>
          <p14:tracePt t="14432" x="1276350" y="1978025"/>
          <p14:tracePt t="14440" x="1289050" y="1965325"/>
          <p14:tracePt t="14457" x="1289050" y="1952625"/>
          <p14:tracePt t="14464" x="1289050" y="1939925"/>
          <p14:tracePt t="14472" x="1301750" y="1939925"/>
          <p14:tracePt t="14544" x="1314450" y="1927225"/>
          <p14:tracePt t="14553" x="1327150" y="1927225"/>
          <p14:tracePt t="14560" x="1339850" y="1927225"/>
          <p14:tracePt t="14569" x="1363663" y="1927225"/>
          <p14:tracePt t="14576" x="1389063" y="1927225"/>
          <p14:tracePt t="14585" x="1427163" y="1939925"/>
          <p14:tracePt t="14592" x="1465263" y="1952625"/>
          <p14:tracePt t="14600" x="1514475" y="1965325"/>
          <p14:tracePt t="14608" x="1577975" y="2001838"/>
          <p14:tracePt t="14616" x="1614488" y="2014538"/>
          <p14:tracePt t="14624" x="1652588" y="2014538"/>
          <p14:tracePt t="14632" x="1701800" y="2027238"/>
          <p14:tracePt t="14640" x="1752600" y="2039938"/>
          <p14:tracePt t="14648" x="1790700" y="2039938"/>
          <p14:tracePt t="14656" x="1852613" y="2039938"/>
          <p14:tracePt t="14664" x="1890713" y="2052638"/>
          <p14:tracePt t="14672" x="1903413" y="2052638"/>
          <p14:tracePt t="14680" x="1927225" y="2052638"/>
          <p14:tracePt t="14721" x="1939925" y="2052638"/>
          <p14:tracePt t="14792" x="1939925" y="2039938"/>
          <p14:tracePt t="14800" x="1939925" y="2027238"/>
          <p14:tracePt t="14816" x="1939925" y="2014538"/>
          <p14:tracePt t="14840" x="1939925" y="2001838"/>
          <p14:tracePt t="14848" x="1927225" y="2001838"/>
          <p14:tracePt t="14856" x="1903413" y="2001838"/>
          <p14:tracePt t="14864" x="1890713" y="2001838"/>
          <p14:tracePt t="14872" x="1878013" y="2001838"/>
          <p14:tracePt t="14904" x="1865313" y="2001838"/>
          <p14:tracePt t="14912" x="1852613" y="2001838"/>
          <p14:tracePt t="14928" x="1827213" y="2001838"/>
          <p14:tracePt t="14937" x="1814513" y="2001838"/>
          <p14:tracePt t="14953" x="1790700" y="2001838"/>
          <p14:tracePt t="14960" x="1778000" y="2001838"/>
          <p14:tracePt t="14970" x="1765300" y="2001838"/>
          <p14:tracePt t="14976" x="1752600" y="2014538"/>
          <p14:tracePt t="14992" x="1739900" y="2014538"/>
          <p14:tracePt t="15176" x="1752600" y="2014538"/>
          <p14:tracePt t="15185" x="1778000" y="2014538"/>
          <p14:tracePt t="15192" x="1827213" y="2014538"/>
          <p14:tracePt t="15200" x="1852613" y="2014538"/>
          <p14:tracePt t="15208" x="1903413" y="2014538"/>
          <p14:tracePt t="15216" x="1952625" y="2014538"/>
          <p14:tracePt t="15225" x="2003425" y="2014538"/>
          <p14:tracePt t="15232" x="2090738" y="2014538"/>
          <p14:tracePt t="15240" x="2139950" y="2014538"/>
          <p14:tracePt t="15248" x="2190750" y="2014538"/>
          <p14:tracePt t="15256" x="2239963" y="2014538"/>
          <p14:tracePt t="15265" x="2265363" y="2014538"/>
          <p14:tracePt t="15272" x="2303463" y="2014538"/>
          <p14:tracePt t="15280" x="2339975" y="2014538"/>
          <p14:tracePt t="15288" x="2352675" y="2014538"/>
          <p14:tracePt t="15296" x="2378075" y="2014538"/>
          <p14:tracePt t="15312" x="2390775" y="2014538"/>
          <p14:tracePt t="15321" x="2403475" y="2014538"/>
          <p14:tracePt t="15328" x="2416175" y="2014538"/>
          <p14:tracePt t="15344" x="2428875" y="2014538"/>
          <p14:tracePt t="15353" x="2465388" y="2014538"/>
          <p14:tracePt t="15370" x="2490788" y="2001838"/>
          <p14:tracePt t="15377" x="2516188" y="2001838"/>
          <p14:tracePt t="15386" x="2565400" y="2001838"/>
          <p14:tracePt t="15392" x="2603500" y="2001838"/>
          <p14:tracePt t="15403" x="2654300" y="2001838"/>
          <p14:tracePt t="15409" x="2690813" y="2001838"/>
          <p14:tracePt t="15417" x="2741613" y="2001838"/>
          <p14:tracePt t="15424" x="2778125" y="2001838"/>
          <p14:tracePt t="15433" x="2816225" y="2001838"/>
          <p14:tracePt t="15440" x="2854325" y="2001838"/>
          <p14:tracePt t="15448" x="2890838" y="2001838"/>
          <p14:tracePt t="15456" x="2903538" y="2001838"/>
          <p14:tracePt t="15464" x="2928938" y="2001838"/>
          <p14:tracePt t="15473" x="2941638" y="2001838"/>
          <p14:tracePt t="15480" x="2954338" y="2001838"/>
          <p14:tracePt t="15489" x="2967038" y="2001838"/>
          <p14:tracePt t="15497" x="2979738" y="2001838"/>
          <p14:tracePt t="15513" x="2992438" y="2001838"/>
          <p14:tracePt t="15521" x="3016250" y="2001838"/>
          <p14:tracePt t="15537" x="3041650" y="2001838"/>
          <p14:tracePt t="15545" x="3054350" y="2001838"/>
          <p14:tracePt t="15553" x="3092450" y="2001838"/>
          <p14:tracePt t="15561" x="3103563" y="2001838"/>
          <p14:tracePt t="15569" x="3141663" y="2001838"/>
          <p14:tracePt t="15577" x="3192463" y="2001838"/>
          <p14:tracePt t="15586" x="3228975" y="2001838"/>
          <p14:tracePt t="15593" x="3279775" y="1978025"/>
          <p14:tracePt t="15603" x="3317875" y="1965325"/>
          <p14:tracePt t="15608" x="3341688" y="1965325"/>
          <p14:tracePt t="15617" x="3392488" y="1965325"/>
          <p14:tracePt t="15624" x="3429000" y="1965325"/>
          <p14:tracePt t="15632" x="3454400" y="1965325"/>
          <p14:tracePt t="15640" x="3492500" y="1965325"/>
          <p14:tracePt t="15648" x="3505200" y="1965325"/>
          <p14:tracePt t="15656" x="3517900" y="1965325"/>
          <p14:tracePt t="15664" x="3530600" y="1965325"/>
          <p14:tracePt t="15672" x="3541713" y="1965325"/>
          <p14:tracePt t="15720" x="3554413" y="1965325"/>
          <p14:tracePt t="15768" x="3567113" y="1965325"/>
          <p14:tracePt t="15784" x="3579813" y="1965325"/>
          <p14:tracePt t="15792" x="3592513" y="1965325"/>
          <p14:tracePt t="15801" x="3605213" y="1965325"/>
          <p14:tracePt t="15808" x="3617913" y="1965325"/>
          <p14:tracePt t="15817" x="3630613" y="1965325"/>
          <p14:tracePt t="15824" x="3643313" y="1965325"/>
          <p14:tracePt t="15832" x="3679825" y="1965325"/>
          <p14:tracePt t="15840" x="3692525" y="1965325"/>
          <p14:tracePt t="15848" x="3717925" y="1965325"/>
          <p14:tracePt t="15864" x="3743325" y="1965325"/>
          <p14:tracePt t="15872" x="3756025" y="1965325"/>
          <p14:tracePt t="15880" x="3767138" y="1965325"/>
          <p14:tracePt t="15888" x="3779838" y="1965325"/>
          <p14:tracePt t="15896" x="3792538" y="1965325"/>
          <p14:tracePt t="16072" x="3805238" y="1965325"/>
          <p14:tracePt t="16136" x="3817938" y="1965325"/>
          <p14:tracePt t="16152" x="3830638" y="1965325"/>
          <p14:tracePt t="16169" x="3843338" y="1965325"/>
          <p14:tracePt t="16185" x="3867150" y="1989138"/>
          <p14:tracePt t="16192" x="3879850" y="1989138"/>
          <p14:tracePt t="16202" x="3892550" y="2001838"/>
          <p14:tracePt t="16209" x="3905250" y="2001838"/>
          <p14:tracePt t="16219" x="3917950" y="2014538"/>
          <p14:tracePt t="16224" x="3930650" y="2014538"/>
          <p14:tracePt t="16233" x="3943350" y="2014538"/>
          <p14:tracePt t="16240" x="3956050" y="2027238"/>
          <p14:tracePt t="16248" x="3968750" y="2027238"/>
          <p14:tracePt t="16256" x="3979863" y="2027238"/>
          <p14:tracePt t="16272" x="3992563" y="2027238"/>
          <p14:tracePt t="16536" x="3992563" y="2052638"/>
          <p14:tracePt t="16544" x="3992563" y="2065338"/>
          <p14:tracePt t="16552" x="3968750" y="2065338"/>
          <p14:tracePt t="16560" x="3905250" y="2065338"/>
          <p14:tracePt t="16569" x="3843338" y="2065338"/>
          <p14:tracePt t="16993" x="3830638" y="2065338"/>
          <p14:tracePt t="17009" x="3817938" y="2065338"/>
          <p14:tracePt t="17017" x="3805238" y="2065338"/>
          <p14:tracePt t="17024" x="3792538" y="2065338"/>
          <p14:tracePt t="17137" x="3779838" y="2052638"/>
          <p14:tracePt t="17144" x="3767138" y="2052638"/>
          <p14:tracePt t="17184" x="3756025" y="2052638"/>
          <p14:tracePt t="17201" x="3756025" y="2039938"/>
          <p14:tracePt t="17209" x="3743325" y="2027238"/>
          <p14:tracePt t="17224" x="3743325" y="2001838"/>
          <p14:tracePt t="17233" x="3730625" y="1965325"/>
          <p14:tracePt t="17241" x="3717925" y="1965325"/>
          <p14:tracePt t="17250" x="3717925" y="1939925"/>
          <p14:tracePt t="17257" x="3679825" y="1901825"/>
          <p14:tracePt t="17273" x="3679825" y="1889125"/>
          <p14:tracePt t="17280" x="3667125" y="1876425"/>
          <p14:tracePt t="17296" x="3667125" y="1865313"/>
          <p14:tracePt t="17457" x="3679825" y="1889125"/>
          <p14:tracePt t="17465" x="3692525" y="1901825"/>
          <p14:tracePt t="17473" x="3705225" y="1901825"/>
          <p14:tracePt t="17481" x="3730625" y="1939925"/>
          <p14:tracePt t="17488" x="3756025" y="1939925"/>
          <p14:tracePt t="17496" x="3767138" y="1952625"/>
          <p14:tracePt t="17504" x="3805238" y="1978025"/>
          <p14:tracePt t="17512" x="3817938" y="1989138"/>
          <p14:tracePt t="17521" x="3817938" y="2001838"/>
          <p14:tracePt t="17529" x="3843338" y="2014538"/>
          <p14:tracePt t="17537" x="3867150" y="2027238"/>
          <p14:tracePt t="17544" x="3892550" y="2027238"/>
          <p14:tracePt t="17552" x="3905250" y="2027238"/>
          <p14:tracePt t="17576" x="3930650" y="2027238"/>
          <p14:tracePt t="17600" x="3943350" y="2027238"/>
          <p14:tracePt t="17609" x="3968750" y="2027238"/>
          <p14:tracePt t="17617" x="3979863" y="2027238"/>
          <p14:tracePt t="17625" x="4005263" y="2027238"/>
          <p14:tracePt t="17633" x="4017963" y="2027238"/>
          <p14:tracePt t="17640" x="4030663" y="2027238"/>
          <p14:tracePt t="17650" x="4068763" y="2027238"/>
          <p14:tracePt t="17656" x="4081463" y="2027238"/>
          <p14:tracePt t="17667" x="4117975" y="2014538"/>
          <p14:tracePt t="17673" x="4130675" y="2001838"/>
          <p14:tracePt t="17680" x="4143375" y="2001838"/>
          <p14:tracePt t="17688" x="4156075" y="2001838"/>
          <p14:tracePt t="17697" x="4156075" y="1989138"/>
          <p14:tracePt t="17704" x="4168775" y="1989138"/>
          <p14:tracePt t="17792" x="4168775" y="1978025"/>
          <p14:tracePt t="17800" x="4181475" y="1978025"/>
          <p14:tracePt t="17808" x="4181475" y="1965325"/>
          <p14:tracePt t="17824" x="4192588" y="1965325"/>
          <p14:tracePt t="17833" x="4205288" y="1965325"/>
          <p14:tracePt t="17840" x="4230688" y="1939925"/>
          <p14:tracePt t="17856" x="4256088" y="1927225"/>
          <p14:tracePt t="17867" x="4268788" y="1927225"/>
          <p14:tracePt t="17873" x="4305300" y="1914525"/>
          <p14:tracePt t="17881" x="4356100" y="1914525"/>
          <p14:tracePt t="17888" x="4368800" y="1901825"/>
          <p14:tracePt t="17897" x="4394200" y="1889125"/>
          <p14:tracePt t="17904" x="4418013" y="1889125"/>
          <p14:tracePt t="17913" x="4456113" y="1876425"/>
          <p14:tracePt t="17928" x="4481513" y="1852613"/>
          <p14:tracePt t="17937" x="4494213" y="1852613"/>
          <p14:tracePt t="17944" x="4518025" y="1827213"/>
          <p14:tracePt t="17952" x="4530725" y="1814513"/>
          <p14:tracePt t="17960" x="4543425" y="1789113"/>
          <p14:tracePt t="17969" x="4556125" y="1765300"/>
          <p14:tracePt t="17976" x="4556125" y="1752600"/>
          <p14:tracePt t="17984" x="4556125" y="1727200"/>
          <p14:tracePt t="17992" x="4581525" y="1676400"/>
          <p14:tracePt t="18008" x="4581525" y="1652588"/>
          <p14:tracePt t="18017" x="4581525" y="1627188"/>
          <p14:tracePt t="18024" x="4581525" y="1589088"/>
          <p14:tracePt t="18033" x="4581525" y="1576388"/>
          <p14:tracePt t="18040" x="4568825" y="1527175"/>
          <p14:tracePt t="18050" x="4543425" y="1501775"/>
          <p14:tracePt t="18056" x="4530725" y="1476375"/>
          <p14:tracePt t="18066" x="4494213" y="1439863"/>
          <p14:tracePt t="18072" x="4481513" y="1401763"/>
          <p14:tracePt t="18082" x="4443413" y="1376363"/>
          <p14:tracePt t="18088" x="4418013" y="1350963"/>
          <p14:tracePt t="18096" x="4381500" y="1314450"/>
          <p14:tracePt t="18116" x="4205288" y="1263650"/>
          <p14:tracePt t="18121" x="4117975" y="1250950"/>
          <p14:tracePt t="18128" x="4092575" y="1250950"/>
          <p14:tracePt t="18136" x="4005263" y="1238250"/>
          <p14:tracePt t="18144" x="3905250" y="1238250"/>
          <p14:tracePt t="18152" x="3779838" y="1238250"/>
          <p14:tracePt t="18160" x="3630613" y="1238250"/>
          <p14:tracePt t="18168" x="3454400" y="1238250"/>
          <p14:tracePt t="18176" x="3279775" y="1238250"/>
          <p14:tracePt t="18184" x="3141663" y="1238250"/>
          <p14:tracePt t="18192" x="2967038" y="1238250"/>
          <p14:tracePt t="18200" x="2816225" y="1250950"/>
          <p14:tracePt t="18208" x="2641600" y="1250950"/>
          <p14:tracePt t="18217" x="2478088" y="1289050"/>
          <p14:tracePt t="18224" x="2339975" y="1301750"/>
          <p14:tracePt t="18233" x="2203450" y="1314450"/>
          <p14:tracePt t="18240" x="2090738" y="1327150"/>
          <p14:tracePt t="18249" x="1990725" y="1350963"/>
          <p14:tracePt t="18256" x="1890713" y="1363663"/>
          <p14:tracePt t="18266" x="1827213" y="1376363"/>
          <p14:tracePt t="18272" x="1778000" y="1376363"/>
          <p14:tracePt t="18282" x="1739900" y="1376363"/>
          <p14:tracePt t="18288" x="1701800" y="1389063"/>
          <p14:tracePt t="18296" x="1689100" y="1401763"/>
          <p14:tracePt t="18304" x="1677988" y="1401763"/>
          <p14:tracePt t="18353" x="1665288" y="1401763"/>
          <p14:tracePt t="18361" x="1639888" y="1414463"/>
          <p14:tracePt t="18376" x="1627188" y="1427163"/>
          <p14:tracePt t="18393" x="1614488" y="1439863"/>
          <p14:tracePt t="18409" x="1601788" y="1450975"/>
          <p14:tracePt t="18416" x="1589088" y="1463675"/>
          <p14:tracePt t="18433" x="1577975" y="1476375"/>
          <p14:tracePt t="18440" x="1565275" y="1489075"/>
          <p14:tracePt t="18449" x="1552575" y="1501775"/>
          <p14:tracePt t="18456" x="1552575" y="1514475"/>
          <p14:tracePt t="18466" x="1527175" y="1539875"/>
          <p14:tracePt t="18472" x="1514475" y="1563688"/>
          <p14:tracePt t="18482" x="1514475" y="1576388"/>
          <p14:tracePt t="18488" x="1476375" y="1627188"/>
          <p14:tracePt t="18497" x="1476375" y="1652588"/>
          <p14:tracePt t="18504" x="1476375" y="1676400"/>
          <p14:tracePt t="18513" x="1476375" y="1714500"/>
          <p14:tracePt t="18520" x="1465263" y="1739900"/>
          <p14:tracePt t="18528" x="1465263" y="1752600"/>
          <p14:tracePt t="18536" x="1465263" y="1789113"/>
          <p14:tracePt t="18544" x="1465263" y="1814513"/>
          <p14:tracePt t="18552" x="1465263" y="1839913"/>
          <p14:tracePt t="18560" x="1465263" y="1852613"/>
          <p14:tracePt t="18568" x="1465263" y="1865313"/>
          <p14:tracePt t="18576" x="1465263" y="1889125"/>
          <p14:tracePt t="18584" x="1476375" y="1914525"/>
          <p14:tracePt t="18592" x="1489075" y="1914525"/>
          <p14:tracePt t="18600" x="1514475" y="1939925"/>
          <p14:tracePt t="18609" x="1552575" y="1939925"/>
          <p14:tracePt t="18617" x="1577975" y="1965325"/>
          <p14:tracePt t="18624" x="1614488" y="1978025"/>
          <p14:tracePt t="18633" x="1652588" y="1978025"/>
          <p14:tracePt t="18640" x="1701800" y="1989138"/>
          <p14:tracePt t="18648" x="1778000" y="2014538"/>
          <p14:tracePt t="18656" x="1827213" y="2014538"/>
          <p14:tracePt t="18665" x="1914525" y="2027238"/>
          <p14:tracePt t="18672" x="2003425" y="2039938"/>
          <p14:tracePt t="18682" x="2078038" y="2039938"/>
          <p14:tracePt t="18688" x="2203450" y="2039938"/>
          <p14:tracePt t="18696" x="2278063" y="2039938"/>
          <p14:tracePt t="18704" x="2378075" y="2039938"/>
          <p14:tracePt t="18713" x="2478088" y="2039938"/>
          <p14:tracePt t="18721" x="2565400" y="2039938"/>
          <p14:tracePt t="18728" x="2641600" y="2039938"/>
          <p14:tracePt t="18736" x="2703513" y="2052638"/>
          <p14:tracePt t="18744" x="2778125" y="2052638"/>
          <p14:tracePt t="18752" x="2803525" y="2078038"/>
          <p14:tracePt t="18761" x="2854325" y="2078038"/>
          <p14:tracePt t="18769" x="2890838" y="2078038"/>
          <p14:tracePt t="18776" x="2928938" y="2078038"/>
          <p14:tracePt t="18785" x="2941638" y="2078038"/>
          <p14:tracePt t="18793" x="2967038" y="2078038"/>
          <p14:tracePt t="18800" x="3003550" y="2078038"/>
          <p14:tracePt t="18808" x="3028950" y="2078038"/>
          <p14:tracePt t="18816" x="3067050" y="2078038"/>
          <p14:tracePt t="18825" x="3103563" y="2078038"/>
          <p14:tracePt t="18832" x="3116263" y="2065338"/>
          <p14:tracePt t="18841" x="3167063" y="2052638"/>
          <p14:tracePt t="18848" x="3205163" y="2052638"/>
          <p14:tracePt t="18857" x="3267075" y="2052638"/>
          <p14:tracePt t="18865" x="3305175" y="2039938"/>
          <p14:tracePt t="18872" x="3379788" y="2027238"/>
          <p14:tracePt t="18882" x="3441700" y="2027238"/>
          <p14:tracePt t="18888" x="3530600" y="2014538"/>
          <p14:tracePt t="18898" x="3617913" y="2001838"/>
          <p14:tracePt t="18905" x="3717925" y="1978025"/>
          <p14:tracePt t="18913" x="3830638" y="1965325"/>
          <p14:tracePt t="18921" x="3930650" y="1965325"/>
          <p14:tracePt t="18928" x="4017963" y="1952625"/>
          <p14:tracePt t="18936" x="4130675" y="1939925"/>
          <p14:tracePt t="18945" x="4243388" y="1939925"/>
          <p14:tracePt t="18952" x="4330700" y="1939925"/>
          <p14:tracePt t="18960" x="4456113" y="1914525"/>
          <p14:tracePt t="18968" x="4518025" y="1901825"/>
          <p14:tracePt t="18976" x="4581525" y="1889125"/>
          <p14:tracePt t="18985" x="4643438" y="1889125"/>
          <p14:tracePt t="18992" x="4681538" y="1876425"/>
          <p14:tracePt t="19000" x="4719638" y="1876425"/>
          <p14:tracePt t="19008" x="4756150" y="1852613"/>
          <p14:tracePt t="19016" x="4794250" y="1852613"/>
          <p14:tracePt t="19024" x="4806950" y="1852613"/>
          <p14:tracePt t="19033" x="4819650" y="1852613"/>
          <p14:tracePt t="19049" x="4832350" y="1852613"/>
          <p14:tracePt t="19056" x="4843463" y="1852613"/>
          <p14:tracePt t="19209" x="4843463" y="1839913"/>
          <p14:tracePt t="19216" x="4843463" y="1814513"/>
          <p14:tracePt t="19224" x="4843463" y="1776413"/>
          <p14:tracePt t="19232" x="4843463" y="1752600"/>
          <p14:tracePt t="19241" x="4843463" y="1714500"/>
          <p14:tracePt t="19249" x="4832350" y="1676400"/>
          <p14:tracePt t="19256" x="4819650" y="1627188"/>
          <p14:tracePt t="19264" x="4794250" y="1563688"/>
          <p14:tracePt t="19273" x="4781550" y="1527175"/>
          <p14:tracePt t="19281" x="4768850" y="1489075"/>
          <p14:tracePt t="19288" x="4743450" y="1450975"/>
          <p14:tracePt t="19298" x="4732338" y="1401763"/>
          <p14:tracePt t="19305" x="4719638" y="1376363"/>
          <p14:tracePt t="19314" x="4706938" y="1363663"/>
          <p14:tracePt t="19328" x="4694238" y="1339850"/>
          <p14:tracePt t="19353" x="4681538" y="1339850"/>
          <p14:tracePt t="19361" x="4681538" y="1327150"/>
          <p14:tracePt t="19368" x="4668838" y="1327150"/>
          <p14:tracePt t="19385" x="4656138" y="1327150"/>
          <p14:tracePt t="19401" x="4630738" y="1327150"/>
          <p14:tracePt t="19409" x="4619625" y="1327150"/>
          <p14:tracePt t="19416" x="4594225" y="1327150"/>
          <p14:tracePt t="19425" x="4581525" y="1327150"/>
          <p14:tracePt t="19432" x="4568825" y="1327150"/>
          <p14:tracePt t="19440" x="4543425" y="1327150"/>
          <p14:tracePt t="19448" x="4506913" y="1327150"/>
          <p14:tracePt t="19456" x="4468813" y="1339850"/>
          <p14:tracePt t="19465" x="4406900" y="1339850"/>
          <p14:tracePt t="19472" x="4330700" y="1339850"/>
          <p14:tracePt t="19481" x="4217988" y="1376363"/>
          <p14:tracePt t="19488" x="4181475" y="1376363"/>
          <p14:tracePt t="19497" x="4168775" y="1376363"/>
          <p14:tracePt t="19504" x="4043363" y="1376363"/>
          <p14:tracePt t="19514" x="3905250" y="1376363"/>
          <p14:tracePt t="19520" x="3705225" y="1376363"/>
          <p14:tracePt t="19528" x="3554413" y="1376363"/>
          <p14:tracePt t="19536" x="3354388" y="1376363"/>
          <p14:tracePt t="19544" x="3205163" y="1376363"/>
          <p14:tracePt t="19552" x="3028950" y="1376363"/>
          <p14:tracePt t="19561" x="2854325" y="1376363"/>
          <p14:tracePt t="19568" x="2703513" y="1376363"/>
          <p14:tracePt t="19576" x="2528888" y="1376363"/>
          <p14:tracePt t="19584" x="2441575" y="1376363"/>
          <p14:tracePt t="19592" x="2339975" y="1376363"/>
          <p14:tracePt t="19600" x="2265363" y="1376363"/>
          <p14:tracePt t="19608" x="2239963" y="1376363"/>
          <p14:tracePt t="19616" x="2228850" y="1376363"/>
          <p14:tracePt t="19624" x="2216150" y="1376363"/>
          <p14:tracePt t="19704" x="2216150" y="1389063"/>
          <p14:tracePt t="19720" x="2178050" y="1427163"/>
          <p14:tracePt t="19736" x="2165350" y="1439863"/>
          <p14:tracePt t="19744" x="2139950" y="1489075"/>
          <p14:tracePt t="19752" x="2127250" y="1514475"/>
          <p14:tracePt t="19760" x="2090738" y="1563688"/>
          <p14:tracePt t="19768" x="2078038" y="1601788"/>
          <p14:tracePt t="19776" x="2027238" y="1663700"/>
          <p14:tracePt t="19784" x="1965325" y="1739900"/>
          <p14:tracePt t="19792" x="1914525" y="1801813"/>
          <p14:tracePt t="19800" x="1890713" y="1865313"/>
          <p14:tracePt t="19808" x="1852613" y="1901825"/>
          <p14:tracePt t="19816" x="1827213" y="1927225"/>
          <p14:tracePt t="19824" x="1827213" y="1952625"/>
          <p14:tracePt t="19832" x="1814513" y="1965325"/>
          <p14:tracePt t="19840" x="1814513" y="1978025"/>
          <p14:tracePt t="19848" x="1814513" y="1989138"/>
          <p14:tracePt t="19865" x="1814513" y="2001838"/>
          <p14:tracePt t="19881" x="1814513" y="2014538"/>
          <p14:tracePt t="19897" x="1814513" y="2027238"/>
          <p14:tracePt t="19929" x="1839913" y="2027238"/>
          <p14:tracePt t="19936" x="1890713" y="2027238"/>
          <p14:tracePt t="19945" x="1952625" y="2027238"/>
          <p14:tracePt t="19952" x="2027238" y="2027238"/>
          <p14:tracePt t="19960" x="2152650" y="2014538"/>
          <p14:tracePt t="19969" x="2278063" y="2014538"/>
          <p14:tracePt t="19976" x="2428875" y="2014538"/>
          <p14:tracePt t="19984" x="2603500" y="2014538"/>
          <p14:tracePt t="19992" x="2767013" y="2014538"/>
          <p14:tracePt t="20000" x="2928938" y="2014538"/>
          <p14:tracePt t="20008" x="3116263" y="2014538"/>
          <p14:tracePt t="20016" x="3292475" y="2014538"/>
          <p14:tracePt t="20024" x="3454400" y="2014538"/>
          <p14:tracePt t="20033" x="3605213" y="2014538"/>
          <p14:tracePt t="20040" x="3743325" y="2014538"/>
          <p14:tracePt t="20048" x="3879850" y="2014538"/>
          <p14:tracePt t="20056" x="4005263" y="2014538"/>
          <p14:tracePt t="20065" x="4105275" y="2001838"/>
          <p14:tracePt t="20072" x="4181475" y="1989138"/>
          <p14:tracePt t="20080" x="4217988" y="1978025"/>
          <p14:tracePt t="20088" x="4294188" y="1965325"/>
          <p14:tracePt t="20114" x="4343400" y="1965325"/>
          <p14:tracePt t="20241" x="4356100" y="1965325"/>
          <p14:tracePt t="20272" x="4368800" y="1965325"/>
          <p14:tracePt t="20288" x="4381500" y="1965325"/>
          <p14:tracePt t="20304" x="4394200" y="1965325"/>
          <p14:tracePt t="20320" x="4406900" y="1965325"/>
          <p14:tracePt t="20329" x="4418013" y="1952625"/>
          <p14:tracePt t="20336" x="4430713" y="1952625"/>
          <p14:tracePt t="20345" x="4443413" y="1939925"/>
          <p14:tracePt t="20352" x="4456113" y="1927225"/>
          <p14:tracePt t="20368" x="4481513" y="1901825"/>
          <p14:tracePt t="20376" x="4494213" y="1865313"/>
          <p14:tracePt t="20385" x="4518025" y="1827213"/>
          <p14:tracePt t="20392" x="4530725" y="1801813"/>
          <p14:tracePt t="20401" x="4556125" y="1765300"/>
          <p14:tracePt t="20409" x="4581525" y="1701800"/>
          <p14:tracePt t="20417" x="4581525" y="1663700"/>
          <p14:tracePt t="20425" x="4594225" y="1614488"/>
          <p14:tracePt t="20433" x="4594225" y="1576388"/>
          <p14:tracePt t="20441" x="4594225" y="1527175"/>
          <p14:tracePt t="20449" x="4594225" y="1489075"/>
          <p14:tracePt t="20456" x="4594225" y="1450975"/>
          <p14:tracePt t="20465" x="4594225" y="1439863"/>
          <p14:tracePt t="20473" x="4581525" y="1389063"/>
          <p14:tracePt t="20481" x="4568825" y="1389063"/>
          <p14:tracePt t="20488" x="4556125" y="1376363"/>
          <p14:tracePt t="20496" x="4543425" y="1376363"/>
          <p14:tracePt t="20504" x="4530725" y="1363663"/>
          <p14:tracePt t="20513" x="4518025" y="1363663"/>
          <p14:tracePt t="20520" x="4506913" y="1363663"/>
          <p14:tracePt t="20536" x="4494213" y="1363663"/>
          <p14:tracePt t="20546" x="4468813" y="1363663"/>
          <p14:tracePt t="20552" x="4456113" y="1363663"/>
          <p14:tracePt t="20561" x="4430713" y="1363663"/>
          <p14:tracePt t="20568" x="4394200" y="1363663"/>
          <p14:tracePt t="20576" x="4343400" y="1363663"/>
          <p14:tracePt t="20584" x="4294188" y="1363663"/>
          <p14:tracePt t="20592" x="4192588" y="1401763"/>
          <p14:tracePt t="20601" x="4092575" y="1414463"/>
          <p14:tracePt t="20608" x="3992563" y="1427163"/>
          <p14:tracePt t="20616" x="3856038" y="1427163"/>
          <p14:tracePt t="20624" x="3692525" y="1427163"/>
          <p14:tracePt t="20632" x="3541713" y="1427163"/>
          <p14:tracePt t="20640" x="3379788" y="1427163"/>
          <p14:tracePt t="20648" x="3154363" y="1427163"/>
          <p14:tracePt t="20656" x="2941638" y="1427163"/>
          <p14:tracePt t="20664" x="2741613" y="1427163"/>
          <p14:tracePt t="20672" x="2603500" y="1427163"/>
          <p14:tracePt t="20681" x="2441575" y="1427163"/>
          <p14:tracePt t="20689" x="2303463" y="1427163"/>
          <p14:tracePt t="20697" x="2190750" y="1427163"/>
          <p14:tracePt t="20704" x="2090738" y="1427163"/>
          <p14:tracePt t="20713" x="2014538" y="1427163"/>
          <p14:tracePt t="20720" x="1965325" y="1427163"/>
          <p14:tracePt t="20730" x="1927225" y="1427163"/>
          <p14:tracePt t="20737" x="1914525" y="1427163"/>
          <p14:tracePt t="20856" x="1890713" y="1427163"/>
          <p14:tracePt t="20880" x="1878013" y="1439863"/>
          <p14:tracePt t="20888" x="1878013" y="1463675"/>
          <p14:tracePt t="20896" x="1878013" y="1501775"/>
          <p14:tracePt t="20904" x="1865313" y="1539875"/>
          <p14:tracePt t="20913" x="1827213" y="1614488"/>
          <p14:tracePt t="20920" x="1814513" y="1652588"/>
          <p14:tracePt t="20929" x="1801813" y="1701800"/>
          <p14:tracePt t="20937" x="1765300" y="1765300"/>
          <p14:tracePt t="20946" x="1752600" y="1814513"/>
          <p14:tracePt t="20952" x="1739900" y="1876425"/>
          <p14:tracePt t="20963" x="1727200" y="1889125"/>
          <p14:tracePt t="20968" x="1714500" y="1927225"/>
          <p14:tracePt t="20976" x="1714500" y="1952625"/>
          <p14:tracePt t="20984" x="1714500" y="1965325"/>
          <p14:tracePt t="21001" x="1714500" y="1978025"/>
          <p14:tracePt t="21152" x="1714500" y="1989138"/>
          <p14:tracePt t="21161" x="1739900" y="1989138"/>
          <p14:tracePt t="21168" x="1801813" y="1989138"/>
          <p14:tracePt t="21176" x="1865313" y="1989138"/>
          <p14:tracePt t="21184" x="1939925" y="1989138"/>
          <p14:tracePt t="21192" x="2039938" y="1989138"/>
          <p14:tracePt t="21200" x="2165350" y="1989138"/>
          <p14:tracePt t="21208" x="2265363" y="1989138"/>
          <p14:tracePt t="21216" x="2390775" y="1989138"/>
          <p14:tracePt t="21224" x="2516188" y="1989138"/>
          <p14:tracePt t="21232" x="2667000" y="1989138"/>
          <p14:tracePt t="21240" x="2790825" y="1989138"/>
          <p14:tracePt t="21248" x="2928938" y="1989138"/>
          <p14:tracePt t="21256" x="3054350" y="1989138"/>
          <p14:tracePt t="21264" x="3192463" y="1989138"/>
          <p14:tracePt t="21272" x="3328988" y="1989138"/>
          <p14:tracePt t="21281" x="3441700" y="1989138"/>
          <p14:tracePt t="21289" x="3541713" y="1989138"/>
          <p14:tracePt t="21296" x="3654425" y="1989138"/>
          <p14:tracePt t="21304" x="3756025" y="1989138"/>
          <p14:tracePt t="21313" x="3879850" y="1989138"/>
          <p14:tracePt t="21320" x="3956050" y="1989138"/>
          <p14:tracePt t="21328" x="4056063" y="1989138"/>
          <p14:tracePt t="21336" x="4117975" y="1989138"/>
          <p14:tracePt t="21345" x="4181475" y="1989138"/>
          <p14:tracePt t="21352" x="4230688" y="1989138"/>
          <p14:tracePt t="21362" x="4281488" y="1989138"/>
          <p14:tracePt t="21368" x="4330700" y="1989138"/>
          <p14:tracePt t="21377" x="4381500" y="1989138"/>
          <p14:tracePt t="21384" x="4418013" y="1989138"/>
          <p14:tracePt t="21392" x="4456113" y="1989138"/>
          <p14:tracePt t="21400" x="4506913" y="1989138"/>
          <p14:tracePt t="21409" x="4530725" y="1989138"/>
          <p14:tracePt t="21416" x="4568825" y="1989138"/>
          <p14:tracePt t="21424" x="4606925" y="1989138"/>
          <p14:tracePt t="21433" x="4630738" y="1989138"/>
          <p14:tracePt t="21440" x="4668838" y="1989138"/>
          <p14:tracePt t="21448" x="4706938" y="1989138"/>
          <p14:tracePt t="21456" x="4743450" y="1989138"/>
          <p14:tracePt t="21473" x="4768850" y="1989138"/>
          <p14:tracePt t="21480" x="4781550" y="1989138"/>
          <p14:tracePt t="21536" x="4794250" y="1989138"/>
          <p14:tracePt t="21552" x="4806950" y="1989138"/>
          <p14:tracePt t="21560" x="4832350" y="1978025"/>
          <p14:tracePt t="21577" x="4832350" y="1965325"/>
          <p14:tracePt t="21584" x="4832350" y="1927225"/>
          <p14:tracePt t="21592" x="4832350" y="1889125"/>
          <p14:tracePt t="21600" x="4832350" y="1852613"/>
          <p14:tracePt t="21608" x="4832350" y="1814513"/>
          <p14:tracePt t="21616" x="4832350" y="1765300"/>
          <p14:tracePt t="21624" x="4832350" y="1739900"/>
          <p14:tracePt t="21632" x="4832350" y="1701800"/>
          <p14:tracePt t="21640" x="4819650" y="1689100"/>
          <p14:tracePt t="21648" x="4794250" y="1663700"/>
          <p14:tracePt t="21656" x="4781550" y="1627188"/>
          <p14:tracePt t="21673" x="4768850" y="1614488"/>
          <p14:tracePt t="21680" x="4756150" y="1601788"/>
          <p14:tracePt t="21688" x="4743450" y="1589088"/>
          <p14:tracePt t="21696" x="4706938" y="1576388"/>
          <p14:tracePt t="21704" x="4706938" y="1563688"/>
          <p14:tracePt t="21713" x="4668838" y="1563688"/>
          <p14:tracePt t="21720" x="4630738" y="1563688"/>
          <p14:tracePt t="21729" x="4619625" y="1563688"/>
          <p14:tracePt t="21736" x="4568825" y="1552575"/>
          <p14:tracePt t="21745" x="4506913" y="1539875"/>
          <p14:tracePt t="21752" x="4456113" y="1539875"/>
          <p14:tracePt t="21761" x="4418013" y="1539875"/>
          <p14:tracePt t="21768" x="4368800" y="1539875"/>
          <p14:tracePt t="21778" x="4318000" y="1539875"/>
          <p14:tracePt t="21784" x="4256088" y="1539875"/>
          <p14:tracePt t="21793" x="4181475" y="1539875"/>
          <p14:tracePt t="21800" x="4092575" y="1539875"/>
          <p14:tracePt t="21808" x="4017963" y="1539875"/>
          <p14:tracePt t="21816" x="3917950" y="1539875"/>
          <p14:tracePt t="21824" x="3817938" y="1539875"/>
          <p14:tracePt t="21832" x="3717925" y="1539875"/>
          <p14:tracePt t="21840" x="3592513" y="1539875"/>
          <p14:tracePt t="21848" x="3479800" y="1539875"/>
          <p14:tracePt t="21856" x="3367088" y="1539875"/>
          <p14:tracePt t="21864" x="3216275" y="1539875"/>
          <p14:tracePt t="21872" x="3041650" y="1539875"/>
          <p14:tracePt t="21880" x="2916238" y="1539875"/>
          <p14:tracePt t="21888" x="2754313" y="1539875"/>
          <p14:tracePt t="21896" x="2616200" y="1539875"/>
          <p14:tracePt t="21905" x="2465388" y="1539875"/>
          <p14:tracePt t="21912" x="2328863" y="1539875"/>
          <p14:tracePt t="21920" x="2216150" y="1539875"/>
          <p14:tracePt t="21929" x="2103438" y="1539875"/>
          <p14:tracePt t="21936" x="2003425" y="1539875"/>
          <p14:tracePt t="21944" x="1952625" y="1539875"/>
          <p14:tracePt t="21952" x="1903413" y="1539875"/>
          <p14:tracePt t="21961" x="1865313" y="1539875"/>
          <p14:tracePt t="21969" x="1827213" y="1539875"/>
          <p14:tracePt t="22120" x="1814513" y="1539875"/>
          <p14:tracePt t="22129" x="1814513" y="1563688"/>
          <p14:tracePt t="22136" x="1801813" y="1563688"/>
          <p14:tracePt t="22145" x="1790700" y="1589088"/>
          <p14:tracePt t="22152" x="1790700" y="1601788"/>
          <p14:tracePt t="22160" x="1790700" y="1639888"/>
          <p14:tracePt t="22169" x="1790700" y="1676400"/>
          <p14:tracePt t="22177" x="1790700" y="1689100"/>
          <p14:tracePt t="22184" x="1790700" y="1714500"/>
          <p14:tracePt t="22194" x="1790700" y="1727200"/>
          <p14:tracePt t="22200" x="1790700" y="1752600"/>
          <p14:tracePt t="22209" x="1790700" y="1765300"/>
          <p14:tracePt t="22216" x="1790700" y="1776413"/>
          <p14:tracePt t="22225" x="1790700" y="1789113"/>
          <p14:tracePt t="22240" x="1790700" y="1801813"/>
          <p14:tracePt t="22248" x="1790700" y="1814513"/>
          <p14:tracePt t="22256" x="1790700" y="1827213"/>
          <p14:tracePt t="22272" x="1801813" y="1839913"/>
          <p14:tracePt t="22304" x="1827213" y="1839913"/>
          <p14:tracePt t="22312" x="1839913" y="1852613"/>
          <p14:tracePt t="22320" x="1865313" y="1852613"/>
          <p14:tracePt t="22328" x="1890713" y="1852613"/>
          <p14:tracePt t="22337" x="1927225" y="1852613"/>
          <p14:tracePt t="22345" x="1978025" y="1852613"/>
          <p14:tracePt t="22352" x="2052638" y="1852613"/>
          <p14:tracePt t="22360" x="2103438" y="1852613"/>
          <p14:tracePt t="22369" x="2203450" y="1852613"/>
          <p14:tracePt t="22377" x="2290763" y="1852613"/>
          <p14:tracePt t="22384" x="2403475" y="1852613"/>
          <p14:tracePt t="22394" x="2516188" y="1852613"/>
          <p14:tracePt t="22400" x="2616200" y="1852613"/>
          <p14:tracePt t="22409" x="2741613" y="1852613"/>
          <p14:tracePt t="22416" x="2854325" y="1852613"/>
          <p14:tracePt t="22425" x="2979738" y="1852613"/>
          <p14:tracePt t="22433" x="3116263" y="1852613"/>
          <p14:tracePt t="22441" x="3228975" y="1852613"/>
          <p14:tracePt t="22449" x="3367088" y="1852613"/>
          <p14:tracePt t="22456" x="3479800" y="1852613"/>
          <p14:tracePt t="22465" x="3617913" y="1852613"/>
          <p14:tracePt t="22473" x="3730625" y="1852613"/>
          <p14:tracePt t="22480" x="3879850" y="1852613"/>
          <p14:tracePt t="22488" x="3979863" y="1852613"/>
          <p14:tracePt t="22496" x="4117975" y="1852613"/>
          <p14:tracePt t="22504" x="4230688" y="1852613"/>
          <p14:tracePt t="22512" x="4356100" y="1852613"/>
          <p14:tracePt t="22521" x="4430713" y="1852613"/>
          <p14:tracePt t="22529" x="4530725" y="1852613"/>
          <p14:tracePt t="22536" x="4606925" y="1852613"/>
          <p14:tracePt t="22545" x="4656138" y="1852613"/>
          <p14:tracePt t="22552" x="4706938" y="1852613"/>
          <p14:tracePt t="22561" x="4743450" y="1852613"/>
          <p14:tracePt t="22568" x="4756150" y="1852613"/>
          <p14:tracePt t="22577" x="4781550" y="1852613"/>
          <p14:tracePt t="22656" x="4794250" y="1852613"/>
          <p14:tracePt t="22785" x="4794250" y="1827213"/>
          <p14:tracePt t="22792" x="4794250" y="1776413"/>
          <p14:tracePt t="22800" x="4781550" y="1752600"/>
          <p14:tracePt t="22809" x="4756150" y="1714500"/>
          <p14:tracePt t="22816" x="4743450" y="1689100"/>
          <p14:tracePt t="22825" x="4719638" y="1652588"/>
          <p14:tracePt t="22832" x="4719638" y="1627188"/>
          <p14:tracePt t="22840" x="4681538" y="1601788"/>
          <p14:tracePt t="22848" x="4668838" y="1576388"/>
          <p14:tracePt t="22856" x="4643438" y="1539875"/>
          <p14:tracePt t="22864" x="4619625" y="1527175"/>
          <p14:tracePt t="22872" x="4619625" y="1514475"/>
          <p14:tracePt t="22880" x="4594225" y="1514475"/>
          <p14:tracePt t="22896" x="4581525" y="1514475"/>
          <p14:tracePt t="22904" x="4543425" y="1501775"/>
          <p14:tracePt t="22912" x="4518025" y="1501775"/>
          <p14:tracePt t="22921" x="4506913" y="1501775"/>
          <p14:tracePt t="22929" x="4481513" y="1489075"/>
          <p14:tracePt t="22937" x="4443413" y="1489075"/>
          <p14:tracePt t="22945" x="4418013" y="1489075"/>
          <p14:tracePt t="22953" x="4368800" y="1489075"/>
          <p14:tracePt t="22961" x="4305300" y="1489075"/>
          <p14:tracePt t="22968" x="4256088" y="1489075"/>
          <p14:tracePt t="22976" x="4217988" y="1489075"/>
          <p14:tracePt t="22984" x="4168775" y="1489075"/>
          <p14:tracePt t="22993" x="4117975" y="1489075"/>
          <p14:tracePt t="23000" x="4068763" y="1489075"/>
          <p14:tracePt t="23010" x="3979863" y="1489075"/>
          <p14:tracePt t="23016" x="3917950" y="1489075"/>
          <p14:tracePt t="23025" x="3830638" y="1501775"/>
          <p14:tracePt t="23032" x="3779838" y="1501775"/>
          <p14:tracePt t="23040" x="3717925" y="1501775"/>
          <p14:tracePt t="23048" x="3630613" y="1527175"/>
          <p14:tracePt t="23056" x="3530600" y="1539875"/>
          <p14:tracePt t="23064" x="3467100" y="1539875"/>
          <p14:tracePt t="23072" x="3379788" y="1552575"/>
          <p14:tracePt t="23080" x="3279775" y="1563688"/>
          <p14:tracePt t="23088" x="3167063" y="1601788"/>
          <p14:tracePt t="23109" x="2954338" y="1627188"/>
          <p14:tracePt t="23112" x="2828925" y="1639888"/>
          <p14:tracePt t="23120" x="2716213" y="1663700"/>
          <p14:tracePt t="23128" x="2590800" y="1676400"/>
          <p14:tracePt t="23136" x="2490788" y="1676400"/>
          <p14:tracePt t="23144" x="2378075" y="1689100"/>
          <p14:tracePt t="23152" x="2278063" y="1701800"/>
          <p14:tracePt t="23161" x="2203450" y="1701800"/>
          <p14:tracePt t="23168" x="2152650" y="1701800"/>
          <p14:tracePt t="23177" x="2116138" y="1701800"/>
          <p14:tracePt t="23184" x="2090738" y="1701800"/>
          <p14:tracePt t="23193" x="2078038" y="1701800"/>
          <p14:tracePt t="23200" x="2065338" y="1701800"/>
          <p14:tracePt t="23336" x="2052638" y="1727200"/>
          <p14:tracePt t="23344" x="2039938" y="1765300"/>
          <p14:tracePt t="23352" x="2014538" y="1801813"/>
          <p14:tracePt t="23361" x="2003425" y="1865313"/>
          <p14:tracePt t="23368" x="1990725" y="1927225"/>
          <p14:tracePt t="23377" x="1939925" y="2027238"/>
          <p14:tracePt t="23385" x="1903413" y="2089150"/>
          <p14:tracePt t="23393" x="1865313" y="2165350"/>
          <p14:tracePt t="23401" x="1827213" y="2239963"/>
          <p14:tracePt t="23409" x="1801813" y="2303463"/>
          <p14:tracePt t="23416" x="1765300" y="2352675"/>
          <p14:tracePt t="23426" x="1739900" y="2414588"/>
          <p14:tracePt t="23432" x="1714500" y="2439988"/>
          <p14:tracePt t="23441" x="1714500" y="2465388"/>
          <p14:tracePt t="23448" x="1701800" y="2478088"/>
          <p14:tracePt t="23457" x="1701800" y="2490788"/>
          <p14:tracePt t="23552" x="1701800" y="2478088"/>
          <p14:tracePt t="23569" x="1714500" y="2452688"/>
          <p14:tracePt t="23577" x="1714500" y="2427288"/>
          <p14:tracePt t="23593" x="1727200" y="2403475"/>
          <p14:tracePt t="23601" x="1739900" y="2390775"/>
          <p14:tracePt t="23608" x="1752600" y="2378075"/>
          <p14:tracePt t="23625" x="1765300" y="2365375"/>
          <p14:tracePt t="23641" x="1778000" y="2352675"/>
          <p14:tracePt t="23649" x="1790700" y="2339975"/>
          <p14:tracePt t="23664" x="1801813" y="2327275"/>
          <p14:tracePt t="23873" x="1801813" y="2314575"/>
          <p14:tracePt t="23880" x="1814513" y="2314575"/>
          <p14:tracePt t="23889" x="1839913" y="2314575"/>
          <p14:tracePt t="23897" x="1878013" y="2314575"/>
          <p14:tracePt t="23905" x="1914525" y="2314575"/>
          <p14:tracePt t="23912" x="1939925" y="2314575"/>
          <p14:tracePt t="23921" x="1990725" y="2314575"/>
          <p14:tracePt t="23928" x="2078038" y="2314575"/>
          <p14:tracePt t="23936" x="2139950" y="2314575"/>
          <p14:tracePt t="23944" x="2228850" y="2314575"/>
          <p14:tracePt t="23952" x="2328863" y="2314575"/>
          <p14:tracePt t="23960" x="2403475" y="2314575"/>
          <p14:tracePt t="23968" x="2490788" y="2314575"/>
          <p14:tracePt t="23977" x="2565400" y="2314575"/>
          <p14:tracePt t="23985" x="2616200" y="2314575"/>
          <p14:tracePt t="23993" x="2667000" y="2314575"/>
          <p14:tracePt t="24001" x="2703513" y="2314575"/>
          <p14:tracePt t="24008" x="2754313" y="2314575"/>
          <p14:tracePt t="24016" x="2767013" y="2314575"/>
          <p14:tracePt t="24025" x="2790825" y="2314575"/>
          <p14:tracePt t="24033" x="2816225" y="2314575"/>
          <p14:tracePt t="24042" x="2841625" y="2314575"/>
          <p14:tracePt t="24048" x="2867025" y="2303463"/>
          <p14:tracePt t="24057" x="2879725" y="2303463"/>
          <p14:tracePt t="24064" x="2903538" y="2303463"/>
          <p14:tracePt t="24073" x="2941638" y="2303463"/>
          <p14:tracePt t="24080" x="2967038" y="2303463"/>
          <p14:tracePt t="24088" x="2992438" y="2303463"/>
          <p14:tracePt t="24096" x="3028950" y="2303463"/>
          <p14:tracePt t="24110" x="3041650" y="2303463"/>
          <p14:tracePt t="24112" x="3067050" y="2303463"/>
          <p14:tracePt t="24121" x="3079750" y="2303463"/>
          <p14:tracePt t="24128" x="3103563" y="2303463"/>
          <p14:tracePt t="24136" x="3128963" y="2303463"/>
          <p14:tracePt t="24153" x="3141663" y="2303463"/>
          <p14:tracePt t="24296" x="3128963" y="2303463"/>
          <p14:tracePt t="24312" x="3103563" y="2303463"/>
          <p14:tracePt t="24320" x="3067050" y="2303463"/>
          <p14:tracePt t="24328" x="3028950" y="2303463"/>
          <p14:tracePt t="24336" x="3003550" y="2303463"/>
          <p14:tracePt t="24345" x="2967038" y="2303463"/>
          <p14:tracePt t="24353" x="2928938" y="2303463"/>
          <p14:tracePt t="24369" x="2916238" y="2303463"/>
          <p14:tracePt t="24377" x="2903538" y="2303463"/>
          <p14:tracePt t="24505" x="2928938" y="2303463"/>
          <p14:tracePt t="24512" x="2979738" y="2303463"/>
          <p14:tracePt t="24520" x="3016250" y="2303463"/>
          <p14:tracePt t="24529" x="3079750" y="2303463"/>
          <p14:tracePt t="24536" x="3128963" y="2303463"/>
          <p14:tracePt t="24545" x="3192463" y="2303463"/>
          <p14:tracePt t="24552" x="3241675" y="2303463"/>
          <p14:tracePt t="24560" x="3292475" y="2303463"/>
          <p14:tracePt t="24569" x="3354388" y="2303463"/>
          <p14:tracePt t="24577" x="3392488" y="2303463"/>
          <p14:tracePt t="24584" x="3441700" y="2303463"/>
          <p14:tracePt t="24592" x="3479800" y="2303463"/>
          <p14:tracePt t="24600" x="3505200" y="2303463"/>
          <p14:tracePt t="24609" x="3541713" y="2303463"/>
          <p14:tracePt t="24616" x="3567113" y="2303463"/>
          <p14:tracePt t="24624" x="3605213" y="2303463"/>
          <p14:tracePt t="24632" x="3630613" y="2303463"/>
          <p14:tracePt t="24641" x="3643313" y="2303463"/>
          <p14:tracePt t="24648" x="3667125" y="2303463"/>
          <p14:tracePt t="24658" x="3679825" y="2303463"/>
          <p14:tracePt t="24736" x="3679825" y="2290763"/>
          <p14:tracePt t="24744" x="3679825" y="2278063"/>
          <p14:tracePt t="24752" x="3679825" y="2265363"/>
          <p14:tracePt t="24760" x="3679825" y="2227263"/>
          <p14:tracePt t="24768" x="3679825" y="2214563"/>
          <p14:tracePt t="24776" x="3679825" y="2190750"/>
          <p14:tracePt t="24784" x="3679825" y="2152650"/>
          <p14:tracePt t="24793" x="3679825" y="2139950"/>
          <p14:tracePt t="24800" x="3679825" y="2101850"/>
          <p14:tracePt t="24809" x="3667125" y="2078038"/>
          <p14:tracePt t="24825" x="3654425" y="2052638"/>
          <p14:tracePt t="24832" x="3630613" y="2027238"/>
          <p14:tracePt t="24841" x="3617913" y="2014538"/>
          <p14:tracePt t="24848" x="3605213" y="1989138"/>
          <p14:tracePt t="24857" x="3554413" y="1978025"/>
          <p14:tracePt t="24864" x="3530600" y="1952625"/>
          <p14:tracePt t="24874" x="3505200" y="1952625"/>
          <p14:tracePt t="24880" x="3467100" y="1914525"/>
          <p14:tracePt t="24888" x="3441700" y="1914525"/>
          <p14:tracePt t="24896" x="3405188" y="1901825"/>
          <p14:tracePt t="24904" x="3392488" y="1901825"/>
          <p14:tracePt t="24912" x="3354388" y="1901825"/>
          <p14:tracePt t="24920" x="3317875" y="1889125"/>
          <p14:tracePt t="24928" x="3292475" y="1889125"/>
          <p14:tracePt t="24936" x="3254375" y="1889125"/>
          <p14:tracePt t="24944" x="3216275" y="1889125"/>
          <p14:tracePt t="24952" x="3179763" y="1889125"/>
          <p14:tracePt t="24960" x="3128963" y="1889125"/>
          <p14:tracePt t="24968" x="3079750" y="1889125"/>
          <p14:tracePt t="24976" x="3028950" y="1901825"/>
          <p14:tracePt t="24984" x="2992438" y="1914525"/>
          <p14:tracePt t="24992" x="2954338" y="1927225"/>
          <p14:tracePt t="25000" x="2879725" y="1939925"/>
          <p14:tracePt t="25009" x="2828925" y="1978025"/>
          <p14:tracePt t="25016" x="2754313" y="2001838"/>
          <p14:tracePt t="25025" x="2690813" y="2014538"/>
          <p14:tracePt t="25032" x="2654300" y="2039938"/>
          <p14:tracePt t="25041" x="2603500" y="2065338"/>
          <p14:tracePt t="25048" x="2554288" y="2089150"/>
          <p14:tracePt t="25057" x="2541588" y="2101850"/>
          <p14:tracePt t="25064" x="2503488" y="2127250"/>
          <p14:tracePt t="25080" x="2490788" y="2139950"/>
          <p14:tracePt t="25089" x="2465388" y="2152650"/>
          <p14:tracePt t="25123" x="2452688" y="2165350"/>
          <p14:tracePt t="25128" x="2452688" y="2178050"/>
          <p14:tracePt t="25136" x="2452688" y="2201863"/>
          <p14:tracePt t="25160" x="2452688" y="2227263"/>
          <p14:tracePt t="25176" x="2452688" y="2239963"/>
          <p14:tracePt t="25184" x="2452688" y="2252663"/>
          <p14:tracePt t="25192" x="2478088" y="2265363"/>
          <p14:tracePt t="25200" x="2516188" y="2265363"/>
          <p14:tracePt t="25209" x="2554288" y="2278063"/>
          <p14:tracePt t="25217" x="2628900" y="2290763"/>
          <p14:tracePt t="25225" x="2678113" y="2303463"/>
          <p14:tracePt t="25233" x="2767013" y="2314575"/>
          <p14:tracePt t="25241" x="2816225" y="2314575"/>
          <p14:tracePt t="25248" x="2916238" y="2339975"/>
          <p14:tracePt t="25257" x="3003550" y="2352675"/>
          <p14:tracePt t="25265" x="3092450" y="2352675"/>
          <p14:tracePt t="25274" x="3154363" y="2352675"/>
          <p14:tracePt t="25281" x="3241675" y="2352675"/>
          <p14:tracePt t="25289" x="3341688" y="2352675"/>
          <p14:tracePt t="25296" x="3392488" y="2352675"/>
          <p14:tracePt t="25305" x="3467100" y="2352675"/>
          <p14:tracePt t="25312" x="3530600" y="2352675"/>
          <p14:tracePt t="25320" x="3579813" y="2339975"/>
          <p14:tracePt t="25328" x="3654425" y="2327275"/>
          <p14:tracePt t="25336" x="3679825" y="2327275"/>
          <p14:tracePt t="25344" x="3743325" y="2290763"/>
          <p14:tracePt t="25352" x="3756025" y="2278063"/>
          <p14:tracePt t="25360" x="3779838" y="2265363"/>
          <p14:tracePt t="25368" x="3805238" y="2239963"/>
          <p14:tracePt t="25376" x="3817938" y="2239963"/>
          <p14:tracePt t="25384" x="3830638" y="2214563"/>
          <p14:tracePt t="25400" x="3830638" y="2201863"/>
          <p14:tracePt t="25408" x="3830638" y="2178050"/>
          <p14:tracePt t="25416" x="3830638" y="2165350"/>
          <p14:tracePt t="25424" x="3830638" y="2139950"/>
          <p14:tracePt t="25432" x="3830638" y="2114550"/>
          <p14:tracePt t="25441" x="3830638" y="2078038"/>
          <p14:tracePt t="25448" x="3830638" y="2039938"/>
          <p14:tracePt t="25456" x="3830638" y="2014538"/>
          <p14:tracePt t="25464" x="3792538" y="1978025"/>
          <p14:tracePt t="25473" x="3767138" y="1952625"/>
          <p14:tracePt t="25480" x="3730625" y="1914525"/>
          <p14:tracePt t="25490" x="3654425" y="1876425"/>
          <p14:tracePt t="25496" x="3579813" y="1852613"/>
          <p14:tracePt t="25505" x="3492500" y="1839913"/>
          <p14:tracePt t="25512" x="3417888" y="1814513"/>
          <p14:tracePt t="25520" x="3354388" y="1814513"/>
          <p14:tracePt t="25529" x="3279775" y="1801813"/>
          <p14:tracePt t="25537" x="3241675" y="1801813"/>
          <p14:tracePt t="25544" x="3179763" y="1801813"/>
          <p14:tracePt t="25553" x="3141663" y="1801813"/>
          <p14:tracePt t="25561" x="3103563" y="1801813"/>
          <p14:tracePt t="25568" x="3054350" y="1801813"/>
          <p14:tracePt t="25576" x="3041650" y="1801813"/>
          <p14:tracePt t="25584" x="3016250" y="1801813"/>
          <p14:tracePt t="25592" x="2979738" y="1801813"/>
          <p14:tracePt t="25601" x="2954338" y="1801813"/>
          <p14:tracePt t="25609" x="2928938" y="1814513"/>
          <p14:tracePt t="25625" x="2903538" y="1839913"/>
          <p14:tracePt t="25632" x="2890838" y="1852613"/>
          <p14:tracePt t="25641" x="2879725" y="1876425"/>
          <p14:tracePt t="25648" x="2867025" y="1901825"/>
          <p14:tracePt t="25657" x="2854325" y="1901825"/>
          <p14:tracePt t="25664" x="2841625" y="1952625"/>
          <p14:tracePt t="25674" x="2828925" y="1965325"/>
          <p14:tracePt t="25680" x="2828925" y="2001838"/>
          <p14:tracePt t="25690" x="2816225" y="2039938"/>
          <p14:tracePt t="25696" x="2816225" y="2065338"/>
          <p14:tracePt t="25705" x="2816225" y="2078038"/>
          <p14:tracePt t="25712" x="2816225" y="2089150"/>
          <p14:tracePt t="25720" x="2816225" y="2114550"/>
          <p14:tracePt t="25737" x="2816225" y="2127250"/>
          <p14:tracePt t="25744" x="2816225" y="2139950"/>
          <p14:tracePt t="25760" x="2816225" y="2152650"/>
          <p14:tracePt t="25768" x="2828925" y="2165350"/>
          <p14:tracePt t="25776" x="2841625" y="2178050"/>
          <p14:tracePt t="25792" x="2879725" y="2190750"/>
          <p14:tracePt t="25800" x="2890838" y="2190750"/>
          <p14:tracePt t="25808" x="2928938" y="2190750"/>
          <p14:tracePt t="25817" x="2967038" y="2190750"/>
          <p14:tracePt t="25825" x="3016250" y="2190750"/>
          <p14:tracePt t="25832" x="3067050" y="2190750"/>
          <p14:tracePt t="25840" x="3128963" y="2190750"/>
          <p14:tracePt t="25848" x="3228975" y="2190750"/>
          <p14:tracePt t="25857" x="3317875" y="2190750"/>
          <p14:tracePt t="25864" x="3429000" y="2190750"/>
          <p14:tracePt t="25873" x="3541713" y="2190750"/>
          <p14:tracePt t="25880" x="3617913" y="2190750"/>
          <p14:tracePt t="25889" x="3743325" y="2190750"/>
          <p14:tracePt t="25896" x="3856038" y="2190750"/>
          <p14:tracePt t="25906" x="3943350" y="2190750"/>
          <p14:tracePt t="25913" x="4005263" y="2190750"/>
          <p14:tracePt t="25921" x="4056063" y="2190750"/>
          <p14:tracePt t="25928" x="4092575" y="2190750"/>
          <p14:tracePt t="25936" x="4130675" y="2190750"/>
          <p14:tracePt t="25944" x="4156075" y="2178050"/>
          <p14:tracePt t="26112" x="4143375" y="2178050"/>
          <p14:tracePt t="26120" x="4117975" y="2178050"/>
          <p14:tracePt t="26129" x="4056063" y="2152650"/>
          <p14:tracePt t="26137" x="4005263" y="2152650"/>
          <p14:tracePt t="26144" x="3956050" y="2152650"/>
          <p14:tracePt t="26153" x="3867150" y="2139950"/>
          <p14:tracePt t="26160" x="3767138" y="2139950"/>
          <p14:tracePt t="26169" x="3679825" y="2139950"/>
          <p14:tracePt t="26177" x="3579813" y="2139950"/>
          <p14:tracePt t="26184" x="3517900" y="2139950"/>
          <p14:tracePt t="26192" x="3441700" y="2139950"/>
          <p14:tracePt t="26201" x="3379788" y="2139950"/>
          <p14:tracePt t="26208" x="3328988" y="2139950"/>
          <p14:tracePt t="26216" x="3267075" y="2139950"/>
          <p14:tracePt t="26225" x="3216275" y="2139950"/>
          <p14:tracePt t="26233" x="3179763" y="2139950"/>
          <p14:tracePt t="26241" x="3141663" y="2139950"/>
          <p14:tracePt t="26257" x="3128963" y="2139950"/>
          <p14:tracePt t="26289" x="3116263" y="2139950"/>
          <p14:tracePt t="26713" x="3116263" y="2152650"/>
          <p14:tracePt t="26721" x="3116263" y="2165350"/>
          <p14:tracePt t="26728" x="3116263" y="2178050"/>
          <p14:tracePt t="26737" x="3116263" y="2190750"/>
          <p14:tracePt t="26745" x="3103563" y="2201863"/>
          <p14:tracePt t="26753" x="3079750" y="2214563"/>
          <p14:tracePt t="26761" x="3054350" y="2227263"/>
          <p14:tracePt t="26768" x="3028950" y="2239963"/>
          <p14:tracePt t="26777" x="2992438" y="2265363"/>
          <p14:tracePt t="26785" x="2967038" y="2278063"/>
          <p14:tracePt t="26793" x="2916238" y="2314575"/>
          <p14:tracePt t="26800" x="2879725" y="2327275"/>
          <p14:tracePt t="26809" x="2816225" y="2365375"/>
          <p14:tracePt t="26816" x="2741613" y="2403475"/>
          <p14:tracePt t="26824" x="2667000" y="2452688"/>
          <p14:tracePt t="26833" x="2603500" y="2490788"/>
          <p14:tracePt t="26840" x="2554288" y="2527300"/>
          <p14:tracePt t="26848" x="2503488" y="2552700"/>
          <p14:tracePt t="26857" x="2428875" y="2578100"/>
          <p14:tracePt t="26864" x="2352675" y="2627313"/>
          <p14:tracePt t="26873" x="2278063" y="2665413"/>
          <p14:tracePt t="26880" x="2239963" y="2678113"/>
          <p14:tracePt t="26888" x="2190750" y="2703513"/>
          <p14:tracePt t="26896" x="2165350" y="2716213"/>
          <p14:tracePt t="26905" x="2152650" y="2716213"/>
          <p14:tracePt t="26912" x="2127250" y="2728913"/>
          <p14:tracePt t="26929" x="2103438" y="2728913"/>
          <p14:tracePt t="26937" x="2078038" y="2740025"/>
          <p14:tracePt t="27048" x="2065338" y="2740025"/>
          <p14:tracePt t="27056" x="2052638" y="2740025"/>
          <p14:tracePt t="27065" x="2039938" y="2740025"/>
          <p14:tracePt t="27072" x="2014538" y="2728913"/>
          <p14:tracePt t="27081" x="2003425" y="2728913"/>
          <p14:tracePt t="27105" x="1927225" y="2703513"/>
          <p14:tracePt t="27113" x="1890713" y="2678113"/>
          <p14:tracePt t="27137" x="1865313" y="2665413"/>
          <p14:tracePt t="27144" x="1852613" y="2665413"/>
          <p14:tracePt t="27153" x="1839913" y="2640013"/>
          <p14:tracePt t="27160" x="1827213" y="2640013"/>
          <p14:tracePt t="27169" x="1827213" y="2627313"/>
          <p14:tracePt t="27184" x="1814513" y="2627313"/>
          <p14:tracePt t="27216" x="1790700" y="2603500"/>
          <p14:tracePt t="27225" x="1778000" y="2603500"/>
          <p14:tracePt t="27240" x="1765300" y="2590800"/>
          <p14:tracePt t="27256" x="1752600" y="2565400"/>
          <p14:tracePt t="27273" x="1739900" y="2552700"/>
          <p14:tracePt t="27281" x="1727200" y="2540000"/>
          <p14:tracePt t="27288" x="1727200" y="2527300"/>
          <p14:tracePt t="27305" x="1727200" y="2516188"/>
          <p14:tracePt t="27312" x="1727200" y="2503488"/>
          <p14:tracePt t="27321" x="1727200" y="2478088"/>
          <p14:tracePt t="27329" x="1727200" y="2452688"/>
          <p14:tracePt t="27338" x="1727200" y="2439988"/>
          <p14:tracePt t="27344" x="1727200" y="2414588"/>
          <p14:tracePt t="27353" x="1727200" y="2390775"/>
          <p14:tracePt t="27361" x="1727200" y="2365375"/>
          <p14:tracePt t="27368" x="1727200" y="2352675"/>
          <p14:tracePt t="27376" x="1727200" y="2327275"/>
          <p14:tracePt t="27384" x="1727200" y="2314575"/>
          <p14:tracePt t="27392" x="1727200" y="2278063"/>
          <p14:tracePt t="27408" x="1727200" y="2265363"/>
          <p14:tracePt t="27432" x="1727200" y="2239963"/>
          <p14:tracePt t="27441" x="1727200" y="2227263"/>
          <p14:tracePt t="27448" x="1739900" y="2227263"/>
          <p14:tracePt t="27465" x="1752600" y="2214563"/>
          <p14:tracePt t="27481" x="1752600" y="2201863"/>
          <p14:tracePt t="27713" x="1752600" y="2190750"/>
          <p14:tracePt t="27729" x="1752600" y="2178050"/>
          <p14:tracePt t="27793" x="1739900" y="2165350"/>
          <p14:tracePt t="28304" x="1727200" y="2165350"/>
          <p14:tracePt t="28312" x="1701800" y="2165350"/>
          <p14:tracePt t="28328" x="1665288" y="2178050"/>
          <p14:tracePt t="28337" x="1639888" y="2201863"/>
          <p14:tracePt t="28344" x="1614488" y="2265363"/>
          <p14:tracePt t="28353" x="1589088" y="2278063"/>
          <p14:tracePt t="28360" x="1565275" y="2314575"/>
          <p14:tracePt t="28370" x="1539875" y="2352675"/>
          <p14:tracePt t="28376" x="1539875" y="2365375"/>
          <p14:tracePt t="28385" x="1527175" y="2390775"/>
          <p14:tracePt t="28392" x="1514475" y="2403475"/>
          <p14:tracePt t="28416" x="1514475" y="2427288"/>
          <p14:tracePt t="28432" x="1514475" y="2439988"/>
          <p14:tracePt t="28448" x="1539875" y="2439988"/>
          <p14:tracePt t="28488" x="1552575" y="2439988"/>
          <p14:tracePt t="28504" x="1565275" y="2439988"/>
          <p14:tracePt t="28512" x="1577975" y="2439988"/>
          <p14:tracePt t="28720" x="1577975" y="2452688"/>
          <p14:tracePt t="28728" x="1577975" y="2478088"/>
          <p14:tracePt t="28737" x="1577975" y="2540000"/>
          <p14:tracePt t="28744" x="1577975" y="2627313"/>
          <p14:tracePt t="28753" x="1577975" y="2703513"/>
          <p14:tracePt t="28760" x="1577975" y="2778125"/>
          <p14:tracePt t="28770" x="1577975" y="2890838"/>
          <p14:tracePt t="28776" x="1589088" y="2990850"/>
          <p14:tracePt t="28786" x="1589088" y="3078163"/>
          <p14:tracePt t="28792" x="1601788" y="3178175"/>
          <p14:tracePt t="28801" x="1614488" y="3267075"/>
          <p14:tracePt t="28808" x="1639888" y="3328988"/>
          <p14:tracePt t="28817" x="1652588" y="3390900"/>
          <p14:tracePt t="28825" x="1677988" y="3454400"/>
          <p14:tracePt t="28832" x="1677988" y="3490913"/>
          <p14:tracePt t="28841" x="1689100" y="3516313"/>
          <p14:tracePt t="29009" x="1689100" y="3503613"/>
          <p14:tracePt t="29120" x="1689100" y="3490913"/>
          <p14:tracePt t="29137" x="1689100" y="3479800"/>
          <p14:tracePt t="29169" x="1701800" y="3479800"/>
          <p14:tracePt t="29176" x="1701800" y="3467100"/>
          <p14:tracePt t="29192" x="1714500" y="3467100"/>
          <p14:tracePt t="29224" x="1714500" y="3454400"/>
          <p14:tracePt t="29544" x="1727200" y="3454400"/>
          <p14:tracePt t="29553" x="1739900" y="3454400"/>
          <p14:tracePt t="29560" x="1765300" y="3454400"/>
          <p14:tracePt t="29577" x="1790700" y="3454400"/>
          <p14:tracePt t="29584" x="1827213" y="3454400"/>
          <p14:tracePt t="29593" x="1865313" y="3454400"/>
          <p14:tracePt t="29602" x="1878013" y="3454400"/>
          <p14:tracePt t="29608" x="1914525" y="3454400"/>
          <p14:tracePt t="29617" x="1952625" y="3454400"/>
          <p14:tracePt t="29624" x="1965325" y="3454400"/>
          <p14:tracePt t="29633" x="2003425" y="3454400"/>
          <p14:tracePt t="29640" x="2014538" y="3454400"/>
          <p14:tracePt t="29656" x="2039938" y="3467100"/>
          <p14:tracePt t="29720" x="2052638" y="3467100"/>
          <p14:tracePt t="29736" x="2065338" y="3467100"/>
          <p14:tracePt t="29745" x="2078038" y="3467100"/>
          <p14:tracePt t="29761" x="2090738" y="3467100"/>
          <p14:tracePt t="29769" x="2116138" y="3467100"/>
          <p14:tracePt t="29785" x="2139950" y="3467100"/>
          <p14:tracePt t="29792" x="2152650" y="3467100"/>
          <p14:tracePt t="29802" x="2190750" y="3467100"/>
          <p14:tracePt t="29808" x="2203450" y="3467100"/>
          <p14:tracePt t="29819" x="2239963" y="3467100"/>
          <p14:tracePt t="29825" x="2265363" y="3467100"/>
          <p14:tracePt t="29833" x="2290763" y="3467100"/>
          <p14:tracePt t="29841" x="2339975" y="3467100"/>
          <p14:tracePt t="29849" x="2390775" y="3467100"/>
          <p14:tracePt t="29857" x="2441575" y="3467100"/>
          <p14:tracePt t="29865" x="2503488" y="3467100"/>
          <p14:tracePt t="29873" x="2565400" y="3467100"/>
          <p14:tracePt t="29881" x="2654300" y="3454400"/>
          <p14:tracePt t="29889" x="2741613" y="3454400"/>
          <p14:tracePt t="29897" x="2803525" y="3441700"/>
          <p14:tracePt t="29905" x="2903538" y="3441700"/>
          <p14:tracePt t="29913" x="2992438" y="3416300"/>
          <p14:tracePt t="29921" x="3079750" y="3403600"/>
          <p14:tracePt t="29929" x="3167063" y="3390900"/>
          <p14:tracePt t="29937" x="3292475" y="3378200"/>
          <p14:tracePt t="29944" x="3367088" y="3367088"/>
          <p14:tracePt t="29953" x="3492500" y="3341688"/>
          <p14:tracePt t="29960" x="3617913" y="3316288"/>
          <p14:tracePt t="29968" x="3705225" y="3267075"/>
          <p14:tracePt t="29976" x="3767138" y="3254375"/>
          <p14:tracePt t="29985" x="3843338" y="3241675"/>
          <p14:tracePt t="29992" x="3905250" y="3216275"/>
          <p14:tracePt t="30001" x="3956050" y="3190875"/>
          <p14:tracePt t="30008" x="4005263" y="3154363"/>
          <p14:tracePt t="30018" x="4030663" y="3154363"/>
          <p14:tracePt t="30024" x="4030663" y="3141663"/>
          <p14:tracePt t="30032" x="4043363" y="3141663"/>
          <p14:tracePt t="30048" x="4056063" y="3128963"/>
          <p14:tracePt t="30072" x="4056063" y="3116263"/>
          <p14:tracePt t="30088" x="4056063" y="3103563"/>
          <p14:tracePt t="30102" x="4056063" y="3090863"/>
          <p14:tracePt t="30105" x="4056063" y="3078163"/>
          <p14:tracePt t="30113" x="4043363" y="3065463"/>
          <p14:tracePt t="30120" x="4043363" y="3054350"/>
          <p14:tracePt t="30128" x="4017963" y="3054350"/>
          <p14:tracePt t="30136" x="3979863" y="3028950"/>
          <p14:tracePt t="30144" x="3930650" y="3016250"/>
          <p14:tracePt t="30153" x="3856038" y="2990850"/>
          <p14:tracePt t="30160" x="3792538" y="2965450"/>
          <p14:tracePt t="30168" x="3705225" y="2952750"/>
          <p14:tracePt t="30176" x="3630613" y="2928938"/>
          <p14:tracePt t="30185" x="3541713" y="2903538"/>
          <p14:tracePt t="30192" x="3492500" y="2878138"/>
          <p14:tracePt t="30201" x="3429000" y="2852738"/>
          <p14:tracePt t="30208" x="3341688" y="2840038"/>
          <p14:tracePt t="30218" x="3279775" y="2840038"/>
          <p14:tracePt t="30225" x="3216275" y="2828925"/>
          <p14:tracePt t="30233" x="3167063" y="2828925"/>
          <p14:tracePt t="30241" x="3116263" y="2828925"/>
          <p14:tracePt t="30249" x="3079750" y="2828925"/>
          <p14:tracePt t="30256" x="3054350" y="2828925"/>
          <p14:tracePt t="30264" x="3016250" y="2828925"/>
          <p14:tracePt t="30272" x="2979738" y="2828925"/>
          <p14:tracePt t="30280" x="2928938" y="2828925"/>
          <p14:tracePt t="30288" x="2879725" y="2828925"/>
          <p14:tracePt t="30296" x="2828925" y="2828925"/>
          <p14:tracePt t="30304" x="2754313" y="2828925"/>
          <p14:tracePt t="30312" x="2690813" y="2828925"/>
          <p14:tracePt t="30320" x="2641600" y="2828925"/>
          <p14:tracePt t="30328" x="2541588" y="2828925"/>
          <p14:tracePt t="30337" x="2465388" y="2828925"/>
          <p14:tracePt t="30344" x="2390775" y="2852738"/>
          <p14:tracePt t="30352" x="2316163" y="2852738"/>
          <p14:tracePt t="30360" x="2239963" y="2852738"/>
          <p14:tracePt t="30369" x="2178050" y="2852738"/>
          <p14:tracePt t="30376" x="2103438" y="2852738"/>
          <p14:tracePt t="30385" x="2027238" y="2852738"/>
          <p14:tracePt t="30392" x="1978025" y="2852738"/>
          <p14:tracePt t="30401" x="1939925" y="2852738"/>
          <p14:tracePt t="30409" x="1890713" y="2852738"/>
          <p14:tracePt t="30418" x="1865313" y="2852738"/>
          <p14:tracePt t="30424" x="1852613" y="2852738"/>
          <p14:tracePt t="30435" x="1814513" y="2852738"/>
          <p14:tracePt t="30440" x="1790700" y="2852738"/>
          <p14:tracePt t="30449" x="1765300" y="2865438"/>
          <p14:tracePt t="30456" x="1739900" y="2865438"/>
          <p14:tracePt t="30464" x="1727200" y="2865438"/>
          <p14:tracePt t="30472" x="1701800" y="2865438"/>
          <p14:tracePt t="30480" x="1689100" y="2878138"/>
          <p14:tracePt t="30496" x="1677988" y="2878138"/>
          <p14:tracePt t="30512" x="1652588" y="2878138"/>
          <p14:tracePt t="30544" x="1639888" y="2878138"/>
          <p14:tracePt t="30552" x="1627188" y="2903538"/>
          <p14:tracePt t="30593" x="1614488" y="2903538"/>
          <p14:tracePt t="30609" x="1601788" y="2903538"/>
          <p14:tracePt t="30640" x="1589088" y="2916238"/>
          <p14:tracePt t="30648" x="1577975" y="2916238"/>
          <p14:tracePt t="30664" x="1565275" y="2941638"/>
          <p14:tracePt t="30681" x="1552575" y="2952750"/>
          <p14:tracePt t="30689" x="1539875" y="2978150"/>
          <p14:tracePt t="30696" x="1527175" y="2990850"/>
          <p14:tracePt t="30704" x="1527175" y="3028950"/>
          <p14:tracePt t="30712" x="1514475" y="3054350"/>
          <p14:tracePt t="30720" x="1514475" y="3078163"/>
          <p14:tracePt t="30728" x="1514475" y="3116263"/>
          <p14:tracePt t="30736" x="1514475" y="3128963"/>
          <p14:tracePt t="30745" x="1514475" y="3154363"/>
          <p14:tracePt t="30753" x="1514475" y="3190875"/>
          <p14:tracePt t="30761" x="1514475" y="3203575"/>
          <p14:tracePt t="30768" x="1514475" y="3216275"/>
          <p14:tracePt t="30777" x="1514475" y="3228975"/>
          <p14:tracePt t="30785" x="1514475" y="3241675"/>
          <p14:tracePt t="30793" x="1514475" y="3254375"/>
          <p14:tracePt t="30800" x="1527175" y="3267075"/>
          <p14:tracePt t="30809" x="1527175" y="3278188"/>
          <p14:tracePt t="30824" x="1527175" y="3303588"/>
          <p14:tracePt t="30840" x="1539875" y="3316288"/>
          <p14:tracePt t="30873" x="1552575" y="3341688"/>
          <p14:tracePt t="30896" x="1565275" y="3341688"/>
          <p14:tracePt t="30905" x="1577975" y="3354388"/>
          <p14:tracePt t="30921" x="1589088" y="3354388"/>
          <p14:tracePt t="30928" x="1627188" y="3367088"/>
          <p14:tracePt t="30937" x="1652588" y="3367088"/>
          <p14:tracePt t="30944" x="1701800" y="3378200"/>
          <p14:tracePt t="30952" x="1739900" y="3378200"/>
          <p14:tracePt t="30960" x="1790700" y="3378200"/>
          <p14:tracePt t="30969" x="1839913" y="3378200"/>
          <p14:tracePt t="30976" x="1914525" y="3403600"/>
          <p14:tracePt t="30985" x="1965325" y="3403600"/>
          <p14:tracePt t="30992" x="2052638" y="3403600"/>
          <p14:tracePt t="31001" x="2139950" y="3416300"/>
          <p14:tracePt t="31008" x="2190750" y="3416300"/>
          <p14:tracePt t="31017" x="2252663" y="3429000"/>
          <p14:tracePt t="31024" x="2303463" y="3429000"/>
          <p14:tracePt t="31034" x="2378075" y="3429000"/>
          <p14:tracePt t="31040" x="2441575" y="3429000"/>
          <p14:tracePt t="31051" x="2490788" y="3429000"/>
          <p14:tracePt t="31056" x="2578100" y="3429000"/>
          <p14:tracePt t="31065" x="2654300" y="3429000"/>
          <p14:tracePt t="31072" x="2703513" y="3429000"/>
          <p14:tracePt t="31080" x="2767013" y="3429000"/>
          <p14:tracePt t="31089" x="2854325" y="3429000"/>
          <p14:tracePt t="31102" x="2916238" y="3429000"/>
          <p14:tracePt t="31104" x="2992438" y="3429000"/>
          <p14:tracePt t="31112" x="3054350" y="3429000"/>
          <p14:tracePt t="31120" x="3128963" y="3429000"/>
          <p14:tracePt t="31129" x="3179763" y="3429000"/>
          <p14:tracePt t="31137" x="3241675" y="3429000"/>
          <p14:tracePt t="31144" x="3279775" y="3429000"/>
          <p14:tracePt t="31152" x="3317875" y="3429000"/>
          <p14:tracePt t="31160" x="3354388" y="3429000"/>
          <p14:tracePt t="31168" x="3392488" y="3429000"/>
          <p14:tracePt t="31176" x="3429000" y="3429000"/>
          <p14:tracePt t="31184" x="3467100" y="3429000"/>
          <p14:tracePt t="31192" x="3517900" y="3403600"/>
          <p14:tracePt t="31201" x="3530600" y="3390900"/>
          <p14:tracePt t="31208" x="3567113" y="3367088"/>
          <p14:tracePt t="31217" x="3592513" y="3341688"/>
          <p14:tracePt t="31224" x="3605213" y="3328988"/>
          <p14:tracePt t="31233" x="3617913" y="3290888"/>
          <p14:tracePt t="31240" x="3630613" y="3267075"/>
          <p14:tracePt t="31250" x="3654425" y="3228975"/>
          <p14:tracePt t="31257" x="3667125" y="3178175"/>
          <p14:tracePt t="31265" x="3667125" y="3165475"/>
          <p14:tracePt t="31273" x="3667125" y="3141663"/>
          <p14:tracePt t="31281" x="3667125" y="3103563"/>
          <p14:tracePt t="31288" x="3667125" y="3078163"/>
          <p14:tracePt t="31296" x="3667125" y="3028950"/>
          <p14:tracePt t="31305" x="3654425" y="2965450"/>
          <p14:tracePt t="31313" x="3643313" y="2952750"/>
          <p14:tracePt t="31320" x="3643313" y="2941638"/>
          <p14:tracePt t="31328" x="3630613" y="2903538"/>
          <p14:tracePt t="31336" x="3617913" y="2890838"/>
          <p14:tracePt t="31352" x="3605213" y="2865438"/>
          <p14:tracePt t="31360" x="3592513" y="2865438"/>
          <p14:tracePt t="31368" x="3579813" y="2852738"/>
          <p14:tracePt t="31384" x="3554413" y="2852738"/>
          <p14:tracePt t="31392" x="3505200" y="2852738"/>
          <p14:tracePt t="31401" x="3467100" y="2852738"/>
          <p14:tracePt t="31409" x="3392488" y="2852738"/>
          <p14:tracePt t="31417" x="3317875" y="2852738"/>
          <p14:tracePt t="31424" x="3228975" y="2852738"/>
          <p14:tracePt t="31434" x="3128963" y="2852738"/>
          <p14:tracePt t="31440" x="2992438" y="2852738"/>
          <p14:tracePt t="31450" x="2879725" y="2852738"/>
          <p14:tracePt t="31457" x="2728913" y="2852738"/>
          <p14:tracePt t="31466" x="2590800" y="2852738"/>
          <p14:tracePt t="31473" x="2428875" y="2852738"/>
          <p14:tracePt t="31480" x="2278063" y="2852738"/>
          <p14:tracePt t="31489" x="2116138" y="2852738"/>
          <p14:tracePt t="31497" x="1927225" y="2852738"/>
          <p14:tracePt t="31505" x="1765300" y="2852738"/>
          <p14:tracePt t="31513" x="1639888" y="2852738"/>
          <p14:tracePt t="31521" x="1514475" y="2852738"/>
          <p14:tracePt t="31528" x="1439863" y="2852738"/>
          <p14:tracePt t="31536" x="1376363" y="2852738"/>
          <p14:tracePt t="31545" x="1327150" y="2852738"/>
          <p14:tracePt t="31553" x="1289050" y="2852738"/>
          <p14:tracePt t="31561" x="1276350" y="2852738"/>
          <p14:tracePt t="31568" x="1263650" y="2852738"/>
          <p14:tracePt t="31649" x="1252538" y="2852738"/>
          <p14:tracePt t="31665" x="1227138" y="2852738"/>
          <p14:tracePt t="31672" x="1227138" y="2865438"/>
          <p14:tracePt t="31681" x="1227138" y="2903538"/>
          <p14:tracePt t="31688" x="1227138" y="2952750"/>
          <p14:tracePt t="31697" x="1227138" y="2990850"/>
          <p14:tracePt t="31705" x="1227138" y="3041650"/>
          <p14:tracePt t="31712" x="1227138" y="3090863"/>
          <p14:tracePt t="31721" x="1227138" y="3116263"/>
          <p14:tracePt t="31728" x="1227138" y="3154363"/>
          <p14:tracePt t="31736" x="1227138" y="3190875"/>
          <p14:tracePt t="31744" x="1227138" y="3228975"/>
          <p14:tracePt t="31752" x="1227138" y="3254375"/>
          <p14:tracePt t="31761" x="1227138" y="3278188"/>
          <p14:tracePt t="31769" x="1227138" y="3290888"/>
          <p14:tracePt t="31776" x="1227138" y="3316288"/>
          <p14:tracePt t="31784" x="1227138" y="3328988"/>
          <p14:tracePt t="31792" x="1227138" y="3354388"/>
          <p14:tracePt t="31808" x="1227138" y="3367088"/>
          <p14:tracePt t="31880" x="1227138" y="3390900"/>
          <p14:tracePt t="32024" x="1239838" y="3390900"/>
          <p14:tracePt t="32040" x="1252538" y="3390900"/>
          <p14:tracePt t="32056" x="1276350" y="3403600"/>
          <p14:tracePt t="32065" x="1301750" y="3403600"/>
          <p14:tracePt t="32072" x="1339850" y="3416300"/>
          <p14:tracePt t="32081" x="1376363" y="3416300"/>
          <p14:tracePt t="32089" x="1414463" y="3441700"/>
          <p14:tracePt t="32097" x="1465263" y="3441700"/>
          <p14:tracePt t="32118" x="1539875" y="3454400"/>
          <p14:tracePt t="32120" x="1577975" y="3467100"/>
          <p14:tracePt t="32128" x="1639888" y="3467100"/>
          <p14:tracePt t="32136" x="1689100" y="3467100"/>
          <p14:tracePt t="32144" x="1739900" y="3467100"/>
          <p14:tracePt t="32153" x="1801813" y="3490913"/>
          <p14:tracePt t="32160" x="1852613" y="3490913"/>
          <p14:tracePt t="32168" x="1914525" y="3503613"/>
          <p14:tracePt t="32176" x="1990725" y="3516313"/>
          <p14:tracePt t="32185" x="2039938" y="3516313"/>
          <p14:tracePt t="32192" x="2103438" y="3516313"/>
          <p14:tracePt t="32201" x="2178050" y="3516313"/>
          <p14:tracePt t="32208" x="2228850" y="3516313"/>
          <p14:tracePt t="32217" x="2278063" y="3516313"/>
          <p14:tracePt t="32224" x="2328863" y="3516313"/>
          <p14:tracePt t="32233" x="2378075" y="3516313"/>
          <p14:tracePt t="32240" x="2428875" y="3516313"/>
          <p14:tracePt t="32249" x="2503488" y="3516313"/>
          <p14:tracePt t="32257" x="2554288" y="3516313"/>
          <p14:tracePt t="32266" x="2603500" y="3516313"/>
          <p14:tracePt t="32273" x="2678113" y="3516313"/>
          <p14:tracePt t="32282" x="2754313" y="3516313"/>
          <p14:tracePt t="32289" x="2828925" y="3516313"/>
          <p14:tracePt t="32297" x="2890838" y="3516313"/>
          <p14:tracePt t="32304" x="2967038" y="3516313"/>
          <p14:tracePt t="32313" x="3016250" y="3516313"/>
          <p14:tracePt t="32320" x="3092450" y="3516313"/>
          <p14:tracePt t="32328" x="3154363" y="3516313"/>
          <p14:tracePt t="32336" x="3179763" y="3516313"/>
          <p14:tracePt t="32344" x="3216275" y="3516313"/>
          <p14:tracePt t="32353" x="3254375" y="3516313"/>
          <p14:tracePt t="32361" x="3279775" y="3516313"/>
          <p14:tracePt t="32368" x="3305175" y="3516313"/>
          <p14:tracePt t="32376" x="3328988" y="3503613"/>
          <p14:tracePt t="32384" x="3354388" y="3490913"/>
          <p14:tracePt t="32392" x="3367088" y="3490913"/>
          <p14:tracePt t="32400" x="3379788" y="3490913"/>
          <p14:tracePt t="32408" x="3405188" y="3467100"/>
          <p14:tracePt t="32424" x="3417888" y="3454400"/>
          <p14:tracePt t="32433" x="3417888" y="3441700"/>
          <p14:tracePt t="32440" x="3441700" y="3429000"/>
          <p14:tracePt t="32456" x="3441700" y="3416300"/>
          <p14:tracePt t="32465" x="3441700" y="3403600"/>
          <p14:tracePt t="32472" x="3441700" y="3390900"/>
          <p14:tracePt t="32482" x="3441700" y="3378200"/>
          <p14:tracePt t="32488" x="3441700" y="3354388"/>
          <p14:tracePt t="32497" x="3441700" y="3341688"/>
          <p14:tracePt t="32504" x="3441700" y="3303588"/>
          <p14:tracePt t="32513" x="3441700" y="3267075"/>
          <p14:tracePt t="32520" x="3441700" y="3241675"/>
          <p14:tracePt t="32528" x="3441700" y="3203575"/>
          <p14:tracePt t="32536" x="3417888" y="3165475"/>
          <p14:tracePt t="32544" x="3405188" y="3141663"/>
          <p14:tracePt t="32552" x="3379788" y="3103563"/>
          <p14:tracePt t="32560" x="3354388" y="3078163"/>
          <p14:tracePt t="32568" x="3341688" y="3054350"/>
          <p14:tracePt t="32577" x="3317875" y="3028950"/>
          <p14:tracePt t="32592" x="3305175" y="3003550"/>
          <p14:tracePt t="32600" x="3292475" y="3003550"/>
          <p14:tracePt t="32608" x="3279775" y="2990850"/>
          <p14:tracePt t="32617" x="3279775" y="2978150"/>
          <p14:tracePt t="32624" x="3254375" y="2965450"/>
          <p14:tracePt t="32633" x="3241675" y="2965450"/>
          <p14:tracePt t="32640" x="3228975" y="2965450"/>
          <p14:tracePt t="32648" x="3216275" y="2965450"/>
          <p14:tracePt t="32656" x="3205163" y="2965450"/>
          <p14:tracePt t="32665" x="3179763" y="2965450"/>
          <p14:tracePt t="32672" x="3167063" y="2965450"/>
          <p14:tracePt t="32682" x="3141663" y="2965450"/>
          <p14:tracePt t="32688" x="3128963" y="2965450"/>
          <p14:tracePt t="32698" x="3092450" y="2965450"/>
          <p14:tracePt t="32705" x="3054350" y="2965450"/>
          <p14:tracePt t="32713" x="3016250" y="2965450"/>
          <p14:tracePt t="32721" x="2979738" y="2965450"/>
          <p14:tracePt t="32729" x="2928938" y="2965450"/>
          <p14:tracePt t="32736" x="2854325" y="2965450"/>
          <p14:tracePt t="32744" x="2778125" y="2978150"/>
          <p14:tracePt t="32752" x="2716213" y="2990850"/>
          <p14:tracePt t="32760" x="2628900" y="2990850"/>
          <p14:tracePt t="32768" x="2528888" y="2990850"/>
          <p14:tracePt t="32777" x="2428875" y="2990850"/>
          <p14:tracePt t="32784" x="2339975" y="2990850"/>
          <p14:tracePt t="32792" x="2252663" y="2990850"/>
          <p14:tracePt t="32800" x="2152650" y="2990850"/>
          <p14:tracePt t="32808" x="2090738" y="2990850"/>
          <p14:tracePt t="32817" x="2027238" y="2990850"/>
          <p14:tracePt t="32824" x="1939925" y="2990850"/>
          <p14:tracePt t="32832" x="1865313" y="2990850"/>
          <p14:tracePt t="32841" x="1801813" y="2990850"/>
          <p14:tracePt t="32849" x="1752600" y="2990850"/>
          <p14:tracePt t="32857" x="1677988" y="3003550"/>
          <p14:tracePt t="32864" x="1589088" y="3003550"/>
          <p14:tracePt t="32873" x="1514475" y="3016250"/>
          <p14:tracePt t="32881" x="1476375" y="3016250"/>
          <p14:tracePt t="32888" x="1414463" y="3016250"/>
          <p14:tracePt t="32898" x="1352550" y="3041650"/>
          <p14:tracePt t="32905" x="1314450" y="3041650"/>
          <p14:tracePt t="32913" x="1276350" y="3054350"/>
          <p14:tracePt t="32921" x="1263650" y="3054350"/>
          <p14:tracePt t="32929" x="1239838" y="3054350"/>
          <p14:tracePt t="32937" x="1214438" y="3065463"/>
          <p14:tracePt t="33041" x="1201738" y="3078163"/>
          <p14:tracePt t="33072" x="1201738" y="3090863"/>
          <p14:tracePt t="33088" x="1201738" y="3116263"/>
          <p14:tracePt t="33104" x="1201738" y="3128963"/>
          <p14:tracePt t="33120" x="1201738" y="3154363"/>
          <p14:tracePt t="33129" x="1201738" y="3165475"/>
          <p14:tracePt t="33137" x="1201738" y="3190875"/>
          <p14:tracePt t="33144" x="1201738" y="3203575"/>
          <p14:tracePt t="33153" x="1201738" y="3228975"/>
          <p14:tracePt t="33160" x="1201738" y="3241675"/>
          <p14:tracePt t="33169" x="1201738" y="3267075"/>
          <p14:tracePt t="33176" x="1201738" y="3290888"/>
          <p14:tracePt t="33192" x="1201738" y="3303588"/>
          <p14:tracePt t="33201" x="1201738" y="3328988"/>
          <p14:tracePt t="33217" x="1201738" y="3341688"/>
          <p14:tracePt t="33241" x="1201738" y="3354388"/>
          <p14:tracePt t="33257" x="1201738" y="3367088"/>
          <p14:tracePt t="33273" x="1214438" y="3367088"/>
          <p14:tracePt t="33297" x="1227138" y="3367088"/>
          <p14:tracePt t="33305" x="1252538" y="3378200"/>
          <p14:tracePt t="33314" x="1263650" y="3378200"/>
          <p14:tracePt t="33320" x="1276350" y="3378200"/>
          <p14:tracePt t="33329" x="1301750" y="3378200"/>
          <p14:tracePt t="33336" x="1327150" y="3390900"/>
          <p14:tracePt t="33345" x="1339850" y="3390900"/>
          <p14:tracePt t="33352" x="1363663" y="3403600"/>
          <p14:tracePt t="33361" x="1389063" y="3416300"/>
          <p14:tracePt t="33368" x="1414463" y="3416300"/>
          <p14:tracePt t="33376" x="1427163" y="3416300"/>
          <p14:tracePt t="33384" x="1439863" y="3416300"/>
          <p14:tracePt t="33392" x="1476375" y="3416300"/>
          <p14:tracePt t="33408" x="1514475" y="3416300"/>
          <p14:tracePt t="33416" x="1539875" y="3416300"/>
          <p14:tracePt t="33424" x="1565275" y="3416300"/>
          <p14:tracePt t="33432" x="1601788" y="3416300"/>
          <p14:tracePt t="33440" x="1639888" y="3416300"/>
          <p14:tracePt t="33449" x="1652588" y="3416300"/>
          <p14:tracePt t="33456" x="1689100" y="3416300"/>
          <p14:tracePt t="33465" x="1714500" y="3416300"/>
          <p14:tracePt t="33472" x="1752600" y="3416300"/>
          <p14:tracePt t="33480" x="1790700" y="3416300"/>
          <p14:tracePt t="33488" x="1827213" y="3416300"/>
          <p14:tracePt t="33497" x="1865313" y="3416300"/>
          <p14:tracePt t="33504" x="1890713" y="3416300"/>
          <p14:tracePt t="33514" x="1939925" y="3416300"/>
          <p14:tracePt t="33520" x="1990725" y="3441700"/>
          <p14:tracePt t="33528" x="2027238" y="3454400"/>
          <p14:tracePt t="33536" x="2065338" y="3454400"/>
          <p14:tracePt t="33545" x="2103438" y="3454400"/>
          <p14:tracePt t="33552" x="2127250" y="3454400"/>
          <p14:tracePt t="33560" x="2165350" y="3454400"/>
          <p14:tracePt t="33568" x="2203450" y="3454400"/>
          <p14:tracePt t="33576" x="2252663" y="3467100"/>
          <p14:tracePt t="33584" x="2303463" y="3467100"/>
          <p14:tracePt t="33592" x="2352675" y="3467100"/>
          <p14:tracePt t="33600" x="2378075" y="3467100"/>
          <p14:tracePt t="33608" x="2428875" y="3467100"/>
          <p14:tracePt t="33616" x="2465388" y="3467100"/>
          <p14:tracePt t="33624" x="2516188" y="3467100"/>
          <p14:tracePt t="33633" x="2554288" y="3467100"/>
          <p14:tracePt t="33640" x="2603500" y="3467100"/>
          <p14:tracePt t="33648" x="2641600" y="3467100"/>
          <p14:tracePt t="33656" x="2690813" y="3467100"/>
          <p14:tracePt t="33665" x="2754313" y="3467100"/>
          <p14:tracePt t="33672" x="2816225" y="3467100"/>
          <p14:tracePt t="33680" x="2867025" y="3467100"/>
          <p14:tracePt t="33688" x="2928938" y="3467100"/>
          <p14:tracePt t="33697" x="2979738" y="3467100"/>
          <p14:tracePt t="33704" x="3041650" y="3454400"/>
          <p14:tracePt t="33713" x="3103563" y="3441700"/>
          <p14:tracePt t="33721" x="3192463" y="3441700"/>
          <p14:tracePt t="33730" x="3241675" y="3429000"/>
          <p14:tracePt t="33736" x="3317875" y="3416300"/>
          <p14:tracePt t="33745" x="3328988" y="3416300"/>
          <p14:tracePt t="33752" x="3367088" y="3416300"/>
          <p14:tracePt t="33760" x="3417888" y="3416300"/>
          <p14:tracePt t="33768" x="3429000" y="3403600"/>
          <p14:tracePt t="33776" x="3454400" y="3403600"/>
          <p14:tracePt t="33784" x="3454400" y="3390900"/>
          <p14:tracePt t="33816" x="3467100" y="3390900"/>
          <p14:tracePt t="33824" x="3479800" y="3378200"/>
          <p14:tracePt t="33833" x="3479800" y="3367088"/>
          <p14:tracePt t="33840" x="3479800" y="3354388"/>
          <p14:tracePt t="33848" x="3479800" y="3316288"/>
          <p14:tracePt t="33856" x="3492500" y="3290888"/>
          <p14:tracePt t="33865" x="3492500" y="3254375"/>
          <p14:tracePt t="33872" x="3492500" y="3216275"/>
          <p14:tracePt t="33881" x="3492500" y="3190875"/>
          <p14:tracePt t="33888" x="3492500" y="3165475"/>
          <p14:tracePt t="33897" x="3492500" y="3128963"/>
          <p14:tracePt t="33904" x="3492500" y="3078163"/>
          <p14:tracePt t="33913" x="3492500" y="3054350"/>
          <p14:tracePt t="33920" x="3492500" y="3041650"/>
          <p14:tracePt t="33930" x="3492500" y="3016250"/>
          <p14:tracePt t="33936" x="3492500" y="2990850"/>
          <p14:tracePt t="33952" x="3492500" y="2965450"/>
          <p14:tracePt t="33969" x="3479800" y="2952750"/>
          <p14:tracePt t="33977" x="3467100" y="2941638"/>
          <p14:tracePt t="33984" x="3454400" y="2928938"/>
          <p14:tracePt t="34001" x="3441700" y="2916238"/>
          <p14:tracePt t="34008" x="3405188" y="2916238"/>
          <p14:tracePt t="34016" x="3367088" y="2916238"/>
          <p14:tracePt t="34024" x="3328988" y="2903538"/>
          <p14:tracePt t="34032" x="3292475" y="2878138"/>
          <p14:tracePt t="34041" x="3241675" y="2878138"/>
          <p14:tracePt t="34049" x="3192463" y="2878138"/>
          <p14:tracePt t="34056" x="3116263" y="2878138"/>
          <p14:tracePt t="34065" x="3041650" y="2878138"/>
          <p14:tracePt t="34073" x="2941638" y="2878138"/>
          <p14:tracePt t="34081" x="2854325" y="2878138"/>
          <p14:tracePt t="34088" x="2741613" y="2878138"/>
          <p14:tracePt t="34098" x="2641600" y="2878138"/>
          <p14:tracePt t="34104" x="2554288" y="2878138"/>
          <p14:tracePt t="34113" x="2441575" y="2878138"/>
          <p14:tracePt t="34120" x="2352675" y="2878138"/>
          <p14:tracePt t="34130" x="2252663" y="2878138"/>
          <p14:tracePt t="34136" x="2165350" y="2878138"/>
          <p14:tracePt t="34145" x="2078038" y="2878138"/>
          <p14:tracePt t="34153" x="2014538" y="2865438"/>
          <p14:tracePt t="34161" x="1939925" y="2865438"/>
          <p14:tracePt t="34169" x="1878013" y="2865438"/>
          <p14:tracePt t="34176" x="1801813" y="2865438"/>
          <p14:tracePt t="34184" x="1778000" y="2865438"/>
          <p14:tracePt t="34192" x="1752600" y="2865438"/>
          <p14:tracePt t="34201" x="1739900" y="2865438"/>
          <p14:tracePt t="34264" x="1727200" y="2865438"/>
          <p14:tracePt t="34288" x="1701800" y="2878138"/>
          <p14:tracePt t="34305" x="1689100" y="2890838"/>
          <p14:tracePt t="34313" x="1677988" y="2903538"/>
          <p14:tracePt t="34321" x="1652588" y="2916238"/>
          <p14:tracePt t="34329" x="1639888" y="2928938"/>
          <p14:tracePt t="34336" x="1614488" y="2952750"/>
          <p14:tracePt t="34346" x="1601788" y="2952750"/>
          <p14:tracePt t="34352" x="1577975" y="2965450"/>
          <p14:tracePt t="34361" x="1565275" y="2978150"/>
          <p14:tracePt t="34369" x="1539875" y="3003550"/>
          <p14:tracePt t="34377" x="1527175" y="3016250"/>
          <p14:tracePt t="34384" x="1501775" y="3041650"/>
          <p14:tracePt t="34393" x="1489075" y="3054350"/>
          <p14:tracePt t="34401" x="1465263" y="3078163"/>
          <p14:tracePt t="34408" x="1452563" y="3090863"/>
          <p14:tracePt t="34416" x="1427163" y="3116263"/>
          <p14:tracePt t="34432" x="1427163" y="3128963"/>
          <p14:tracePt t="34440" x="1427163" y="3154363"/>
          <p14:tracePt t="34457" x="1401763" y="3178175"/>
          <p14:tracePt t="34465" x="1401763" y="3190875"/>
          <p14:tracePt t="34473" x="1401763" y="3203575"/>
          <p14:tracePt t="34480" x="1401763" y="3241675"/>
          <p14:tracePt t="34489" x="1401763" y="3254375"/>
          <p14:tracePt t="34505" x="1401763" y="3278188"/>
          <p14:tracePt t="34512" x="1401763" y="3303588"/>
          <p14:tracePt t="34520" x="1401763" y="3316288"/>
          <p14:tracePt t="34536" x="1401763" y="3341688"/>
          <p14:tracePt t="34546" x="1401763" y="3367088"/>
          <p14:tracePt t="34561" x="1414463" y="3378200"/>
          <p14:tracePt t="34568" x="1439863" y="3403600"/>
          <p14:tracePt t="34577" x="1439863" y="3416300"/>
          <p14:tracePt t="34584" x="1465263" y="3416300"/>
          <p14:tracePt t="34592" x="1489075" y="3429000"/>
          <p14:tracePt t="34601" x="1527175" y="3429000"/>
          <p14:tracePt t="34608" x="1565275" y="3454400"/>
          <p14:tracePt t="34617" x="1601788" y="3454400"/>
          <p14:tracePt t="34624" x="1639888" y="3454400"/>
          <p14:tracePt t="34632" x="1689100" y="3454400"/>
          <p14:tracePt t="34640" x="1765300" y="3454400"/>
          <p14:tracePt t="34648" x="1839913" y="3454400"/>
          <p14:tracePt t="34656" x="1903413" y="3454400"/>
          <p14:tracePt t="34664" x="1952625" y="3454400"/>
          <p14:tracePt t="34672" x="2027238" y="3454400"/>
          <p14:tracePt t="34681" x="2116138" y="3454400"/>
          <p14:tracePt t="34688" x="2178050" y="3454400"/>
          <p14:tracePt t="34697" x="2265363" y="3454400"/>
          <p14:tracePt t="34704" x="2339975" y="3454400"/>
          <p14:tracePt t="34713" x="2416175" y="3454400"/>
          <p14:tracePt t="34720" x="2478088" y="3454400"/>
          <p14:tracePt t="34729" x="2554288" y="3454400"/>
          <p14:tracePt t="34736" x="2603500" y="3454400"/>
          <p14:tracePt t="34745" x="2641600" y="3454400"/>
          <p14:tracePt t="34752" x="2690813" y="3454400"/>
          <p14:tracePt t="34761" x="2741613" y="3454400"/>
          <p14:tracePt t="34768" x="2790825" y="3454400"/>
          <p14:tracePt t="34776" x="2828925" y="3454400"/>
          <p14:tracePt t="34784" x="2841625" y="3454400"/>
          <p14:tracePt t="34792" x="2879725" y="3454400"/>
          <p14:tracePt t="34800" x="2916238" y="3441700"/>
          <p14:tracePt t="34808" x="2928938" y="3441700"/>
          <p14:tracePt t="34816" x="2967038" y="3429000"/>
          <p14:tracePt t="34832" x="2992438" y="3429000"/>
          <p14:tracePt t="34841" x="3016250" y="3429000"/>
          <p14:tracePt t="34857" x="3028950" y="3429000"/>
          <p14:tracePt t="34864" x="3054350" y="3429000"/>
          <p14:tracePt t="34881" x="3079750" y="3429000"/>
          <p14:tracePt t="34905" x="3092450" y="3429000"/>
          <p14:tracePt t="35392" x="3116263" y="3429000"/>
          <p14:tracePt t="35416" x="3128963" y="3429000"/>
          <p14:tracePt t="35432" x="3141663" y="3454400"/>
          <p14:tracePt t="35440" x="3154363" y="3454400"/>
          <p14:tracePt t="35448" x="3154363" y="3479800"/>
          <p14:tracePt t="35456" x="3167063" y="3503613"/>
          <p14:tracePt t="35464" x="3179763" y="3529013"/>
          <p14:tracePt t="35472" x="3192463" y="3541713"/>
          <p14:tracePt t="35480" x="3241675" y="3590925"/>
          <p14:tracePt t="35497" x="3267075" y="3616325"/>
          <p14:tracePt t="35504" x="3279775" y="3629025"/>
          <p14:tracePt t="35512" x="3292475" y="3641725"/>
          <p14:tracePt t="35520" x="3305175" y="3654425"/>
          <p14:tracePt t="35529" x="3317875" y="3654425"/>
          <p14:tracePt t="35537" x="3328988" y="3667125"/>
          <p14:tracePt t="35544" x="3341688" y="3679825"/>
          <p14:tracePt t="35704" x="3341688" y="3692525"/>
          <p14:tracePt t="35744" x="3341688" y="3703638"/>
          <p14:tracePt t="35760" x="3341688" y="3716338"/>
          <p14:tracePt t="35768" x="3341688" y="3729038"/>
          <p14:tracePt t="35777" x="3328988" y="3729038"/>
          <p14:tracePt t="35784" x="3317875" y="3741738"/>
          <p14:tracePt t="35793" x="3305175" y="3741738"/>
          <p14:tracePt t="35809" x="3292475" y="3779838"/>
          <p14:tracePt t="35840" x="3279775" y="3792538"/>
          <p14:tracePt t="35856" x="3267075" y="3792538"/>
          <p14:tracePt t="35880" x="3254375" y="3803650"/>
          <p14:tracePt t="35904" x="3241675" y="3816350"/>
          <p14:tracePt t="35929" x="3228975" y="3816350"/>
          <p14:tracePt t="35936" x="3216275" y="3816350"/>
          <p14:tracePt t="35953" x="3216275" y="3829050"/>
          <p14:tracePt t="35992" x="3205163" y="3829050"/>
          <p14:tracePt t="36001" x="3167063" y="3816350"/>
          <p14:tracePt t="36008" x="3154363" y="3816350"/>
          <p14:tracePt t="36017" x="3128963" y="3792538"/>
          <p14:tracePt t="36024" x="3092450" y="3767138"/>
          <p14:tracePt t="36033" x="3092450" y="3754438"/>
          <p14:tracePt t="36041" x="3054350" y="3716338"/>
          <p14:tracePt t="36049" x="3028950" y="3692525"/>
          <p14:tracePt t="36056" x="3003550" y="3679825"/>
          <p14:tracePt t="36456" x="3016250" y="3679825"/>
          <p14:tracePt t="36464" x="3016250" y="3692525"/>
          <p14:tracePt t="36472" x="3028950" y="3692525"/>
          <p14:tracePt t="36481" x="3041650" y="3703638"/>
          <p14:tracePt t="36489" x="3054350" y="3703638"/>
          <p14:tracePt t="36648" x="3041650" y="3703638"/>
          <p14:tracePt t="36664" x="3028950" y="3703638"/>
          <p14:tracePt t="36673" x="3003550" y="3679825"/>
          <p14:tracePt t="36680" x="2979738" y="3629025"/>
          <p14:tracePt t="36688" x="2941638" y="3590925"/>
          <p14:tracePt t="36696" x="2903538" y="3529013"/>
          <p14:tracePt t="36704" x="2816225" y="3441700"/>
          <p14:tracePt t="36712" x="2716213" y="3341688"/>
          <p14:tracePt t="36720" x="2590800" y="3254375"/>
          <p14:tracePt t="36729" x="2416175" y="3090863"/>
          <p14:tracePt t="36736" x="2203450" y="2928938"/>
          <p14:tracePt t="36744" x="1990725" y="2752725"/>
          <p14:tracePt t="36752" x="1714500" y="2552700"/>
          <p14:tracePt t="36761" x="1339850" y="2290763"/>
          <p14:tracePt t="36769" x="963613" y="2001838"/>
          <p14:tracePt t="36776" x="688975" y="1801813"/>
          <p14:tracePt t="36785" x="363538" y="1552575"/>
          <p14:tracePt t="36793" x="50800" y="12890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심층 신경망이 학습한 모든 변환을 수치 데이터 </a:t>
            </a:r>
            <a:r>
              <a:rPr lang="ko-KR" altLang="en-US" dirty="0" err="1"/>
              <a:t>텐서에</a:t>
            </a:r>
            <a:r>
              <a:rPr lang="ko-KR" altLang="en-US" dirty="0"/>
              <a:t> 적용하는 몇 종류의 </a:t>
            </a:r>
            <a:r>
              <a:rPr lang="ko-KR" altLang="en-US" dirty="0" err="1"/>
              <a:t>텐서</a:t>
            </a:r>
            <a:r>
              <a:rPr lang="ko-KR" altLang="en-US" dirty="0"/>
              <a:t> 연산으로 표현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텐서</a:t>
            </a:r>
            <a:r>
              <a:rPr lang="ko-KR" altLang="en-US" dirty="0"/>
              <a:t> 덧셈</a:t>
            </a:r>
            <a:r>
              <a:rPr lang="en-US" altLang="ko-KR" dirty="0"/>
              <a:t>, </a:t>
            </a:r>
            <a:r>
              <a:rPr lang="ko-KR" altLang="en-US" dirty="0" err="1"/>
              <a:t>텐서</a:t>
            </a:r>
            <a:r>
              <a:rPr lang="ko-KR" altLang="en-US" dirty="0"/>
              <a:t> 나눗셈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ECA24CC-F4BB-48BB-8E52-266D4CF5C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9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1"/>
    </mc:Choice>
    <mc:Fallback>
      <p:transition spd="slow" advTm="1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텐서</a:t>
            </a:r>
            <a:r>
              <a:rPr lang="ko-KR" altLang="en-US" dirty="0"/>
              <a:t> 연산의 기하학적 해석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내용은 어떤 기하학적 공간에 있는 좌표 포인트로 해석 될 수 있기 때문에 기하학적 해석 가능</a:t>
            </a:r>
            <a:endParaRPr lang="en-US" altLang="ko-KR" dirty="0"/>
          </a:p>
          <a:p>
            <a:r>
              <a:rPr lang="ko-KR" altLang="en-US" dirty="0" err="1"/>
              <a:t>아핀</a:t>
            </a:r>
            <a:r>
              <a:rPr lang="ko-KR" altLang="en-US" dirty="0"/>
              <a:t> 변환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스케일링 등처럼 기본적인 기하학적 연산은 </a:t>
            </a:r>
            <a:r>
              <a:rPr lang="ko-KR" altLang="en-US" dirty="0" err="1"/>
              <a:t>텐서</a:t>
            </a:r>
            <a:r>
              <a:rPr lang="ko-KR" altLang="en-US" dirty="0"/>
              <a:t> 연산으로 표현 가능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807AE43-B192-4CC2-837B-327D2572A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17"/>
    </mc:Choice>
    <mc:Fallback>
      <p:transition spd="slow" advTm="3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5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6" y="548640"/>
            <a:ext cx="5534025" cy="320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967" y="548640"/>
            <a:ext cx="3446059" cy="3322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976" y="4281055"/>
            <a:ext cx="862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A = [0.5, 1]</a:t>
            </a:r>
          </a:p>
          <a:p>
            <a:r>
              <a:rPr lang="en-US" altLang="ko-KR" dirty="0"/>
              <a:t> B = [1, 0.25]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7949083-1DBD-4700-B054-BFAFACAFFF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97320" y="788400"/>
              <a:ext cx="2691360" cy="20026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7949083-1DBD-4700-B054-BFAFACAFFF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7960" y="779040"/>
                <a:ext cx="2710080" cy="202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C033276-5B4D-40FB-BDBB-07C276871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3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61"/>
    </mc:Choice>
    <mc:Fallback>
      <p:transition spd="slow" advTm="7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4" x="3429000" y="6330950"/>
          <p14:tracePt t="7541" x="61913" y="4805363"/>
          <p14:tracePt t="7549" x="100013" y="4779963"/>
          <p14:tracePt t="7557" x="150813" y="4779963"/>
          <p14:tracePt t="7565" x="174625" y="4756150"/>
          <p14:tracePt t="7573" x="212725" y="4743450"/>
          <p14:tracePt t="7581" x="225425" y="4730750"/>
          <p14:tracePt t="7589" x="250825" y="4718050"/>
          <p14:tracePt t="7604" x="274638" y="4692650"/>
          <p14:tracePt t="7614" x="287338" y="4692650"/>
          <p14:tracePt t="7621" x="300038" y="4679950"/>
          <p14:tracePt t="7630" x="312738" y="4667250"/>
          <p14:tracePt t="7637" x="312738" y="4643438"/>
          <p14:tracePt t="7645" x="338138" y="4630738"/>
          <p14:tracePt t="7653" x="350838" y="4605338"/>
          <p14:tracePt t="7661" x="363538" y="4592638"/>
          <p14:tracePt t="7669" x="376238" y="4579938"/>
          <p14:tracePt t="7677" x="387350" y="4567238"/>
          <p14:tracePt t="7685" x="400050" y="4554538"/>
          <p14:tracePt t="7693" x="412750" y="4543425"/>
          <p14:tracePt t="7709" x="425450" y="4530725"/>
          <p14:tracePt t="7717" x="438150" y="4530725"/>
          <p14:tracePt t="7725" x="438150" y="4518025"/>
          <p14:tracePt t="7733" x="450850" y="4518025"/>
          <p14:tracePt t="7741" x="450850" y="4505325"/>
          <p14:tracePt t="7757" x="463550" y="4492625"/>
          <p14:tracePt t="7772" x="463550" y="4479925"/>
          <p14:tracePt t="7781" x="476250" y="4479925"/>
          <p14:tracePt t="7789" x="488950" y="4479925"/>
          <p14:tracePt t="7797" x="488950" y="4467225"/>
          <p14:tracePt t="7829" x="500063" y="4467225"/>
          <p14:tracePt t="7837" x="500063" y="4454525"/>
          <p14:tracePt t="7853" x="512763" y="4454525"/>
          <p14:tracePt t="7869" x="525463" y="4443413"/>
          <p14:tracePt t="7885" x="538163" y="4443413"/>
          <p14:tracePt t="7893" x="550863" y="4443413"/>
          <p14:tracePt t="7909" x="563563" y="4443413"/>
          <p14:tracePt t="7941" x="588963" y="4443413"/>
          <p14:tracePt t="7989" x="600075" y="4443413"/>
          <p14:tracePt t="8045" x="612775" y="4454525"/>
          <p14:tracePt t="8061" x="612775" y="4467225"/>
          <p14:tracePt t="8077" x="612775" y="4492625"/>
          <p14:tracePt t="8093" x="625475" y="4518025"/>
          <p14:tracePt t="8101" x="625475" y="4530725"/>
          <p14:tracePt t="8109" x="638175" y="4530725"/>
          <p14:tracePt t="8117" x="638175" y="4543425"/>
          <p14:tracePt t="8133" x="638175" y="4567238"/>
          <p14:tracePt t="8141" x="638175" y="4579938"/>
          <p14:tracePt t="8149" x="638175" y="4605338"/>
          <p14:tracePt t="8165" x="638175" y="4630738"/>
          <p14:tracePt t="8173" x="638175" y="4643438"/>
          <p14:tracePt t="8181" x="650875" y="4643438"/>
          <p14:tracePt t="8189" x="650875" y="4656138"/>
          <p14:tracePt t="8341" x="663575" y="4643438"/>
          <p14:tracePt t="8365" x="676275" y="4618038"/>
          <p14:tracePt t="8381" x="676275" y="4605338"/>
          <p14:tracePt t="8565" x="688975" y="4592638"/>
          <p14:tracePt t="8621" x="688975" y="4579938"/>
          <p14:tracePt t="8637" x="701675" y="4579938"/>
          <p14:tracePt t="8653" x="725488" y="4567238"/>
          <p14:tracePt t="8661" x="750888" y="4567238"/>
          <p14:tracePt t="8669" x="788988" y="4567238"/>
          <p14:tracePt t="8677" x="801688" y="4567238"/>
          <p14:tracePt t="8685" x="838200" y="4567238"/>
          <p14:tracePt t="8693" x="889000" y="4567238"/>
          <p14:tracePt t="8700" x="925513" y="4567238"/>
          <p14:tracePt t="8709" x="976313" y="4567238"/>
          <p14:tracePt t="8716" x="1027113" y="4567238"/>
          <p14:tracePt t="8725" x="1076325" y="4567238"/>
          <p14:tracePt t="8733" x="1150938" y="4567238"/>
          <p14:tracePt t="8741" x="1201738" y="4567238"/>
          <p14:tracePt t="8749" x="1252538" y="4567238"/>
          <p14:tracePt t="8757" x="1301750" y="4567238"/>
          <p14:tracePt t="8765" x="1327150" y="4567238"/>
          <p14:tracePt t="8773" x="1363663" y="4567238"/>
          <p14:tracePt t="8781" x="1389063" y="4567238"/>
          <p14:tracePt t="8788" x="1414463" y="4567238"/>
          <p14:tracePt t="8797" x="1439863" y="4567238"/>
          <p14:tracePt t="8805" x="1452563" y="4567238"/>
          <p14:tracePt t="8813" x="1476375" y="4567238"/>
          <p14:tracePt t="8821" x="1514475" y="4567238"/>
          <p14:tracePt t="8830" x="1527175" y="4567238"/>
          <p14:tracePt t="8837" x="1565275" y="4567238"/>
          <p14:tracePt t="8846" x="1589088" y="4567238"/>
          <p14:tracePt t="8853" x="1614488" y="4567238"/>
          <p14:tracePt t="8862" x="1652588" y="4567238"/>
          <p14:tracePt t="8869" x="1677988" y="4567238"/>
          <p14:tracePt t="8877" x="1714500" y="4567238"/>
          <p14:tracePt t="8885" x="1752600" y="4567238"/>
          <p14:tracePt t="8893" x="1801813" y="4567238"/>
          <p14:tracePt t="8901" x="1852613" y="4567238"/>
          <p14:tracePt t="8909" x="1914525" y="4567238"/>
          <p14:tracePt t="8917" x="1978025" y="4567238"/>
          <p14:tracePt t="8924" x="2027238" y="4567238"/>
          <p14:tracePt t="8933" x="2078038" y="4567238"/>
          <p14:tracePt t="8941" x="2116138" y="4567238"/>
          <p14:tracePt t="8949" x="2152650" y="4567238"/>
          <p14:tracePt t="8956" x="2178050" y="4567238"/>
          <p14:tracePt t="8965" x="2216150" y="4567238"/>
          <p14:tracePt t="8973" x="2228850" y="4554538"/>
          <p14:tracePt t="8981" x="2252663" y="4554538"/>
          <p14:tracePt t="8989" x="2265363" y="4554538"/>
          <p14:tracePt t="8997" x="2278063" y="4554538"/>
          <p14:tracePt t="9005" x="2303463" y="4543425"/>
          <p14:tracePt t="9205" x="2290763" y="4543425"/>
          <p14:tracePt t="9213" x="2265363" y="4543425"/>
          <p14:tracePt t="9221" x="2239963" y="4543425"/>
          <p14:tracePt t="9229" x="2228850" y="4543425"/>
          <p14:tracePt t="9237" x="2203450" y="4543425"/>
          <p14:tracePt t="9245" x="2165350" y="4543425"/>
          <p14:tracePt t="9253" x="2116138" y="4543425"/>
          <p14:tracePt t="9262" x="2078038" y="4543425"/>
          <p14:tracePt t="9269" x="2027238" y="4543425"/>
          <p14:tracePt t="9278" x="1965325" y="4543425"/>
          <p14:tracePt t="9285" x="1914525" y="4543425"/>
          <p14:tracePt t="9293" x="1814513" y="4543425"/>
          <p14:tracePt t="9301" x="1727200" y="4543425"/>
          <p14:tracePt t="9309" x="1627188" y="4543425"/>
          <p14:tracePt t="9317" x="1527175" y="4543425"/>
          <p14:tracePt t="9325" x="1401763" y="4543425"/>
          <p14:tracePt t="9333" x="1276350" y="4543425"/>
          <p14:tracePt t="9341" x="1163638" y="4543425"/>
          <p14:tracePt t="9349" x="1038225" y="4543425"/>
          <p14:tracePt t="9357" x="938213" y="4543425"/>
          <p14:tracePt t="9365" x="825500" y="4543425"/>
          <p14:tracePt t="9372" x="776288" y="4543425"/>
          <p14:tracePt t="9381" x="701675" y="4543425"/>
          <p14:tracePt t="9389" x="676275" y="4543425"/>
          <p14:tracePt t="9397" x="663575" y="4543425"/>
          <p14:tracePt t="9405" x="650875" y="4543425"/>
          <p14:tracePt t="9565" x="638175" y="4530725"/>
          <p14:tracePt t="9605" x="638175" y="4518025"/>
          <p14:tracePt t="9629" x="650875" y="4505325"/>
          <p14:tracePt t="9637" x="663575" y="4505325"/>
          <p14:tracePt t="9645" x="701675" y="4505325"/>
          <p14:tracePt t="9653" x="712788" y="4505325"/>
          <p14:tracePt t="9661" x="738188" y="4492625"/>
          <p14:tracePt t="9669" x="750888" y="4492625"/>
          <p14:tracePt t="9678" x="788988" y="4492625"/>
          <p14:tracePt t="9685" x="814388" y="4479925"/>
          <p14:tracePt t="9695" x="825500" y="4479925"/>
          <p14:tracePt t="9701" x="850900" y="4479925"/>
          <p14:tracePt t="9709" x="889000" y="4479925"/>
          <p14:tracePt t="9717" x="914400" y="4479925"/>
          <p14:tracePt t="9725" x="938213" y="4467225"/>
          <p14:tracePt t="9733" x="976313" y="4467225"/>
          <p14:tracePt t="9741" x="1014413" y="4467225"/>
          <p14:tracePt t="9749" x="1027113" y="4454525"/>
          <p14:tracePt t="9757" x="1038225" y="4454525"/>
          <p14:tracePt t="9765" x="1063625" y="4454525"/>
          <p14:tracePt t="9773" x="1076325" y="4454525"/>
          <p14:tracePt t="9781" x="1089025" y="4443413"/>
          <p14:tracePt t="9829" x="1101725" y="4443413"/>
          <p14:tracePt t="11245" x="1127125" y="4443413"/>
          <p14:tracePt t="11253" x="1150938" y="4443413"/>
          <p14:tracePt t="11261" x="1176338" y="4443413"/>
          <p14:tracePt t="11269" x="1189038" y="4443413"/>
          <p14:tracePt t="11277" x="1201738" y="4430713"/>
          <p14:tracePt t="11285" x="1227138" y="4430713"/>
          <p14:tracePt t="11293" x="1239838" y="4430713"/>
          <p14:tracePt t="11301" x="1263650" y="4430713"/>
          <p14:tracePt t="11309" x="1276350" y="4430713"/>
          <p14:tracePt t="11317" x="1301750" y="4430713"/>
          <p14:tracePt t="11389" x="1314450" y="4430713"/>
          <p14:tracePt t="11405" x="1327150" y="4430713"/>
          <p14:tracePt t="11413" x="1352550" y="4430713"/>
          <p14:tracePt t="11421" x="1376363" y="4430713"/>
          <p14:tracePt t="11429" x="1401763" y="4430713"/>
          <p14:tracePt t="11437" x="1452563" y="4430713"/>
          <p14:tracePt t="11445" x="1527175" y="4405313"/>
          <p14:tracePt t="11452" x="1565275" y="4392613"/>
          <p14:tracePt t="11460" x="1614488" y="4392613"/>
          <p14:tracePt t="11469" x="1652588" y="4392613"/>
          <p14:tracePt t="11477" x="1714500" y="4392613"/>
          <p14:tracePt t="11485" x="1778000" y="4379913"/>
          <p14:tracePt t="11492" x="1801813" y="4379913"/>
          <p14:tracePt t="11501" x="1839913" y="4354513"/>
          <p14:tracePt t="11509" x="1852613" y="4354513"/>
          <p14:tracePt t="11517" x="1903413" y="4354513"/>
          <p14:tracePt t="11526" x="1952625" y="4341813"/>
          <p14:tracePt t="11533" x="1978025" y="4341813"/>
          <p14:tracePt t="11543" x="2014538" y="4341813"/>
          <p14:tracePt t="11548" x="2052638" y="4341813"/>
          <p14:tracePt t="11557" x="2090738" y="4330700"/>
          <p14:tracePt t="11573" x="2116138" y="4330700"/>
          <p14:tracePt t="11581" x="2127250" y="4330700"/>
          <p14:tracePt t="11597" x="2152650" y="4318000"/>
          <p14:tracePt t="11613" x="2165350" y="4305300"/>
          <p14:tracePt t="11885" x="2178050" y="4318000"/>
          <p14:tracePt t="11901" x="2190750" y="4330700"/>
          <p14:tracePt t="11917" x="2203450" y="4341813"/>
          <p14:tracePt t="11933" x="2216150" y="4354513"/>
          <p14:tracePt t="11948" x="2216150" y="4367213"/>
          <p14:tracePt t="11965" x="2228850" y="4367213"/>
          <p14:tracePt t="11981" x="2239963" y="4379913"/>
          <p14:tracePt t="11997" x="2252663" y="4392613"/>
          <p14:tracePt t="12021" x="2252663" y="4405313"/>
          <p14:tracePt t="12045" x="2252663" y="4418013"/>
          <p14:tracePt t="12061" x="2252663" y="4430713"/>
          <p14:tracePt t="12069" x="2252663" y="4443413"/>
          <p14:tracePt t="12077" x="2252663" y="4454525"/>
          <p14:tracePt t="12093" x="2239963" y="4467225"/>
          <p14:tracePt t="12101" x="2216150" y="4479925"/>
          <p14:tracePt t="12109" x="2203450" y="4479925"/>
          <p14:tracePt t="12117" x="2178050" y="4492625"/>
          <p14:tracePt t="12125" x="2152650" y="4492625"/>
          <p14:tracePt t="12133" x="2103438" y="4492625"/>
          <p14:tracePt t="12142" x="2052638" y="4492625"/>
          <p14:tracePt t="12149" x="2014538" y="4492625"/>
          <p14:tracePt t="12158" x="1952625" y="4505325"/>
          <p14:tracePt t="12165" x="1890713" y="4505325"/>
          <p14:tracePt t="12173" x="1839913" y="4505325"/>
          <p14:tracePt t="12181" x="1790700" y="4505325"/>
          <p14:tracePt t="12189" x="1701800" y="4505325"/>
          <p14:tracePt t="12197" x="1639888" y="4505325"/>
          <p14:tracePt t="12205" x="1589088" y="4505325"/>
          <p14:tracePt t="12213" x="1539875" y="4505325"/>
          <p14:tracePt t="12221" x="1465263" y="4505325"/>
          <p14:tracePt t="12229" x="1414463" y="4505325"/>
          <p14:tracePt t="12237" x="1352550" y="4505325"/>
          <p14:tracePt t="12245" x="1301750" y="4505325"/>
          <p14:tracePt t="12253" x="1227138" y="4505325"/>
          <p14:tracePt t="12261" x="1163638" y="4505325"/>
          <p14:tracePt t="12269" x="1127125" y="4505325"/>
          <p14:tracePt t="12277" x="1089025" y="4505325"/>
          <p14:tracePt t="12285" x="1063625" y="4505325"/>
          <p14:tracePt t="12293" x="1038225" y="4505325"/>
          <p14:tracePt t="12301" x="1014413" y="4505325"/>
          <p14:tracePt t="12317" x="1001713" y="4505325"/>
          <p14:tracePt t="12333" x="989013" y="4505325"/>
          <p14:tracePt t="12349" x="976313" y="4505325"/>
          <p14:tracePt t="12365" x="963613" y="4505325"/>
          <p14:tracePt t="12375" x="950913" y="4505325"/>
          <p14:tracePt t="12381" x="938213" y="4505325"/>
          <p14:tracePt t="12405" x="925513" y="4505325"/>
          <p14:tracePt t="12421" x="914400" y="4505325"/>
          <p14:tracePt t="12453" x="901700" y="4505325"/>
          <p14:tracePt t="12469" x="889000" y="4505325"/>
          <p14:tracePt t="12837" x="889000" y="4492625"/>
          <p14:tracePt t="12869" x="889000" y="4479925"/>
          <p14:tracePt t="12877" x="889000" y="4467225"/>
          <p14:tracePt t="13117" x="889000" y="4454525"/>
          <p14:tracePt t="13133" x="889000" y="4443413"/>
          <p14:tracePt t="13141" x="889000" y="4430713"/>
          <p14:tracePt t="13149" x="901700" y="4430713"/>
          <p14:tracePt t="13173" x="901700" y="4418013"/>
          <p14:tracePt t="13205" x="914400" y="4418013"/>
          <p14:tracePt t="13261" x="914400" y="4405313"/>
          <p14:tracePt t="13461" x="889000" y="4418013"/>
          <p14:tracePt t="13469" x="863600" y="4418013"/>
          <p14:tracePt t="13733" x="850900" y="4418013"/>
          <p14:tracePt t="13837" x="850900" y="4430713"/>
          <p14:tracePt t="13845" x="863600" y="4430713"/>
          <p14:tracePt t="13853" x="901700" y="4430713"/>
          <p14:tracePt t="13861" x="938213" y="4430713"/>
          <p14:tracePt t="13869" x="976313" y="4430713"/>
          <p14:tracePt t="13877" x="1027113" y="4430713"/>
          <p14:tracePt t="13885" x="1076325" y="4430713"/>
          <p14:tracePt t="13893" x="1139825" y="4430713"/>
          <p14:tracePt t="13901" x="1201738" y="4430713"/>
          <p14:tracePt t="13909" x="1263650" y="4418013"/>
          <p14:tracePt t="13917" x="1314450" y="4418013"/>
          <p14:tracePt t="13925" x="1389063" y="4405313"/>
          <p14:tracePt t="13933" x="1465263" y="4379913"/>
          <p14:tracePt t="13941" x="1501775" y="4379913"/>
          <p14:tracePt t="13958" x="1601788" y="4367213"/>
          <p14:tracePt t="13965" x="1639888" y="4354513"/>
          <p14:tracePt t="13973" x="1677988" y="4354513"/>
          <p14:tracePt t="13981" x="1689100" y="4354513"/>
          <p14:tracePt t="13989" x="1714500" y="4354513"/>
          <p14:tracePt t="14197" x="1701800" y="4354513"/>
          <p14:tracePt t="14205" x="1689100" y="4354513"/>
          <p14:tracePt t="14222" x="1665288" y="4354513"/>
          <p14:tracePt t="14229" x="1652588" y="4354513"/>
          <p14:tracePt t="14237" x="1639888" y="4354513"/>
          <p14:tracePt t="14253" x="1627188" y="4354513"/>
          <p14:tracePt t="14269" x="1614488" y="4354513"/>
          <p14:tracePt t="14285" x="1589088" y="4330700"/>
          <p14:tracePt t="14293" x="1577975" y="4305300"/>
          <p14:tracePt t="14301" x="1577975" y="4279900"/>
          <p14:tracePt t="14309" x="1565275" y="4230688"/>
          <p14:tracePt t="14317" x="1539875" y="4167188"/>
          <p14:tracePt t="14325" x="1514475" y="4117975"/>
          <p14:tracePt t="14333" x="1514475" y="4054475"/>
          <p14:tracePt t="14341" x="1501775" y="4005263"/>
          <p14:tracePt t="14349" x="1489075" y="3954463"/>
          <p14:tracePt t="14357" x="1465263" y="3892550"/>
          <p14:tracePt t="14365" x="1452563" y="3854450"/>
          <p14:tracePt t="14373" x="1439863" y="3816350"/>
          <p14:tracePt t="14381" x="1414463" y="3792538"/>
          <p14:tracePt t="14389" x="1414463" y="3754438"/>
          <p14:tracePt t="14406" x="1414463" y="3741738"/>
          <p14:tracePt t="14413" x="1401763" y="3716338"/>
          <p14:tracePt t="14422" x="1389063" y="3703638"/>
          <p14:tracePt t="14429" x="1376363" y="3692525"/>
          <p14:tracePt t="14439" x="1376363" y="3679825"/>
          <p14:tracePt t="14445" x="1363663" y="3667125"/>
          <p14:tracePt t="14557" x="1363663" y="3654425"/>
          <p14:tracePt t="14565" x="1339850" y="3654425"/>
          <p14:tracePt t="14589" x="1327150" y="3654425"/>
          <p14:tracePt t="14613" x="1301750" y="3654425"/>
          <p14:tracePt t="14717" x="1301750" y="3641725"/>
          <p14:tracePt t="14725" x="1327150" y="3629025"/>
          <p14:tracePt t="14733" x="1352550" y="3629025"/>
          <p14:tracePt t="14741" x="1376363" y="3616325"/>
          <p14:tracePt t="14749" x="1427163" y="3616325"/>
          <p14:tracePt t="14757" x="1476375" y="3616325"/>
          <p14:tracePt t="14765" x="1539875" y="3590925"/>
          <p14:tracePt t="14773" x="1589088" y="3590925"/>
          <p14:tracePt t="14781" x="1639888" y="3579813"/>
          <p14:tracePt t="14789" x="1714500" y="3567113"/>
          <p14:tracePt t="14797" x="1814513" y="3567113"/>
          <p14:tracePt t="14805" x="1878013" y="3567113"/>
          <p14:tracePt t="14813" x="1965325" y="3567113"/>
          <p14:tracePt t="14821" x="2052638" y="3567113"/>
          <p14:tracePt t="14829" x="2116138" y="3567113"/>
          <p14:tracePt t="14838" x="2178050" y="3567113"/>
          <p14:tracePt t="14845" x="2239963" y="3567113"/>
          <p14:tracePt t="14853" x="2290763" y="3567113"/>
          <p14:tracePt t="14861" x="2328863" y="3567113"/>
          <p14:tracePt t="14869" x="2352675" y="3567113"/>
          <p14:tracePt t="14877" x="2365375" y="3567113"/>
          <p14:tracePt t="14885" x="2378075" y="3567113"/>
          <p14:tracePt t="14893" x="2403475" y="3567113"/>
          <p14:tracePt t="15125" x="2403475" y="3541713"/>
          <p14:tracePt t="15133" x="2365375" y="3516313"/>
          <p14:tracePt t="15141" x="2303463" y="3490913"/>
          <p14:tracePt t="15149" x="2239963" y="3454400"/>
          <p14:tracePt t="15157" x="2165350" y="3403600"/>
          <p14:tracePt t="15165" x="2078038" y="3354388"/>
          <p14:tracePt t="15173" x="2003425" y="3328988"/>
          <p14:tracePt t="15180" x="1927225" y="3267075"/>
          <p14:tracePt t="15189" x="1878013" y="3228975"/>
          <p14:tracePt t="15196" x="1801813" y="3178175"/>
          <p14:tracePt t="15205" x="1752600" y="3141663"/>
          <p14:tracePt t="15212" x="1689100" y="3078163"/>
          <p14:tracePt t="15221" x="1652588" y="3041650"/>
          <p14:tracePt t="15229" x="1614488" y="3003550"/>
          <p14:tracePt t="15238" x="1614488" y="2990850"/>
          <p14:tracePt t="15245" x="1577975" y="2941638"/>
          <p14:tracePt t="15254" x="1577975" y="2890838"/>
          <p14:tracePt t="15261" x="1565275" y="2828925"/>
          <p14:tracePt t="15269" x="1565275" y="2778125"/>
          <p14:tracePt t="15277" x="1539875" y="2728913"/>
          <p14:tracePt t="15285" x="1527175" y="2665413"/>
          <p14:tracePt t="15293" x="1527175" y="2616200"/>
          <p14:tracePt t="15301" x="1527175" y="2565400"/>
          <p14:tracePt t="15309" x="1527175" y="2516188"/>
          <p14:tracePt t="15317" x="1527175" y="2478088"/>
          <p14:tracePt t="15325" x="1527175" y="2414588"/>
          <p14:tracePt t="15333" x="1527175" y="2365375"/>
          <p14:tracePt t="15341" x="1527175" y="2314575"/>
          <p14:tracePt t="15349" x="1527175" y="2227263"/>
          <p14:tracePt t="15357" x="1527175" y="2152650"/>
          <p14:tracePt t="15365" x="1527175" y="2101850"/>
          <p14:tracePt t="15373" x="1527175" y="2039938"/>
          <p14:tracePt t="15381" x="1539875" y="1965325"/>
          <p14:tracePt t="15389" x="1552575" y="1876425"/>
          <p14:tracePt t="15397" x="1589088" y="1814513"/>
          <p14:tracePt t="15405" x="1601788" y="1739900"/>
          <p14:tracePt t="15413" x="1627188" y="1676400"/>
          <p14:tracePt t="15421" x="1627188" y="1627188"/>
          <p14:tracePt t="15429" x="1652588" y="1576388"/>
          <p14:tracePt t="15437" x="1677988" y="1527175"/>
          <p14:tracePt t="15444" x="1701800" y="1489075"/>
          <p14:tracePt t="15454" x="1714500" y="1439863"/>
          <p14:tracePt t="15461" x="1727200" y="1414463"/>
          <p14:tracePt t="15469" x="1765300" y="1376363"/>
          <p14:tracePt t="15476" x="1765300" y="1350963"/>
          <p14:tracePt t="15485" x="1778000" y="1327150"/>
          <p14:tracePt t="15492" x="1801813" y="1289050"/>
          <p14:tracePt t="15500" x="1801813" y="1276350"/>
          <p14:tracePt t="15508" x="1814513" y="1238250"/>
          <p14:tracePt t="15516" x="1814513" y="1227138"/>
          <p14:tracePt t="15525" x="1839913" y="1189038"/>
          <p14:tracePt t="15533" x="1852613" y="1176338"/>
          <p14:tracePt t="15541" x="1865313" y="1150938"/>
          <p14:tracePt t="15549" x="1865313" y="1138238"/>
          <p14:tracePt t="15557" x="1890713" y="1114425"/>
          <p14:tracePt t="15565" x="1903413" y="1101725"/>
          <p14:tracePt t="15573" x="1914525" y="1076325"/>
          <p14:tracePt t="15581" x="1939925" y="1063625"/>
          <p14:tracePt t="15589" x="1952625" y="1038225"/>
          <p14:tracePt t="15605" x="1990725" y="1014413"/>
          <p14:tracePt t="15629" x="2003425" y="1001713"/>
          <p14:tracePt t="15637" x="2027238" y="976313"/>
          <p14:tracePt t="15654" x="2027238" y="963613"/>
          <p14:tracePt t="15670" x="2052638" y="963613"/>
          <p14:tracePt t="15685" x="2065338" y="950913"/>
          <p14:tracePt t="15693" x="2065338" y="938213"/>
          <p14:tracePt t="15709" x="2103438" y="925513"/>
          <p14:tracePt t="15725" x="2127250" y="901700"/>
          <p14:tracePt t="15741" x="2139950" y="876300"/>
          <p14:tracePt t="15757" x="2139950" y="863600"/>
          <p14:tracePt t="15765" x="2139950" y="850900"/>
          <p14:tracePt t="15773" x="2139950" y="838200"/>
          <p14:tracePt t="15781" x="2139950" y="812800"/>
          <p14:tracePt t="15789" x="2139950" y="801688"/>
          <p14:tracePt t="15797" x="2139950" y="763588"/>
          <p14:tracePt t="15805" x="2139950" y="738188"/>
          <p14:tracePt t="15812" x="2139950" y="700088"/>
          <p14:tracePt t="15821" x="2139950" y="688975"/>
          <p14:tracePt t="15829" x="2103438" y="650875"/>
          <p14:tracePt t="15837" x="2090738" y="625475"/>
          <p14:tracePt t="15844" x="2039938" y="576263"/>
          <p14:tracePt t="15861" x="2003425" y="550863"/>
          <p14:tracePt t="15870" x="1978025" y="525463"/>
          <p14:tracePt t="15877" x="1939925" y="525463"/>
          <p14:tracePt t="15885" x="1914525" y="512763"/>
          <p14:tracePt t="15893" x="1878013" y="500063"/>
          <p14:tracePt t="15901" x="1827213" y="487363"/>
          <p14:tracePt t="15909" x="1765300" y="476250"/>
          <p14:tracePt t="15917" x="1739900" y="476250"/>
          <p14:tracePt t="15925" x="1652588" y="463550"/>
          <p14:tracePt t="15933" x="1614488" y="463550"/>
          <p14:tracePt t="15941" x="1552575" y="463550"/>
          <p14:tracePt t="15949" x="1476375" y="463550"/>
          <p14:tracePt t="15957" x="1414463" y="463550"/>
          <p14:tracePt t="15965" x="1327150" y="463550"/>
          <p14:tracePt t="15973" x="1239838" y="463550"/>
          <p14:tracePt t="15981" x="1176338" y="463550"/>
          <p14:tracePt t="15989" x="1089025" y="463550"/>
          <p14:tracePt t="15997" x="1027113" y="476250"/>
          <p14:tracePt t="16021" x="838200" y="500063"/>
          <p14:tracePt t="16029" x="788988" y="500063"/>
          <p14:tracePt t="16037" x="750888" y="500063"/>
          <p14:tracePt t="16045" x="701675" y="500063"/>
          <p14:tracePt t="16054" x="676275" y="525463"/>
          <p14:tracePt t="16061" x="650875" y="538163"/>
          <p14:tracePt t="16070" x="612775" y="538163"/>
          <p14:tracePt t="16077" x="588963" y="550863"/>
          <p14:tracePt t="16086" x="563563" y="576263"/>
          <p14:tracePt t="16093" x="550863" y="600075"/>
          <p14:tracePt t="16101" x="512763" y="625475"/>
          <p14:tracePt t="16109" x="512763" y="638175"/>
          <p14:tracePt t="16117" x="488950" y="650875"/>
          <p14:tracePt t="16125" x="476250" y="688975"/>
          <p14:tracePt t="16133" x="450850" y="712788"/>
          <p14:tracePt t="16141" x="438150" y="776288"/>
          <p14:tracePt t="16149" x="425450" y="812800"/>
          <p14:tracePt t="16157" x="412750" y="863600"/>
          <p14:tracePt t="16165" x="400050" y="912813"/>
          <p14:tracePt t="16173" x="400050" y="963613"/>
          <p14:tracePt t="16181" x="400050" y="1038225"/>
          <p14:tracePt t="16189" x="400050" y="1101725"/>
          <p14:tracePt t="16197" x="400050" y="1150938"/>
          <p14:tracePt t="16205" x="400050" y="1250950"/>
          <p14:tracePt t="16213" x="400050" y="1339850"/>
          <p14:tracePt t="16221" x="400050" y="1439863"/>
          <p14:tracePt t="16229" x="400050" y="1539875"/>
          <p14:tracePt t="16237" x="412750" y="1663700"/>
          <p14:tracePt t="16245" x="450850" y="1776413"/>
          <p14:tracePt t="16253" x="500063" y="1876425"/>
          <p14:tracePt t="16261" x="550863" y="1978025"/>
          <p14:tracePt t="16270" x="588963" y="2052638"/>
          <p14:tracePt t="16276" x="638175" y="2139950"/>
          <p14:tracePt t="16286" x="701675" y="2214563"/>
          <p14:tracePt t="16292" x="738188" y="2278063"/>
          <p14:tracePt t="16301" x="788988" y="2352675"/>
          <p14:tracePt t="16308" x="825500" y="2403475"/>
          <p14:tracePt t="16317" x="901700" y="2478088"/>
          <p14:tracePt t="16324" x="938213" y="2516188"/>
          <p14:tracePt t="16333" x="989013" y="2578100"/>
          <p14:tracePt t="16340" x="1027113" y="2652713"/>
          <p14:tracePt t="16348" x="1076325" y="2703513"/>
          <p14:tracePt t="16356" x="1114425" y="2752725"/>
          <p14:tracePt t="16364" x="1176338" y="2816225"/>
          <p14:tracePt t="16372" x="1239838" y="2878138"/>
          <p14:tracePt t="16381" x="1289050" y="2916238"/>
          <p14:tracePt t="16389" x="1339850" y="2965450"/>
          <p14:tracePt t="16397" x="1389063" y="3003550"/>
          <p14:tracePt t="16405" x="1452563" y="3065463"/>
          <p14:tracePt t="16413" x="1465263" y="3090863"/>
          <p14:tracePt t="16421" x="1539875" y="3141663"/>
          <p14:tracePt t="16429" x="1577975" y="3178175"/>
          <p14:tracePt t="16437" x="1677988" y="3228975"/>
          <p14:tracePt t="16445" x="1727200" y="3254375"/>
          <p14:tracePt t="16453" x="1801813" y="3290888"/>
          <p14:tracePt t="16460" x="1839913" y="3303588"/>
          <p14:tracePt t="16470" x="1927225" y="3316288"/>
          <p14:tracePt t="16477" x="2003425" y="3316288"/>
          <p14:tracePt t="16486" x="2078038" y="3316288"/>
          <p14:tracePt t="16493" x="2152650" y="3316288"/>
          <p14:tracePt t="16501" x="2239963" y="3316288"/>
          <p14:tracePt t="16509" x="2303463" y="3316288"/>
          <p14:tracePt t="16517" x="2365375" y="3316288"/>
          <p14:tracePt t="16525" x="2441575" y="3316288"/>
          <p14:tracePt t="16533" x="2490788" y="3316288"/>
          <p14:tracePt t="16541" x="2541588" y="3316288"/>
          <p14:tracePt t="16549" x="2603500" y="3316288"/>
          <p14:tracePt t="16557" x="2667000" y="3316288"/>
          <p14:tracePt t="16565" x="2728913" y="3316288"/>
          <p14:tracePt t="16573" x="2828925" y="3316288"/>
          <p14:tracePt t="16581" x="2890838" y="3316288"/>
          <p14:tracePt t="16589" x="2954338" y="3316288"/>
          <p14:tracePt t="16597" x="3016250" y="3316288"/>
          <p14:tracePt t="16605" x="3067050" y="3316288"/>
          <p14:tracePt t="16613" x="3116263" y="3316288"/>
          <p14:tracePt t="16621" x="3205163" y="3316288"/>
          <p14:tracePt t="16629" x="3228975" y="3316288"/>
          <p14:tracePt t="16636" x="3267075" y="3316288"/>
          <p14:tracePt t="16645" x="3279775" y="3316288"/>
          <p14:tracePt t="16653" x="3305175" y="3316288"/>
          <p14:tracePt t="16661" x="3317875" y="3303588"/>
          <p14:tracePt t="16670" x="3341688" y="3267075"/>
          <p14:tracePt t="16677" x="3354388" y="3241675"/>
          <p14:tracePt t="16686" x="3379788" y="3190875"/>
          <p14:tracePt t="16693" x="3379788" y="3141663"/>
          <p14:tracePt t="16701" x="3405188" y="3016250"/>
          <p14:tracePt t="16709" x="3417888" y="2965450"/>
          <p14:tracePt t="16717" x="3417888" y="2852738"/>
          <p14:tracePt t="16725" x="3429000" y="2716213"/>
          <p14:tracePt t="16733" x="3429000" y="2603500"/>
          <p14:tracePt t="16741" x="3429000" y="2452688"/>
          <p14:tracePt t="16749" x="3429000" y="2303463"/>
          <p14:tracePt t="16757" x="3429000" y="2165350"/>
          <p14:tracePt t="16765" x="3441700" y="2014538"/>
          <p14:tracePt t="16773" x="3479800" y="1876425"/>
          <p14:tracePt t="16781" x="3492500" y="1727200"/>
          <p14:tracePt t="16789" x="3505200" y="1589088"/>
          <p14:tracePt t="16797" x="3505200" y="1463675"/>
          <p14:tracePt t="16805" x="3505200" y="1339850"/>
          <p14:tracePt t="16813" x="3554413" y="1227138"/>
          <p14:tracePt t="16821" x="3554413" y="1176338"/>
          <p14:tracePt t="16829" x="3554413" y="1076325"/>
          <p14:tracePt t="16837" x="3554413" y="1025525"/>
          <p14:tracePt t="16845" x="3554413" y="950913"/>
          <p14:tracePt t="16853" x="3554413" y="889000"/>
          <p14:tracePt t="16861" x="3541713" y="838200"/>
          <p14:tracePt t="16869" x="3541713" y="788988"/>
          <p14:tracePt t="16877" x="3530600" y="763588"/>
          <p14:tracePt t="16886" x="3517900" y="725488"/>
          <p14:tracePt t="16893" x="3492500" y="663575"/>
          <p14:tracePt t="16902" x="3479800" y="625475"/>
          <p14:tracePt t="16909" x="3467100" y="600075"/>
          <p14:tracePt t="16917" x="3441700" y="576263"/>
          <p14:tracePt t="16925" x="3429000" y="550863"/>
          <p14:tracePt t="16933" x="3417888" y="525463"/>
          <p14:tracePt t="16941" x="3392488" y="500063"/>
          <p14:tracePt t="16953" x="3392488" y="487363"/>
          <p14:tracePt t="16956" x="3379788" y="487363"/>
          <p14:tracePt t="16965" x="3367088" y="476250"/>
          <p14:tracePt t="16973" x="3328988" y="463550"/>
          <p14:tracePt t="16981" x="3317875" y="450850"/>
          <p14:tracePt t="16989" x="3305175" y="450850"/>
          <p14:tracePt t="16997" x="3267075" y="438150"/>
          <p14:tracePt t="17005" x="3241675" y="438150"/>
          <p14:tracePt t="17013" x="3205163" y="438150"/>
          <p14:tracePt t="17021" x="3167063" y="425450"/>
          <p14:tracePt t="17029" x="3128963" y="425450"/>
          <p14:tracePt t="17037" x="3079750" y="425450"/>
          <p14:tracePt t="17045" x="3041650" y="425450"/>
          <p14:tracePt t="17053" x="2979738" y="425450"/>
          <p14:tracePt t="17061" x="2928938" y="425450"/>
          <p14:tracePt t="17069" x="2867025" y="425450"/>
          <p14:tracePt t="17077" x="2790825" y="425450"/>
          <p14:tracePt t="17085" x="2741613" y="425450"/>
          <p14:tracePt t="17093" x="2690813" y="425450"/>
          <p14:tracePt t="17102" x="2603500" y="425450"/>
          <p14:tracePt t="17109" x="2541588" y="425450"/>
          <p14:tracePt t="17117" x="2490788" y="425450"/>
          <p14:tracePt t="17125" x="2441575" y="425450"/>
          <p14:tracePt t="17133" x="2365375" y="425450"/>
          <p14:tracePt t="17140" x="2316163" y="425450"/>
          <p14:tracePt t="17149" x="2252663" y="425450"/>
          <p14:tracePt t="17157" x="2216150" y="425450"/>
          <p14:tracePt t="17165" x="2203450" y="425450"/>
          <p14:tracePt t="17181" x="2165350" y="425450"/>
          <p14:tracePt t="17189" x="2103438" y="438150"/>
          <p14:tracePt t="17197" x="2065338" y="438150"/>
          <p14:tracePt t="17205" x="2014538" y="438150"/>
          <p14:tracePt t="17213" x="1978025" y="463550"/>
          <p14:tracePt t="17221" x="1939925" y="463550"/>
          <p14:tracePt t="17229" x="1927225" y="463550"/>
          <p14:tracePt t="17237" x="1914525" y="476250"/>
          <p14:tracePt t="17244" x="1878013" y="487363"/>
          <p14:tracePt t="17253" x="1865313" y="512763"/>
          <p14:tracePt t="17260" x="1839913" y="525463"/>
          <p14:tracePt t="17269" x="1814513" y="550863"/>
          <p14:tracePt t="17276" x="1790700" y="612775"/>
          <p14:tracePt t="17285" x="1778000" y="638175"/>
          <p14:tracePt t="17293" x="1765300" y="688975"/>
          <p14:tracePt t="17302" x="1765300" y="738188"/>
          <p14:tracePt t="17309" x="1739900" y="788988"/>
          <p14:tracePt t="17318" x="1739900" y="825500"/>
          <p14:tracePt t="17325" x="1739900" y="863600"/>
          <p14:tracePt t="17333" x="1739900" y="901700"/>
          <p14:tracePt t="17341" x="1739900" y="925513"/>
          <p14:tracePt t="17349" x="1739900" y="938213"/>
          <p14:tracePt t="17357" x="1739900" y="963613"/>
          <p14:tracePt t="17365" x="1739900" y="976313"/>
          <p14:tracePt t="17373" x="1739900" y="989013"/>
          <p14:tracePt t="17381" x="1739900" y="1001713"/>
          <p14:tracePt t="17389" x="1739900" y="1014413"/>
          <p14:tracePt t="17413" x="1739900" y="1025525"/>
          <p14:tracePt t="17421" x="1739900" y="1038225"/>
          <p14:tracePt t="17437" x="1739900" y="1050925"/>
          <p14:tracePt t="17453" x="1752600" y="1063625"/>
          <p14:tracePt t="17477" x="1778000" y="1089025"/>
          <p14:tracePt t="17541" x="1801813" y="1089025"/>
          <p14:tracePt t="17557" x="1814513" y="1089025"/>
          <p14:tracePt t="17573" x="1827213" y="1089025"/>
          <p14:tracePt t="17581" x="1839913" y="1089025"/>
          <p14:tracePt t="17589" x="1852613" y="1089025"/>
          <p14:tracePt t="17597" x="1890713" y="1076325"/>
          <p14:tracePt t="17605" x="1927225" y="1063625"/>
          <p14:tracePt t="17613" x="1965325" y="1038225"/>
          <p14:tracePt t="17621" x="1978025" y="1025525"/>
          <p14:tracePt t="17629" x="2039938" y="1001713"/>
          <p14:tracePt t="17645" x="2052638" y="989013"/>
          <p14:tracePt t="18933" x="2039938" y="989013"/>
          <p14:tracePt t="18941" x="2014538" y="1001713"/>
          <p14:tracePt t="18957" x="2003425" y="1001713"/>
          <p14:tracePt t="18966" x="1990725" y="1001713"/>
          <p14:tracePt t="18981" x="1978025" y="1001713"/>
          <p14:tracePt t="18989" x="1965325" y="1001713"/>
          <p14:tracePt t="18997" x="1927225" y="1001713"/>
          <p14:tracePt t="19005" x="1914525" y="1001713"/>
          <p14:tracePt t="19013" x="1890713" y="1001713"/>
          <p14:tracePt t="19021" x="1865313" y="1001713"/>
          <p14:tracePt t="19029" x="1852613" y="1001713"/>
          <p14:tracePt t="19037" x="1814513" y="1001713"/>
          <p14:tracePt t="19045" x="1801813" y="989013"/>
          <p14:tracePt t="19053" x="1790700" y="976313"/>
          <p14:tracePt t="19061" x="1752600" y="950913"/>
          <p14:tracePt t="19069" x="1701800" y="925513"/>
          <p14:tracePt t="19077" x="1639888" y="901700"/>
          <p14:tracePt t="19085" x="1589088" y="876300"/>
          <p14:tracePt t="19093" x="1527175" y="838200"/>
          <p14:tracePt t="19101" x="1439863" y="812800"/>
          <p14:tracePt t="19109" x="1363663" y="750888"/>
          <p14:tracePt t="19117" x="1276350" y="712788"/>
          <p14:tracePt t="19125" x="1214438" y="676275"/>
          <p14:tracePt t="19133" x="1127125" y="625475"/>
          <p14:tracePt t="19141" x="1076325" y="576263"/>
          <p14:tracePt t="19150" x="1001713" y="525463"/>
          <p14:tracePt t="19157" x="938213" y="487363"/>
          <p14:tracePt t="19167" x="825500" y="438150"/>
          <p14:tracePt t="19173" x="701675" y="374650"/>
          <p14:tracePt t="19181" x="600075" y="312738"/>
          <p14:tracePt t="19189" x="476250" y="263525"/>
          <p14:tracePt t="19197" x="350838" y="225425"/>
          <p14:tracePt t="19205" x="225425" y="150813"/>
          <p14:tracePt t="19213" x="138113" y="87313"/>
          <p14:tracePt t="20942" x="74613" y="1276350"/>
          <p14:tracePt t="20949" x="125413" y="1350963"/>
          <p14:tracePt t="20957" x="174625" y="1427163"/>
          <p14:tracePt t="20965" x="238125" y="1514475"/>
          <p14:tracePt t="20973" x="300038" y="1601788"/>
          <p14:tracePt t="20981" x="400050" y="1689100"/>
          <p14:tracePt t="20989" x="500063" y="1789113"/>
          <p14:tracePt t="20997" x="625475" y="1889125"/>
          <p14:tracePt t="21005" x="776288" y="2014538"/>
          <p14:tracePt t="21013" x="925513" y="2139950"/>
          <p14:tracePt t="21021" x="1101725" y="2265363"/>
          <p14:tracePt t="21029" x="1339850" y="2427288"/>
          <p14:tracePt t="21037" x="1565275" y="2552700"/>
          <p14:tracePt t="21045" x="1765300" y="2665413"/>
          <p14:tracePt t="21053" x="2003425" y="2790825"/>
          <p14:tracePt t="21062" x="2190750" y="2890838"/>
          <p14:tracePt t="21069" x="2403475" y="2952750"/>
          <p14:tracePt t="21078" x="2641600" y="3016250"/>
          <p14:tracePt t="21085" x="2841625" y="3065463"/>
          <p14:tracePt t="21095" x="3003550" y="3065463"/>
          <p14:tracePt t="21101" x="3092450" y="3065463"/>
          <p14:tracePt t="21157" x="3167063" y="3065463"/>
          <p14:tracePt t="21605" x="3167063" y="3078163"/>
          <p14:tracePt t="21629" x="3154363" y="3078163"/>
          <p14:tracePt t="21637" x="3128963" y="3065463"/>
          <p14:tracePt t="21669" x="3116263" y="3054350"/>
          <p14:tracePt t="21685" x="3116263" y="3028950"/>
          <p14:tracePt t="21693" x="3103563" y="3016250"/>
          <p14:tracePt t="21701" x="3092450" y="3003550"/>
          <p14:tracePt t="21710" x="3092450" y="2978150"/>
          <p14:tracePt t="21725" x="3092450" y="2965450"/>
          <p14:tracePt t="21749" x="3092450" y="2952750"/>
          <p14:tracePt t="21757" x="3092450" y="2941638"/>
          <p14:tracePt t="21765" x="3103563" y="2916238"/>
          <p14:tracePt t="21773" x="3128963" y="2903538"/>
          <p14:tracePt t="21781" x="3167063" y="2890838"/>
          <p14:tracePt t="21789" x="3205163" y="2852738"/>
          <p14:tracePt t="21797" x="3241675" y="2852738"/>
          <p14:tracePt t="21805" x="3279775" y="2840038"/>
          <p14:tracePt t="21813" x="3292475" y="2840038"/>
          <p14:tracePt t="21821" x="3341688" y="2840038"/>
          <p14:tracePt t="21829" x="3379788" y="2840038"/>
          <p14:tracePt t="21837" x="3429000" y="2840038"/>
          <p14:tracePt t="21845" x="3492500" y="2840038"/>
          <p14:tracePt t="21853" x="3541713" y="2840038"/>
          <p14:tracePt t="21861" x="3579813" y="2840038"/>
          <p14:tracePt t="21869" x="3617913" y="2840038"/>
          <p14:tracePt t="21877" x="3667125" y="2840038"/>
          <p14:tracePt t="21885" x="3705225" y="2840038"/>
          <p14:tracePt t="21894" x="3743325" y="2840038"/>
          <p14:tracePt t="21901" x="3779838" y="2840038"/>
          <p14:tracePt t="21911" x="3817938" y="2840038"/>
          <p14:tracePt t="21917" x="3830638" y="2840038"/>
          <p14:tracePt t="21933" x="3843338" y="2840038"/>
          <p14:tracePt t="22181" x="3856038" y="2828925"/>
          <p14:tracePt t="22213" x="3856038" y="2816225"/>
          <p14:tracePt t="22253" x="3856038" y="2790825"/>
          <p14:tracePt t="23077" x="3843338" y="2803525"/>
          <p14:tracePt t="23085" x="3843338" y="2816225"/>
          <p14:tracePt t="23093" x="3843338" y="2828925"/>
          <p14:tracePt t="23101" x="3817938" y="2840038"/>
          <p14:tracePt t="23109" x="3817938" y="2852738"/>
          <p14:tracePt t="23117" x="3805238" y="2865438"/>
          <p14:tracePt t="23453" x="3792538" y="2865438"/>
          <p14:tracePt t="23461" x="3779838" y="2865438"/>
          <p14:tracePt t="23485" x="3767138" y="2865438"/>
          <p14:tracePt t="23493" x="3767138" y="2878138"/>
          <p14:tracePt t="23509" x="3756025" y="2878138"/>
          <p14:tracePt t="23533" x="3743325" y="2890838"/>
          <p14:tracePt t="23685" x="3743325" y="2878138"/>
          <p14:tracePt t="23701" x="3743325" y="2865438"/>
          <p14:tracePt t="23733" x="3743325" y="2852738"/>
          <p14:tracePt t="23742" x="3743325" y="2840038"/>
          <p14:tracePt t="23845" x="3743325" y="2828925"/>
          <p14:tracePt t="23869" x="3743325" y="2816225"/>
          <p14:tracePt t="23877" x="3743325" y="2803525"/>
          <p14:tracePt t="23885" x="3743325" y="2790825"/>
          <p14:tracePt t="23909" x="3743325" y="2778125"/>
          <p14:tracePt t="24165" x="3756025" y="2778125"/>
          <p14:tracePt t="24245" x="3756025" y="2765425"/>
          <p14:tracePt t="24269" x="3767138" y="2752725"/>
          <p14:tracePt t="24277" x="3767138" y="2740025"/>
          <p14:tracePt t="24341" x="3767138" y="2728913"/>
          <p14:tracePt t="24357" x="3779838" y="2728913"/>
          <p14:tracePt t="24421" x="3792538" y="2716213"/>
          <p14:tracePt t="24453" x="3792538" y="2703513"/>
          <p14:tracePt t="24477" x="3792538" y="2690813"/>
          <p14:tracePt t="24565" x="3805238" y="2678113"/>
          <p14:tracePt t="24773" x="3817938" y="2665413"/>
          <p14:tracePt t="24789" x="3817938" y="2652713"/>
          <p14:tracePt t="24813" x="3830638" y="2640013"/>
          <p14:tracePt t="24845" x="3843338" y="2616200"/>
          <p14:tracePt t="24861" x="3856038" y="2603500"/>
          <p14:tracePt t="24901" x="3856038" y="2578100"/>
          <p14:tracePt t="24917" x="3867150" y="2565400"/>
          <p14:tracePt t="24941" x="3879850" y="2552700"/>
          <p14:tracePt t="24957" x="3879850" y="2540000"/>
          <p14:tracePt t="24965" x="3892550" y="2527300"/>
          <p14:tracePt t="24981" x="3892550" y="2516188"/>
          <p14:tracePt t="24989" x="3905250" y="2503488"/>
          <p14:tracePt t="25013" x="3905250" y="2490788"/>
          <p14:tracePt t="25021" x="3917950" y="2478088"/>
          <p14:tracePt t="25037" x="3917950" y="2465388"/>
          <p14:tracePt t="25045" x="3930650" y="2465388"/>
          <p14:tracePt t="25061" x="3930650" y="2439988"/>
          <p14:tracePt t="25077" x="3930650" y="2427288"/>
          <p14:tracePt t="25093" x="3943350" y="2414588"/>
          <p14:tracePt t="25109" x="3943350" y="2390775"/>
          <p14:tracePt t="25117" x="3956050" y="2390775"/>
          <p14:tracePt t="25125" x="3956050" y="2378075"/>
          <p14:tracePt t="25133" x="3968750" y="2378075"/>
          <p14:tracePt t="25149" x="3968750" y="2352675"/>
          <p14:tracePt t="25174" x="3968750" y="2339975"/>
          <p14:tracePt t="25181" x="3979863" y="2339975"/>
          <p14:tracePt t="25213" x="3979863" y="2327275"/>
          <p14:tracePt t="25221" x="3992563" y="2327275"/>
          <p14:tracePt t="25237" x="4005263" y="2327275"/>
          <p14:tracePt t="25245" x="4005263" y="2314575"/>
          <p14:tracePt t="25261" x="4017963" y="2303463"/>
          <p14:tracePt t="25285" x="4030663" y="2303463"/>
          <p14:tracePt t="25301" x="4043363" y="2303463"/>
          <p14:tracePt t="25437" x="4056063" y="2303463"/>
          <p14:tracePt t="25453" x="4030663" y="2314575"/>
          <p14:tracePt t="25469" x="4017963" y="2352675"/>
          <p14:tracePt t="25477" x="4017963" y="2365375"/>
          <p14:tracePt t="25485" x="3992563" y="2378075"/>
          <p14:tracePt t="25493" x="3992563" y="2390775"/>
          <p14:tracePt t="25525" x="3979863" y="2403475"/>
          <p14:tracePt t="25557" x="3968750" y="2414588"/>
          <p14:tracePt t="25565" x="3968750" y="2439988"/>
          <p14:tracePt t="25573" x="3956050" y="2439988"/>
          <p14:tracePt t="25581" x="3943350" y="2439988"/>
          <p14:tracePt t="25589" x="3930650" y="2452688"/>
          <p14:tracePt t="25606" x="3917950" y="2452688"/>
          <p14:tracePt t="25623" x="3917950" y="2465388"/>
          <p14:tracePt t="25638" x="3905250" y="2465388"/>
          <p14:tracePt t="25653" x="3905250" y="2478088"/>
          <p14:tracePt t="25669" x="3892550" y="2478088"/>
          <p14:tracePt t="25677" x="3879850" y="2490788"/>
          <p14:tracePt t="25693" x="3867150" y="2490788"/>
          <p14:tracePt t="25701" x="3867150" y="2503488"/>
          <p14:tracePt t="25717" x="3856038" y="2503488"/>
          <p14:tracePt t="25725" x="3843338" y="2516188"/>
          <p14:tracePt t="25765" x="3830638" y="2516188"/>
          <p14:tracePt t="25821" x="3817938" y="2516188"/>
          <p14:tracePt t="25861" x="3805238" y="2527300"/>
          <p14:tracePt t="25869" x="3792538" y="2540000"/>
          <p14:tracePt t="25893" x="3779838" y="2552700"/>
          <p14:tracePt t="25909" x="3767138" y="2552700"/>
          <p14:tracePt t="25925" x="3756025" y="2565400"/>
          <p14:tracePt t="25933" x="3756025" y="2578100"/>
          <p14:tracePt t="25957" x="3743325" y="2578100"/>
          <p14:tracePt t="26037" x="3743325" y="2590800"/>
          <p14:tracePt t="26061" x="3730625" y="2603500"/>
          <p14:tracePt t="26085" x="3730625" y="2616200"/>
          <p14:tracePt t="26093" x="3730625" y="2627313"/>
          <p14:tracePt t="26101" x="3730625" y="2640013"/>
          <p14:tracePt t="26117" x="3730625" y="2652713"/>
          <p14:tracePt t="26549" x="3730625" y="2665413"/>
          <p14:tracePt t="26589" x="3743325" y="2652713"/>
          <p14:tracePt t="26613" x="3767138" y="2640013"/>
          <p14:tracePt t="26621" x="3767138" y="2616200"/>
          <p14:tracePt t="26629" x="3779838" y="2603500"/>
          <p14:tracePt t="26645" x="3792538" y="2578100"/>
          <p14:tracePt t="26654" x="3805238" y="2552700"/>
          <p14:tracePt t="26661" x="3817938" y="2552700"/>
          <p14:tracePt t="26671" x="3817938" y="2527300"/>
          <p14:tracePt t="26677" x="3830638" y="2516188"/>
          <p14:tracePt t="26685" x="3830638" y="2503488"/>
          <p14:tracePt t="26693" x="3856038" y="2478088"/>
          <p14:tracePt t="26709" x="3856038" y="2465388"/>
          <p14:tracePt t="26717" x="3867150" y="2452688"/>
          <p14:tracePt t="26725" x="3867150" y="2439988"/>
          <p14:tracePt t="26741" x="3892550" y="2414588"/>
          <p14:tracePt t="26749" x="3892550" y="2403475"/>
          <p14:tracePt t="26757" x="3917950" y="2378075"/>
          <p14:tracePt t="26765" x="3930650" y="2352675"/>
          <p14:tracePt t="26773" x="3943350" y="2352675"/>
          <p14:tracePt t="26781" x="3956050" y="2327275"/>
          <p14:tracePt t="26790" x="3979863" y="2314575"/>
          <p14:tracePt t="26797" x="3992563" y="2303463"/>
          <p14:tracePt t="26805" x="4005263" y="2278063"/>
          <p14:tracePt t="26813" x="4030663" y="2278063"/>
          <p14:tracePt t="26821" x="4030663" y="2265363"/>
          <p14:tracePt t="26829" x="4043363" y="2239963"/>
          <p14:tracePt t="26845" x="4068763" y="2214563"/>
          <p14:tracePt t="26861" x="4081463" y="2201863"/>
          <p14:tracePt t="26871" x="4092575" y="2190750"/>
          <p14:tracePt t="26877" x="4117975" y="2165350"/>
          <p14:tracePt t="26893" x="4117975" y="2152650"/>
          <p14:tracePt t="26901" x="4143375" y="2139950"/>
          <p14:tracePt t="26909" x="4156075" y="2114550"/>
          <p14:tracePt t="26917" x="4168775" y="2114550"/>
          <p14:tracePt t="26925" x="4181475" y="2089150"/>
          <p14:tracePt t="26933" x="4192588" y="2065338"/>
          <p14:tracePt t="26941" x="4205288" y="2065338"/>
          <p14:tracePt t="26949" x="4230688" y="2027238"/>
          <p14:tracePt t="26957" x="4243388" y="2014538"/>
          <p14:tracePt t="26965" x="4268788" y="1989138"/>
          <p14:tracePt t="26973" x="4281488" y="1952625"/>
          <p14:tracePt t="26981" x="4294188" y="1939925"/>
          <p14:tracePt t="26989" x="4318000" y="1901825"/>
          <p14:tracePt t="26997" x="4318000" y="1889125"/>
          <p14:tracePt t="27005" x="4343400" y="1852613"/>
          <p14:tracePt t="27013" x="4356100" y="1839913"/>
          <p14:tracePt t="27021" x="4368800" y="1814513"/>
          <p14:tracePt t="27029" x="4381500" y="1789113"/>
          <p14:tracePt t="27037" x="4381500" y="1765300"/>
          <p14:tracePt t="27045" x="4406900" y="1752600"/>
          <p14:tracePt t="27054" x="4406900" y="1727200"/>
          <p14:tracePt t="27061" x="4406900" y="1714500"/>
          <p14:tracePt t="27071" x="4418013" y="1689100"/>
          <p14:tracePt t="27077" x="4418013" y="1676400"/>
          <p14:tracePt t="27085" x="4430713" y="1663700"/>
          <p14:tracePt t="27093" x="4443413" y="1652588"/>
          <p14:tracePt t="27101" x="4443413" y="1639888"/>
          <p14:tracePt t="27109" x="4456113" y="1627188"/>
          <p14:tracePt t="27117" x="4456113" y="1614488"/>
          <p14:tracePt t="27125" x="4456113" y="1601788"/>
          <p14:tracePt t="27141" x="4456113" y="1589088"/>
          <p14:tracePt t="27149" x="4468813" y="1563688"/>
          <p14:tracePt t="27173" x="4468813" y="1552575"/>
          <p14:tracePt t="27197" x="4468813" y="1539875"/>
          <p14:tracePt t="27205" x="4481513" y="1539875"/>
          <p14:tracePt t="27213" x="4481513" y="1527175"/>
          <p14:tracePt t="27221" x="4494213" y="1514475"/>
          <p14:tracePt t="27245" x="4494213" y="1501775"/>
          <p14:tracePt t="27261" x="4494213" y="1489075"/>
          <p14:tracePt t="27285" x="4494213" y="1476375"/>
          <p14:tracePt t="27293" x="4494213" y="1463675"/>
          <p14:tracePt t="27301" x="4494213" y="1450975"/>
          <p14:tracePt t="27317" x="4506913" y="1439863"/>
          <p14:tracePt t="27325" x="4506913" y="1427163"/>
          <p14:tracePt t="27333" x="4506913" y="1414463"/>
          <p14:tracePt t="27349" x="4506913" y="1389063"/>
          <p14:tracePt t="27357" x="4518025" y="1376363"/>
          <p14:tracePt t="27373" x="4530725" y="1350963"/>
          <p14:tracePt t="27389" x="4530725" y="1327150"/>
          <p14:tracePt t="27397" x="4543425" y="1327150"/>
          <p14:tracePt t="27405" x="4556125" y="1314450"/>
          <p14:tracePt t="27413" x="4556125" y="1301750"/>
          <p14:tracePt t="27421" x="4568825" y="1289050"/>
          <p14:tracePt t="27429" x="4568825" y="1276350"/>
          <p14:tracePt t="27437" x="4581525" y="1263650"/>
          <p14:tracePt t="27445" x="4581525" y="1250950"/>
          <p14:tracePt t="27454" x="4594225" y="1238250"/>
          <p14:tracePt t="27470" x="4606925" y="1227138"/>
          <p14:tracePt t="27477" x="4606925" y="1214438"/>
          <p14:tracePt t="27486" x="4606925" y="1189038"/>
          <p14:tracePt t="27493" x="4619625" y="1189038"/>
          <p14:tracePt t="27501" x="4630738" y="1176338"/>
          <p14:tracePt t="27509" x="4643438" y="1150938"/>
          <p14:tracePt t="27526" x="4656138" y="1125538"/>
          <p14:tracePt t="27533" x="4656138" y="1101725"/>
          <p14:tracePt t="27541" x="4656138" y="1089025"/>
          <p14:tracePt t="27549" x="4681538" y="1050925"/>
          <p14:tracePt t="27557" x="4694238" y="1038225"/>
          <p14:tracePt t="27565" x="4694238" y="1014413"/>
          <p14:tracePt t="27573" x="4694238" y="976313"/>
          <p14:tracePt t="27581" x="4706938" y="950913"/>
          <p14:tracePt t="27589" x="4706938" y="925513"/>
          <p14:tracePt t="27597" x="4732338" y="889000"/>
          <p14:tracePt t="27605" x="4732338" y="863600"/>
          <p14:tracePt t="27613" x="4732338" y="825500"/>
          <p14:tracePt t="27621" x="4732338" y="801688"/>
          <p14:tracePt t="27629" x="4732338" y="776288"/>
          <p14:tracePt t="27638" x="4732338" y="750888"/>
          <p14:tracePt t="27645" x="4732338" y="738188"/>
          <p14:tracePt t="27654" x="4732338" y="712788"/>
          <p14:tracePt t="27661" x="4732338" y="700088"/>
          <p14:tracePt t="27671" x="4732338" y="688975"/>
          <p14:tracePt t="27687" x="4732338" y="676275"/>
          <p14:tracePt t="27709" x="4719638" y="676275"/>
          <p14:tracePt t="27717" x="4706938" y="663575"/>
          <p14:tracePt t="27725" x="4694238" y="663575"/>
          <p14:tracePt t="27733" x="4668838" y="663575"/>
          <p14:tracePt t="27741" x="4643438" y="663575"/>
          <p14:tracePt t="27749" x="4606925" y="663575"/>
          <p14:tracePt t="27757" x="4568825" y="663575"/>
          <p14:tracePt t="27765" x="4543425" y="663575"/>
          <p14:tracePt t="27773" x="4506913" y="663575"/>
          <p14:tracePt t="27781" x="4468813" y="663575"/>
          <p14:tracePt t="27789" x="4418013" y="663575"/>
          <p14:tracePt t="27797" x="4368800" y="663575"/>
          <p14:tracePt t="27805" x="4330700" y="663575"/>
          <p14:tracePt t="27813" x="4281488" y="663575"/>
          <p14:tracePt t="27821" x="4256088" y="663575"/>
          <p14:tracePt t="27829" x="4205288" y="663575"/>
          <p14:tracePt t="27837" x="4168775" y="676275"/>
          <p14:tracePt t="27845" x="4117975" y="676275"/>
          <p14:tracePt t="27853" x="4081463" y="700088"/>
          <p14:tracePt t="27861" x="4068763" y="700088"/>
          <p14:tracePt t="27870" x="4043363" y="700088"/>
          <p14:tracePt t="27877" x="4030663" y="700088"/>
          <p14:tracePt t="27887" x="4005263" y="712788"/>
          <p14:tracePt t="27909" x="3992563" y="712788"/>
          <p14:tracePt t="27918" x="3992563" y="725488"/>
          <p14:tracePt t="27925" x="3979863" y="725488"/>
          <p14:tracePt t="27933" x="3968750" y="738188"/>
          <p14:tracePt t="27941" x="3956050" y="750888"/>
          <p14:tracePt t="27949" x="3943350" y="776288"/>
          <p14:tracePt t="27957" x="3930650" y="812800"/>
          <p14:tracePt t="27965" x="3892550" y="850900"/>
          <p14:tracePt t="27973" x="3879850" y="901700"/>
          <p14:tracePt t="27981" x="3843338" y="950913"/>
          <p14:tracePt t="27989" x="3805238" y="1038225"/>
          <p14:tracePt t="27997" x="3767138" y="1076325"/>
          <p14:tracePt t="28005" x="3730625" y="1150938"/>
          <p14:tracePt t="28013" x="3717925" y="1214438"/>
          <p14:tracePt t="28021" x="3705225" y="1276350"/>
          <p14:tracePt t="28029" x="3667125" y="1350963"/>
          <p14:tracePt t="28037" x="3617913" y="1427163"/>
          <p14:tracePt t="28045" x="3592513" y="1489075"/>
          <p14:tracePt t="28054" x="3554413" y="1589088"/>
          <p14:tracePt t="28061" x="3530600" y="1663700"/>
          <p14:tracePt t="28070" x="3492500" y="1739900"/>
          <p14:tracePt t="28077" x="3467100" y="1814513"/>
          <p14:tracePt t="28086" x="3454400" y="1876425"/>
          <p14:tracePt t="28093" x="3454400" y="1952625"/>
          <p14:tracePt t="28103" x="3454400" y="2001838"/>
          <p14:tracePt t="28109" x="3454400" y="2065338"/>
          <p14:tracePt t="28117" x="3454400" y="2114550"/>
          <p14:tracePt t="28125" x="3454400" y="2165350"/>
          <p14:tracePt t="28133" x="3454400" y="2227263"/>
          <p14:tracePt t="28141" x="3454400" y="2278063"/>
          <p14:tracePt t="28149" x="3454400" y="2327275"/>
          <p14:tracePt t="28157" x="3492500" y="2403475"/>
          <p14:tracePt t="28165" x="3530600" y="2478088"/>
          <p14:tracePt t="28173" x="3567113" y="2540000"/>
          <p14:tracePt t="28187" x="3630613" y="2616200"/>
          <p14:tracePt t="28189" x="3679825" y="2665413"/>
          <p14:tracePt t="28197" x="3756025" y="2740025"/>
          <p14:tracePt t="28205" x="3817938" y="2778125"/>
          <p14:tracePt t="28213" x="3892550" y="2828925"/>
          <p14:tracePt t="28222" x="3943350" y="2865438"/>
          <p14:tracePt t="28229" x="4005263" y="2903538"/>
          <p14:tracePt t="28238" x="4068763" y="2916238"/>
          <p14:tracePt t="28245" x="4143375" y="2952750"/>
          <p14:tracePt t="28253" x="4217988" y="2978150"/>
          <p14:tracePt t="28261" x="4294188" y="3003550"/>
          <p14:tracePt t="28270" x="4381500" y="3028950"/>
          <p14:tracePt t="28277" x="4456113" y="3041650"/>
          <p14:tracePt t="28286" x="4518025" y="3041650"/>
          <p14:tracePt t="28293" x="4594225" y="3065463"/>
          <p14:tracePt t="28303" x="4643438" y="3065463"/>
          <p14:tracePt t="28309" x="4743450" y="3065463"/>
          <p14:tracePt t="28318" x="4806950" y="3065463"/>
          <p14:tracePt t="28325" x="4881563" y="3065463"/>
          <p14:tracePt t="28333" x="4981575" y="3065463"/>
          <p14:tracePt t="28341" x="5057775" y="3065463"/>
          <p14:tracePt t="28349" x="5145088" y="3065463"/>
          <p14:tracePt t="28357" x="5232400" y="3041650"/>
          <p14:tracePt t="28365" x="5307013" y="3003550"/>
          <p14:tracePt t="28373" x="5370513" y="2978150"/>
          <p14:tracePt t="28381" x="5445125" y="2941638"/>
          <p14:tracePt t="28389" x="5483225" y="2890838"/>
          <p14:tracePt t="28397" x="5532438" y="2852738"/>
          <p14:tracePt t="28405" x="5557838" y="2790825"/>
          <p14:tracePt t="28413" x="5607050" y="2703513"/>
          <p14:tracePt t="28421" x="5645150" y="2578100"/>
          <p14:tracePt t="28429" x="5719763" y="2452688"/>
          <p14:tracePt t="28437" x="5757863" y="2352675"/>
          <p14:tracePt t="28445" x="5795963" y="2190750"/>
          <p14:tracePt t="28453" x="5870575" y="2027238"/>
          <p14:tracePt t="28461" x="5932488" y="1889125"/>
          <p14:tracePt t="28469" x="5995988" y="1739900"/>
          <p14:tracePt t="28477" x="6021388" y="1601788"/>
          <p14:tracePt t="28486" x="6057900" y="1463675"/>
          <p14:tracePt t="28493" x="6083300" y="1339850"/>
          <p14:tracePt t="28503" x="6121400" y="1238250"/>
          <p14:tracePt t="28509" x="6134100" y="1150938"/>
          <p14:tracePt t="28518" x="6146800" y="1063625"/>
          <p14:tracePt t="28525" x="6146800" y="963613"/>
          <p14:tracePt t="28533" x="6146800" y="889000"/>
          <p14:tracePt t="28541" x="6146800" y="801688"/>
          <p14:tracePt t="28549" x="6146800" y="725488"/>
          <p14:tracePt t="28557" x="6146800" y="676275"/>
          <p14:tracePt t="28565" x="6146800" y="663575"/>
          <p14:tracePt t="28573" x="6121400" y="625475"/>
          <p14:tracePt t="28581" x="6096000" y="588963"/>
          <p14:tracePt t="28589" x="6083300" y="576263"/>
          <p14:tracePt t="28597" x="6034088" y="525463"/>
          <p14:tracePt t="28613" x="5995988" y="512763"/>
          <p14:tracePt t="28621" x="5957888" y="487363"/>
          <p14:tracePt t="28629" x="5908675" y="463550"/>
          <p14:tracePt t="28637" x="5857875" y="463550"/>
          <p14:tracePt t="28645" x="5808663" y="450850"/>
          <p14:tracePt t="28654" x="5732463" y="450850"/>
          <p14:tracePt t="28661" x="5670550" y="425450"/>
          <p14:tracePt t="28669" x="5595938" y="425450"/>
          <p14:tracePt t="28677" x="5495925" y="425450"/>
          <p14:tracePt t="28686" x="5407025" y="425450"/>
          <p14:tracePt t="28693" x="5281613" y="425450"/>
          <p14:tracePt t="28702" x="5145088" y="425450"/>
          <p14:tracePt t="28709" x="5019675" y="425450"/>
          <p14:tracePt t="28719" x="4881563" y="425450"/>
          <p14:tracePt t="28725" x="4768850" y="425450"/>
          <p14:tracePt t="28733" x="4643438" y="425450"/>
          <p14:tracePt t="28741" x="4581525" y="425450"/>
          <p14:tracePt t="28749" x="4506913" y="438150"/>
          <p14:tracePt t="28757" x="4406900" y="450850"/>
          <p14:tracePt t="28765" x="4368800" y="476250"/>
          <p14:tracePt t="28773" x="4305300" y="487363"/>
          <p14:tracePt t="28781" x="4281488" y="500063"/>
          <p14:tracePt t="28789" x="4243388" y="525463"/>
          <p14:tracePt t="28797" x="4205288" y="550863"/>
          <p14:tracePt t="28805" x="4143375" y="563563"/>
          <p14:tracePt t="28813" x="4130675" y="588963"/>
          <p14:tracePt t="28821" x="4092575" y="600075"/>
          <p14:tracePt t="28829" x="4068763" y="638175"/>
          <p14:tracePt t="28837" x="4043363" y="650875"/>
          <p14:tracePt t="28845" x="4017963" y="676275"/>
          <p14:tracePt t="28854" x="3992563" y="700088"/>
          <p14:tracePt t="28861" x="3943350" y="750888"/>
          <p14:tracePt t="28869" x="3917950" y="776288"/>
          <p14:tracePt t="28877" x="3879850" y="812800"/>
          <p14:tracePt t="28886" x="3830638" y="876300"/>
          <p14:tracePt t="28893" x="3779838" y="925513"/>
          <p14:tracePt t="28902" x="3730625" y="989013"/>
          <p14:tracePt t="28909" x="3692525" y="1025525"/>
          <p14:tracePt t="28919" x="3643313" y="1076325"/>
          <p14:tracePt t="28925" x="3592513" y="1138238"/>
          <p14:tracePt t="28934" x="3567113" y="1176338"/>
          <p14:tracePt t="28941" x="3517900" y="1238250"/>
          <p14:tracePt t="28949" x="3479800" y="1263650"/>
          <p14:tracePt t="28957" x="3467100" y="1314450"/>
          <p14:tracePt t="28965" x="3417888" y="1363663"/>
          <p14:tracePt t="28973" x="3379788" y="1427163"/>
          <p14:tracePt t="28981" x="3367088" y="1476375"/>
          <p14:tracePt t="28989" x="3354388" y="1539875"/>
          <p14:tracePt t="28997" x="3328988" y="1614488"/>
          <p14:tracePt t="29005" x="3317875" y="1689100"/>
          <p14:tracePt t="29013" x="3317875" y="1752600"/>
          <p14:tracePt t="29021" x="3317875" y="1827213"/>
          <p14:tracePt t="29029" x="3317875" y="1927225"/>
          <p14:tracePt t="29037" x="3317875" y="2001838"/>
          <p14:tracePt t="29045" x="3317875" y="2052638"/>
          <p14:tracePt t="29053" x="3317875" y="2114550"/>
          <p14:tracePt t="29061" x="3317875" y="2201863"/>
          <p14:tracePt t="29069" x="3317875" y="2227263"/>
          <p14:tracePt t="29077" x="3328988" y="2303463"/>
          <p14:tracePt t="29085" x="3341688" y="2378075"/>
          <p14:tracePt t="29093" x="3367088" y="2414588"/>
          <p14:tracePt t="29102" x="3392488" y="2490788"/>
          <p14:tracePt t="29109" x="3429000" y="2565400"/>
          <p14:tracePt t="29119" x="3441700" y="2627313"/>
          <p14:tracePt t="29125" x="3479800" y="2665413"/>
          <p14:tracePt t="29135" x="3517900" y="2728913"/>
          <p14:tracePt t="29141" x="3567113" y="2765425"/>
          <p14:tracePt t="29149" x="3617913" y="2840038"/>
          <p14:tracePt t="29157" x="3643313" y="2878138"/>
          <p14:tracePt t="29165" x="3679825" y="2916238"/>
          <p14:tracePt t="29173" x="3743325" y="2978150"/>
          <p14:tracePt t="29186" x="3792538" y="3016250"/>
          <p14:tracePt t="29189" x="3830638" y="3041650"/>
          <p14:tracePt t="29197" x="3879850" y="3078163"/>
          <p14:tracePt t="29205" x="3892550" y="3090863"/>
          <p14:tracePt t="29213" x="3956050" y="3128963"/>
          <p14:tracePt t="29222" x="3992563" y="3154363"/>
          <p14:tracePt t="29229" x="4030663" y="3178175"/>
          <p14:tracePt t="29237" x="4068763" y="3190875"/>
          <p14:tracePt t="29245" x="4130675" y="3228975"/>
          <p14:tracePt t="29253" x="4156075" y="3241675"/>
          <p14:tracePt t="29261" x="4205288" y="3254375"/>
          <p14:tracePt t="29269" x="4268788" y="3290888"/>
          <p14:tracePt t="29277" x="4318000" y="3303588"/>
          <p14:tracePt t="29286" x="4381500" y="3316288"/>
          <p14:tracePt t="29293" x="4430713" y="3328988"/>
          <p14:tracePt t="29301" x="4481513" y="3328988"/>
          <p14:tracePt t="29309" x="4518025" y="3328988"/>
          <p14:tracePt t="29318" x="4568825" y="3328988"/>
          <p14:tracePt t="29325" x="4630738" y="3328988"/>
          <p14:tracePt t="29335" x="4681538" y="3328988"/>
          <p14:tracePt t="29341" x="4732338" y="3328988"/>
          <p14:tracePt t="29349" x="4768850" y="3328988"/>
          <p14:tracePt t="29357" x="4819650" y="3328988"/>
          <p14:tracePt t="29365" x="4832350" y="3328988"/>
          <p14:tracePt t="29373" x="4906963" y="3303588"/>
          <p14:tracePt t="29381" x="4919663" y="3290888"/>
          <p14:tracePt t="29389" x="4956175" y="3241675"/>
          <p14:tracePt t="29397" x="5006975" y="3203575"/>
          <p14:tracePt t="29405" x="5057775" y="3128963"/>
          <p14:tracePt t="29413" x="5106988" y="3065463"/>
          <p14:tracePt t="29422" x="5157788" y="2990850"/>
          <p14:tracePt t="29429" x="5194300" y="2928938"/>
          <p14:tracePt t="29437" x="5257800" y="2840038"/>
          <p14:tracePt t="29445" x="5319713" y="2765425"/>
          <p14:tracePt t="29454" x="5357813" y="2690813"/>
          <p14:tracePt t="29461" x="5383213" y="2627313"/>
          <p14:tracePt t="29469" x="5419725" y="2565400"/>
          <p14:tracePt t="29477" x="5432425" y="2490788"/>
          <p14:tracePt t="29485" x="5470525" y="2365375"/>
          <p14:tracePt t="29493" x="5470525" y="2303463"/>
          <p14:tracePt t="29502" x="5483225" y="2214563"/>
          <p14:tracePt t="29509" x="5483225" y="2127250"/>
          <p14:tracePt t="29518" x="5507038" y="2039938"/>
          <p14:tracePt t="29525" x="5507038" y="1952625"/>
          <p14:tracePt t="29535" x="5532438" y="1889125"/>
          <p14:tracePt t="29541" x="5545138" y="1801813"/>
          <p14:tracePt t="29549" x="5545138" y="1727200"/>
          <p14:tracePt t="29557" x="5557838" y="1663700"/>
          <p14:tracePt t="29565" x="5570538" y="1589088"/>
          <p14:tracePt t="29573" x="5570538" y="1501775"/>
          <p14:tracePt t="29581" x="5570538" y="1427163"/>
          <p14:tracePt t="29589" x="5570538" y="1339850"/>
          <p14:tracePt t="29597" x="5570538" y="1250950"/>
          <p14:tracePt t="29605" x="5570538" y="1176338"/>
          <p14:tracePt t="29613" x="5570538" y="1101725"/>
          <p14:tracePt t="29621" x="5532438" y="1014413"/>
          <p14:tracePt t="29629" x="5507038" y="950913"/>
          <p14:tracePt t="29637" x="5445125" y="863600"/>
          <p14:tracePt t="29645" x="5394325" y="801688"/>
          <p14:tracePt t="29653" x="5332413" y="738188"/>
          <p14:tracePt t="29661" x="5281613" y="700088"/>
          <p14:tracePt t="29669" x="5257800" y="676275"/>
          <p14:tracePt t="29677" x="5232400" y="663575"/>
          <p14:tracePt t="29685" x="5194300" y="638175"/>
          <p14:tracePt t="29693" x="5157788" y="638175"/>
          <p14:tracePt t="29701" x="5145088" y="625475"/>
          <p14:tracePt t="29709" x="5094288" y="625475"/>
          <p14:tracePt t="29718" x="5057775" y="625475"/>
          <p14:tracePt t="29725" x="5019675" y="625475"/>
          <p14:tracePt t="29734" x="4994275" y="625475"/>
          <p14:tracePt t="29741" x="4956175" y="625475"/>
          <p14:tracePt t="29751" x="4906963" y="625475"/>
          <p14:tracePt t="29757" x="4832350" y="625475"/>
          <p14:tracePt t="29765" x="4781550" y="650875"/>
          <p14:tracePt t="29773" x="4706938" y="676275"/>
          <p14:tracePt t="29781" x="4630738" y="700088"/>
          <p14:tracePt t="29789" x="4556125" y="725488"/>
          <p14:tracePt t="29797" x="4481513" y="763588"/>
          <p14:tracePt t="29805" x="4443413" y="788988"/>
          <p14:tracePt t="29813" x="4381500" y="838200"/>
          <p14:tracePt t="29821" x="4330700" y="850900"/>
          <p14:tracePt t="29829" x="4305300" y="876300"/>
          <p14:tracePt t="29837" x="4256088" y="901700"/>
          <p14:tracePt t="29845" x="4217988" y="938213"/>
          <p14:tracePt t="29853" x="4168775" y="963613"/>
          <p14:tracePt t="29861" x="4168775" y="976313"/>
          <p14:tracePt t="29869" x="4143375" y="989013"/>
          <p14:tracePt t="29877" x="4117975" y="1014413"/>
          <p14:tracePt t="29886" x="4105275" y="1038225"/>
          <p14:tracePt t="29893" x="4068763" y="1063625"/>
          <p14:tracePt t="29901" x="4068763" y="1089025"/>
          <p14:tracePt t="29909" x="4056063" y="1125538"/>
          <p14:tracePt t="29918" x="4017963" y="1189038"/>
          <p14:tracePt t="29925" x="3992563" y="1238250"/>
          <p14:tracePt t="29934" x="3956050" y="1301750"/>
          <p14:tracePt t="29941" x="3956050" y="1350963"/>
          <p14:tracePt t="29951" x="3917950" y="1427163"/>
          <p14:tracePt t="29957" x="3905250" y="1501775"/>
          <p14:tracePt t="29965" x="3905250" y="1576388"/>
          <p14:tracePt t="29973" x="3892550" y="1652588"/>
          <p14:tracePt t="29981" x="3879850" y="1714500"/>
          <p14:tracePt t="29989" x="3856038" y="1839913"/>
          <p14:tracePt t="29997" x="3856038" y="1889125"/>
          <p14:tracePt t="30005" x="3843338" y="1978025"/>
          <p14:tracePt t="30013" x="3843338" y="2065338"/>
          <p14:tracePt t="30021" x="3843338" y="2127250"/>
          <p14:tracePt t="30029" x="3843338" y="2227263"/>
          <p14:tracePt t="30037" x="3843338" y="2314575"/>
          <p14:tracePt t="30045" x="3843338" y="2403475"/>
          <p14:tracePt t="30053" x="3856038" y="2503488"/>
          <p14:tracePt t="30061" x="3879850" y="2627313"/>
          <p14:tracePt t="30069" x="3930650" y="2728913"/>
          <p14:tracePt t="30077" x="3943350" y="2828925"/>
          <p14:tracePt t="30085" x="3979863" y="2903538"/>
          <p14:tracePt t="30093" x="4030663" y="3016250"/>
          <p14:tracePt t="30101" x="4056063" y="3078163"/>
          <p14:tracePt t="30109" x="4092575" y="3154363"/>
          <p14:tracePt t="30117" x="4130675" y="3216275"/>
          <p14:tracePt t="30125" x="4168775" y="3278188"/>
          <p14:tracePt t="30134" x="4192588" y="3328988"/>
          <p14:tracePt t="30141" x="4230688" y="3403600"/>
          <p14:tracePt t="30151" x="4230688" y="3429000"/>
          <p14:tracePt t="30157" x="4268788" y="3503613"/>
          <p14:tracePt t="30167" x="4268788" y="3529013"/>
          <p14:tracePt t="30173" x="4294188" y="3567113"/>
          <p14:tracePt t="30185" x="4294188" y="3579813"/>
          <p14:tracePt t="30189" x="4318000" y="3616325"/>
          <p14:tracePt t="30197" x="4330700" y="3641725"/>
          <p14:tracePt t="30205" x="4330700" y="3667125"/>
          <p14:tracePt t="30213" x="4343400" y="3679825"/>
          <p14:tracePt t="30221" x="4356100" y="3692525"/>
          <p14:tracePt t="30229" x="4368800" y="3716338"/>
          <p14:tracePt t="30245" x="4394200" y="3741738"/>
          <p14:tracePt t="30253" x="4406900" y="3754438"/>
          <p14:tracePt t="30261" x="4418013" y="3767138"/>
          <p14:tracePt t="30269" x="4430713" y="3767138"/>
          <p14:tracePt t="30277" x="4443413" y="3792538"/>
          <p14:tracePt t="30285" x="4456113" y="3792538"/>
          <p14:tracePt t="30293" x="4468813" y="3792538"/>
          <p14:tracePt t="30302" x="4494213" y="3803650"/>
          <p14:tracePt t="30309" x="4530725" y="3816350"/>
          <p14:tracePt t="30317" x="4568825" y="3829050"/>
          <p14:tracePt t="30325" x="4606925" y="3841750"/>
          <p14:tracePt t="30334" x="4681538" y="3854450"/>
          <p14:tracePt t="30341" x="4732338" y="3867150"/>
          <p14:tracePt t="30350" x="4819650" y="3905250"/>
          <p14:tracePt t="30357" x="4894263" y="3916363"/>
          <p14:tracePt t="30367" x="5006975" y="3954463"/>
          <p14:tracePt t="30373" x="5119688" y="3979863"/>
          <p14:tracePt t="30381" x="5207000" y="4017963"/>
          <p14:tracePt t="30389" x="5281613" y="4054475"/>
          <p14:tracePt t="30397" x="5383213" y="4092575"/>
          <p14:tracePt t="30405" x="5470525" y="4167188"/>
          <p14:tracePt t="30413" x="5507038" y="4179888"/>
          <p14:tracePt t="30421" x="5557838" y="4230688"/>
          <p14:tracePt t="30429" x="5583238" y="4254500"/>
          <p14:tracePt t="30437" x="5583238" y="4267200"/>
          <p14:tracePt t="30445" x="5583238" y="4318000"/>
          <p14:tracePt t="30453" x="5583238" y="4367213"/>
          <p14:tracePt t="30461" x="5583238" y="4405313"/>
          <p14:tracePt t="30469" x="5583238" y="4479925"/>
          <p14:tracePt t="30477" x="5532438" y="4530725"/>
          <p14:tracePt t="30485" x="5470525" y="4618038"/>
          <p14:tracePt t="30493" x="5383213" y="4679950"/>
          <p14:tracePt t="30501" x="5294313" y="4743450"/>
          <p14:tracePt t="30509" x="5170488" y="4818063"/>
          <p14:tracePt t="30517" x="5057775" y="4879975"/>
          <p14:tracePt t="30525" x="4956175" y="4930775"/>
          <p14:tracePt t="30533" x="4819650" y="5005388"/>
          <p14:tracePt t="30541" x="4681538" y="5056188"/>
          <p14:tracePt t="30550" x="4543425" y="5130800"/>
          <p14:tracePt t="30557" x="4406900" y="5181600"/>
          <p14:tracePt t="30567" x="4243388" y="5256213"/>
          <p14:tracePt t="30573" x="4081463" y="5294313"/>
          <p14:tracePt t="30581" x="3943350" y="5330825"/>
          <p14:tracePt t="30589" x="3779838" y="5394325"/>
          <p14:tracePt t="30597" x="3667125" y="5456238"/>
          <p14:tracePt t="30605" x="3505200" y="5507038"/>
          <p14:tracePt t="30613" x="3367088" y="5543550"/>
          <p14:tracePt t="30621" x="3241675" y="5581650"/>
          <p14:tracePt t="30629" x="3116263" y="5619750"/>
          <p14:tracePt t="30637" x="3003550" y="5668963"/>
          <p14:tracePt t="30645" x="2890838" y="5681663"/>
          <p14:tracePt t="30653" x="2816225" y="5694363"/>
          <p14:tracePt t="30661" x="2716213" y="5743575"/>
          <p14:tracePt t="30669" x="2616200" y="5768975"/>
          <p14:tracePt t="30677" x="2516188" y="5768975"/>
          <p14:tracePt t="30685" x="2378075" y="5794375"/>
          <p14:tracePt t="30693" x="2303463" y="5807075"/>
          <p14:tracePt t="30701" x="2190750" y="5807075"/>
          <p14:tracePt t="30709" x="2052638" y="5807075"/>
          <p14:tracePt t="30717" x="1914525" y="5807075"/>
          <p14:tracePt t="30725" x="1790700" y="5807075"/>
          <p14:tracePt t="30733" x="1639888" y="5807075"/>
          <p14:tracePt t="30741" x="1489075" y="5807075"/>
          <p14:tracePt t="30750" x="1376363" y="5807075"/>
          <p14:tracePt t="30757" x="1227138" y="5807075"/>
          <p14:tracePt t="30767" x="1101725" y="5794375"/>
          <p14:tracePt t="30773" x="963613" y="5781675"/>
          <p14:tracePt t="30783" x="863600" y="5732463"/>
          <p14:tracePt t="30789" x="738188" y="5694363"/>
          <p14:tracePt t="30797" x="650875" y="5656263"/>
          <p14:tracePt t="30805" x="550863" y="5643563"/>
          <p14:tracePt t="30813" x="463550" y="5607050"/>
          <p14:tracePt t="30821" x="376238" y="5581650"/>
          <p14:tracePt t="30829" x="312738" y="5543550"/>
          <p14:tracePt t="30837" x="300038" y="5543550"/>
          <p14:tracePt t="30845" x="263525" y="5518150"/>
          <p14:tracePt t="30853" x="238125" y="5507038"/>
          <p14:tracePt t="30877" x="238125" y="5494338"/>
          <p14:tracePt t="30909" x="238125" y="5468938"/>
          <p14:tracePt t="30925" x="250825" y="5456238"/>
          <p14:tracePt t="30933" x="263525" y="5430838"/>
          <p14:tracePt t="30941" x="287338" y="5407025"/>
          <p14:tracePt t="30949" x="300038" y="5394325"/>
          <p14:tracePt t="30957" x="325438" y="5368925"/>
          <p14:tracePt t="30966" x="338138" y="5356225"/>
          <p14:tracePt t="30973" x="363538" y="5330825"/>
          <p14:tracePt t="30983" x="376238" y="5318125"/>
          <p14:tracePt t="30989" x="387350" y="5305425"/>
          <p14:tracePt t="30997" x="438150" y="5281613"/>
          <p14:tracePt t="31005" x="463550" y="5268913"/>
          <p14:tracePt t="31013" x="476250" y="5268913"/>
          <p14:tracePt t="31021" x="500063" y="5268913"/>
          <p14:tracePt t="31029" x="525463" y="5256213"/>
          <p14:tracePt t="31037" x="563563" y="5243513"/>
          <p14:tracePt t="31045" x="588963" y="5230813"/>
          <p14:tracePt t="31053" x="600075" y="5230813"/>
          <p14:tracePt t="31061" x="625475" y="5230813"/>
          <p14:tracePt t="31069" x="638175" y="5230813"/>
          <p14:tracePt t="31077" x="676275" y="5230813"/>
          <p14:tracePt t="31085" x="701675" y="5230813"/>
          <p14:tracePt t="31093" x="725488" y="5230813"/>
          <p14:tracePt t="31101" x="763588" y="5230813"/>
          <p14:tracePt t="31109" x="776288" y="5230813"/>
          <p14:tracePt t="31117" x="788988" y="5230813"/>
          <p14:tracePt t="31125" x="814388" y="5230813"/>
          <p14:tracePt t="31133" x="850900" y="5230813"/>
          <p14:tracePt t="31141" x="863600" y="5230813"/>
          <p14:tracePt t="31150" x="901700" y="5243513"/>
          <p14:tracePt t="31157" x="950913" y="5243513"/>
          <p14:tracePt t="31166" x="989013" y="5243513"/>
          <p14:tracePt t="31173" x="1038225" y="5243513"/>
          <p14:tracePt t="31182" x="1089025" y="5243513"/>
          <p14:tracePt t="31189" x="1139825" y="5256213"/>
          <p14:tracePt t="31198" x="1201738" y="5268913"/>
          <p14:tracePt t="31205" x="1252538" y="5268913"/>
          <p14:tracePt t="31218" x="1276350" y="5268913"/>
          <p14:tracePt t="31221" x="1327150" y="5268913"/>
          <p14:tracePt t="31229" x="1363663" y="5268913"/>
          <p14:tracePt t="31237" x="1401763" y="5268913"/>
          <p14:tracePt t="31245" x="1414463" y="5268913"/>
          <p14:tracePt t="31253" x="1439863" y="5268913"/>
          <p14:tracePt t="31261" x="1465263" y="5268913"/>
          <p14:tracePt t="31269" x="1489075" y="5268913"/>
          <p14:tracePt t="31277" x="1501775" y="5256213"/>
          <p14:tracePt t="31293" x="1514475" y="5243513"/>
          <p14:tracePt t="31309" x="1539875" y="5230813"/>
          <p14:tracePt t="31349" x="1565275" y="5218113"/>
          <p14:tracePt t="31357" x="1565275" y="5205413"/>
          <p14:tracePt t="31366" x="1577975" y="5205413"/>
          <p14:tracePt t="31382" x="1577975" y="5194300"/>
          <p14:tracePt t="31389" x="1577975" y="5181600"/>
          <p14:tracePt t="31413" x="1577975" y="5168900"/>
          <p14:tracePt t="31437" x="1577975" y="5143500"/>
          <p14:tracePt t="31453" x="1577975" y="5130800"/>
          <p14:tracePt t="31469" x="1565275" y="5118100"/>
          <p14:tracePt t="31485" x="1539875" y="5105400"/>
          <p14:tracePt t="31493" x="1514475" y="5105400"/>
          <p14:tracePt t="31501" x="1465263" y="5092700"/>
          <p14:tracePt t="31509" x="1414463" y="5092700"/>
          <p14:tracePt t="31517" x="1376363" y="5081588"/>
          <p14:tracePt t="31525" x="1327150" y="5081588"/>
          <p14:tracePt t="31534" x="1263650" y="5068888"/>
          <p14:tracePt t="31541" x="1227138" y="5068888"/>
          <p14:tracePt t="31550" x="1189038" y="5043488"/>
          <p14:tracePt t="31557" x="1176338" y="5043488"/>
          <p14:tracePt t="31565" x="1163638" y="5043488"/>
          <p14:tracePt t="31573" x="1150938" y="5043488"/>
          <p14:tracePt t="31701" x="1163638" y="5043488"/>
          <p14:tracePt t="31725" x="1176338" y="5043488"/>
          <p14:tracePt t="31885" x="1201738" y="5043488"/>
          <p14:tracePt t="31933" x="1214438" y="5043488"/>
          <p14:tracePt t="32029" x="1239838" y="5043488"/>
          <p14:tracePt t="32037" x="1239838" y="5030788"/>
          <p14:tracePt t="32053" x="1252538" y="5030788"/>
          <p14:tracePt t="32085" x="1263650" y="5018088"/>
          <p14:tracePt t="32109" x="1276350" y="5005388"/>
          <p14:tracePt t="32157" x="1289050" y="4992688"/>
          <p14:tracePt t="32175" x="1289050" y="4981575"/>
          <p14:tracePt t="32197" x="1301750" y="4968875"/>
          <p14:tracePt t="32214" x="1314450" y="4956175"/>
          <p14:tracePt t="32269" x="1314450" y="4943475"/>
          <p14:tracePt t="32301" x="1327150" y="4943475"/>
          <p14:tracePt t="32501" x="1327150" y="4956175"/>
          <p14:tracePt t="32509" x="1327150" y="4968875"/>
          <p14:tracePt t="32525" x="1327150" y="4981575"/>
          <p14:tracePt t="32533" x="1327150" y="4992688"/>
          <p14:tracePt t="32541" x="1327150" y="5005388"/>
          <p14:tracePt t="32549" x="1327150" y="5030788"/>
          <p14:tracePt t="32566" x="1327150" y="5043488"/>
          <p14:tracePt t="32573" x="1314450" y="5056188"/>
          <p14:tracePt t="32581" x="1314450" y="5068888"/>
          <p14:tracePt t="32598" x="1314450" y="5081588"/>
          <p14:tracePt t="32621" x="1314450" y="5092700"/>
          <p14:tracePt t="32677" x="1314450" y="5105400"/>
          <p14:tracePt t="32685" x="1314450" y="5118100"/>
          <p14:tracePt t="32741" x="1327150" y="5118100"/>
          <p14:tracePt t="32765" x="1339850" y="5118100"/>
          <p14:tracePt t="32773" x="1352550" y="5118100"/>
          <p14:tracePt t="32789" x="1363663" y="5118100"/>
          <p14:tracePt t="32805" x="1376363" y="5105400"/>
          <p14:tracePt t="32813" x="1389063" y="5092700"/>
          <p14:tracePt t="32821" x="1389063" y="5081588"/>
          <p14:tracePt t="32845" x="1389063" y="5068888"/>
          <p14:tracePt t="32861" x="1389063" y="5056188"/>
          <p14:tracePt t="32885" x="1401763" y="5043488"/>
          <p14:tracePt t="32949" x="1401763" y="5018088"/>
          <p14:tracePt t="33077" x="1401763" y="5005388"/>
          <p14:tracePt t="33565" x="1414463" y="5005388"/>
          <p14:tracePt t="33573" x="1427163" y="5005388"/>
          <p14:tracePt t="33605" x="1452563" y="5005388"/>
          <p14:tracePt t="33829" x="1465263" y="5005388"/>
          <p14:tracePt t="33845" x="1476375" y="5005388"/>
          <p14:tracePt t="33869" x="1489075" y="5005388"/>
          <p14:tracePt t="33877" x="1501775" y="5005388"/>
          <p14:tracePt t="33885" x="1514475" y="5005388"/>
          <p14:tracePt t="33901" x="1527175" y="5005388"/>
          <p14:tracePt t="33917" x="1539875" y="5005388"/>
          <p14:tracePt t="33933" x="1552575" y="5005388"/>
          <p14:tracePt t="33949" x="1565275" y="5005388"/>
          <p14:tracePt t="33957" x="1577975" y="5005388"/>
          <p14:tracePt t="33981" x="1589088" y="5005388"/>
          <p14:tracePt t="34021" x="1601788" y="5005388"/>
          <p14:tracePt t="34037" x="1614488" y="5005388"/>
          <p14:tracePt t="34109" x="1627188" y="5005388"/>
          <p14:tracePt t="34125" x="1639888" y="5005388"/>
          <p14:tracePt t="34133" x="1665288" y="5005388"/>
          <p14:tracePt t="34157" x="1677988" y="5005388"/>
          <p14:tracePt t="34165" x="1689100" y="5018088"/>
          <p14:tracePt t="34173" x="1701800" y="5030788"/>
          <p14:tracePt t="34197" x="1778000" y="5056188"/>
          <p14:tracePt t="34205" x="1814513" y="5068888"/>
          <p14:tracePt t="34213" x="1878013" y="5092700"/>
          <p14:tracePt t="34221" x="1903413" y="5105400"/>
          <p14:tracePt t="34229" x="1965325" y="5118100"/>
          <p14:tracePt t="34237" x="1990725" y="5118100"/>
          <p14:tracePt t="34245" x="2039938" y="5130800"/>
          <p14:tracePt t="34253" x="2103438" y="5156200"/>
          <p14:tracePt t="34263" x="2152650" y="5168900"/>
          <p14:tracePt t="34269" x="2216150" y="5168900"/>
          <p14:tracePt t="34280" x="2303463" y="5181600"/>
          <p14:tracePt t="34285" x="2378075" y="5181600"/>
          <p14:tracePt t="34293" x="2465388" y="5181600"/>
          <p14:tracePt t="34301" x="2541588" y="5181600"/>
          <p14:tracePt t="34309" x="2667000" y="5181600"/>
          <p14:tracePt t="34317" x="2778125" y="5181600"/>
          <p14:tracePt t="34325" x="2890838" y="5181600"/>
          <p14:tracePt t="34333" x="3028950" y="5181600"/>
          <p14:tracePt t="34341" x="3167063" y="5181600"/>
          <p14:tracePt t="34349" x="3328988" y="5181600"/>
          <p14:tracePt t="34357" x="3492500" y="5181600"/>
          <p14:tracePt t="34365" x="3643313" y="5181600"/>
          <p14:tracePt t="34373" x="3830638" y="5181600"/>
          <p14:tracePt t="34381" x="3992563" y="5181600"/>
          <p14:tracePt t="34389" x="4230688" y="5168900"/>
          <p14:tracePt t="34397" x="4456113" y="5130800"/>
          <p14:tracePt t="34405" x="4743450" y="5105400"/>
          <p14:tracePt t="34413" x="5019675" y="5005388"/>
          <p14:tracePt t="34421" x="5332413" y="4905375"/>
          <p14:tracePt t="34429" x="5695950" y="4805363"/>
          <p14:tracePt t="34437" x="6008688" y="4705350"/>
          <p14:tracePt t="34446" x="6308725" y="4630738"/>
          <p14:tracePt t="34453" x="6596063" y="4518025"/>
          <p14:tracePt t="34462" x="6884988" y="4405313"/>
          <p14:tracePt t="34469" x="7146925" y="4279900"/>
          <p14:tracePt t="34479" x="7372350" y="4154488"/>
          <p14:tracePt t="34485" x="7572375" y="4017963"/>
          <p14:tracePt t="34494" x="7773988" y="3905250"/>
          <p14:tracePt t="34501" x="7923213" y="3829050"/>
          <p14:tracePt t="34509" x="8048625" y="3754438"/>
          <p14:tracePt t="34517" x="8161338" y="3679825"/>
          <p14:tracePt t="34525" x="8235950" y="3629025"/>
          <p14:tracePt t="34533" x="8274050" y="3590925"/>
          <p14:tracePt t="34541" x="8299450" y="3541713"/>
          <p14:tracePt t="34549" x="8324850" y="3503613"/>
          <p14:tracePt t="34557" x="8335963" y="3490913"/>
          <p14:tracePt t="34565" x="8335963" y="3454400"/>
          <p14:tracePt t="34573" x="8335963" y="3416300"/>
          <p14:tracePt t="34581" x="8335963" y="3403600"/>
          <p14:tracePt t="34589" x="8335963" y="3378200"/>
          <p14:tracePt t="34597" x="8335963" y="3367088"/>
          <p14:tracePt t="34621" x="8335963" y="3354388"/>
          <p14:tracePt t="34645" x="8335963" y="3341688"/>
          <p14:tracePt t="34653" x="8335963" y="3328988"/>
          <p14:tracePt t="34669" x="8324850" y="3316288"/>
          <p14:tracePt t="34701" x="8299450" y="3316288"/>
          <p14:tracePt t="34709" x="8248650" y="3303588"/>
          <p14:tracePt t="34717" x="8212138" y="3254375"/>
          <p14:tracePt t="34725" x="8161338" y="3216275"/>
          <p14:tracePt t="34733" x="8161338" y="3203575"/>
          <p14:tracePt t="35045" x="8123238" y="3190875"/>
          <p14:tracePt t="35053" x="8074025" y="3165475"/>
          <p14:tracePt t="35061" x="8048625" y="3154363"/>
          <p14:tracePt t="35069" x="8035925" y="3141663"/>
          <p14:tracePt t="35078" x="8023225" y="3128963"/>
          <p14:tracePt t="35085" x="8010525" y="3128963"/>
          <p14:tracePt t="35095" x="7999413" y="3116263"/>
          <p14:tracePt t="35101" x="7986713" y="3103563"/>
          <p14:tracePt t="35109" x="7974013" y="3103563"/>
          <p14:tracePt t="35117" x="7961313" y="3103563"/>
          <p14:tracePt t="35125" x="7923213" y="3103563"/>
          <p14:tracePt t="35133" x="7897813" y="3090863"/>
          <p14:tracePt t="35141" x="7874000" y="3090863"/>
          <p14:tracePt t="35149" x="7835900" y="3090863"/>
          <p14:tracePt t="35157" x="7797800" y="3090863"/>
          <p14:tracePt t="35165" x="7735888" y="3078163"/>
          <p14:tracePt t="35173" x="7710488" y="3078163"/>
          <p14:tracePt t="35195" x="7610475" y="3078163"/>
          <p14:tracePt t="35197" x="7561263" y="3078163"/>
          <p14:tracePt t="35205" x="7510463" y="3065463"/>
          <p14:tracePt t="35213" x="7485063" y="3065463"/>
          <p14:tracePt t="35221" x="7472363" y="3065463"/>
          <p14:tracePt t="35229" x="7459663" y="3054350"/>
          <p14:tracePt t="35237" x="7459663" y="3041650"/>
          <p14:tracePt t="35246" x="7448550" y="3041650"/>
          <p14:tracePt t="35261" x="7423150" y="3028950"/>
          <p14:tracePt t="35278" x="7397750" y="3003550"/>
          <p14:tracePt t="35285" x="7385050" y="3003550"/>
          <p14:tracePt t="35295" x="7348538" y="2990850"/>
          <p14:tracePt t="35301" x="7335838" y="2978150"/>
          <p14:tracePt t="35311" x="7297738" y="2965450"/>
          <p14:tracePt t="35325" x="7272338" y="2952750"/>
          <p14:tracePt t="35333" x="7259638" y="2952750"/>
          <p14:tracePt t="35341" x="7235825" y="2952750"/>
          <p14:tracePt t="35349" x="7210425" y="2952750"/>
          <p14:tracePt t="35357" x="7185025" y="2952750"/>
          <p14:tracePt t="35365" x="7172325" y="2952750"/>
          <p14:tracePt t="35373" x="7146925" y="2952750"/>
          <p14:tracePt t="35381" x="7134225" y="2952750"/>
          <p14:tracePt t="35389" x="7123113" y="2928938"/>
          <p14:tracePt t="35397" x="7097713" y="2928938"/>
          <p14:tracePt t="35413" x="7085013" y="2928938"/>
          <p14:tracePt t="35421" x="7059613" y="2928938"/>
          <p14:tracePt t="35437" x="7046913" y="2928938"/>
          <p14:tracePt t="35445" x="7034213" y="2928938"/>
          <p14:tracePt t="35453" x="7021513" y="2928938"/>
          <p14:tracePt t="35605" x="7046913" y="2928938"/>
          <p14:tracePt t="35613" x="7085013" y="2928938"/>
          <p14:tracePt t="35621" x="7123113" y="2916238"/>
          <p14:tracePt t="35629" x="7172325" y="2916238"/>
          <p14:tracePt t="35637" x="7223125" y="2916238"/>
          <p14:tracePt t="35645" x="7259638" y="2916238"/>
          <p14:tracePt t="35653" x="7310438" y="2916238"/>
          <p14:tracePt t="35661" x="7372350" y="2903538"/>
          <p14:tracePt t="35669" x="7410450" y="2903538"/>
          <p14:tracePt t="35677" x="7448550" y="2878138"/>
          <p14:tracePt t="35685" x="7472363" y="2878138"/>
          <p14:tracePt t="35694" x="7497763" y="2865438"/>
          <p14:tracePt t="35701" x="7523163" y="2865438"/>
          <p14:tracePt t="35711" x="7561263" y="2865438"/>
          <p14:tracePt t="35717" x="7585075" y="2852738"/>
          <p14:tracePt t="35725" x="7610475" y="2840038"/>
          <p14:tracePt t="35733" x="7635875" y="2840038"/>
          <p14:tracePt t="35741" x="7661275" y="2828925"/>
          <p14:tracePt t="35749" x="7710488" y="2828925"/>
          <p14:tracePt t="35757" x="7735888" y="2816225"/>
          <p14:tracePt t="35765" x="7761288" y="2803525"/>
          <p14:tracePt t="35773" x="7797800" y="2803525"/>
          <p14:tracePt t="35781" x="7823200" y="2778125"/>
          <p14:tracePt t="35789" x="7835900" y="2778125"/>
          <p14:tracePt t="35797" x="7874000" y="2765425"/>
          <p14:tracePt t="35805" x="7886700" y="2765425"/>
          <p14:tracePt t="35813" x="7897813" y="2740025"/>
          <p14:tracePt t="35821" x="7935913" y="2740025"/>
          <p14:tracePt t="35829" x="7961313" y="2728913"/>
          <p14:tracePt t="35837" x="7974013" y="2716213"/>
          <p14:tracePt t="35845" x="7986713" y="2716213"/>
          <p14:tracePt t="35853" x="8010525" y="2703513"/>
          <p14:tracePt t="35869" x="8035925" y="2690813"/>
          <p14:tracePt t="35878" x="8061325" y="2678113"/>
          <p14:tracePt t="35885" x="8099425" y="2652713"/>
          <p14:tracePt t="35894" x="8110538" y="2640013"/>
          <p14:tracePt t="35901" x="8148638" y="2640013"/>
          <p14:tracePt t="35910" x="8199438" y="2627313"/>
          <p14:tracePt t="35917" x="8235950" y="2590800"/>
          <p14:tracePt t="35927" x="8299450" y="2565400"/>
          <p14:tracePt t="35933" x="8335963" y="2552700"/>
          <p14:tracePt t="35941" x="8361363" y="2552700"/>
          <p14:tracePt t="35949" x="8412163" y="2527300"/>
          <p14:tracePt t="35957" x="8435975" y="2527300"/>
          <p14:tracePt t="35965" x="8474075" y="2516188"/>
          <p14:tracePt t="35973" x="8499475" y="2516188"/>
          <p14:tracePt t="35981" x="8512175" y="2503488"/>
          <p14:tracePt t="35989" x="8537575" y="2503488"/>
          <p14:tracePt t="35997" x="8561388" y="2490788"/>
          <p14:tracePt t="36005" x="8574088" y="2490788"/>
          <p14:tracePt t="36013" x="8586788" y="2490788"/>
          <p14:tracePt t="36021" x="8624888" y="2478088"/>
          <p14:tracePt t="36029" x="8637588" y="2465388"/>
          <p14:tracePt t="36045" x="8650288" y="2465388"/>
          <p14:tracePt t="36053" x="8661400" y="2452688"/>
          <p14:tracePt t="36069" x="8661400" y="2439988"/>
          <p14:tracePt t="36078" x="8674100" y="2439988"/>
          <p14:tracePt t="36101" x="8686800" y="2439988"/>
          <p14:tracePt t="36110" x="8699500" y="2427288"/>
          <p14:tracePt t="36127" x="8712200" y="2414588"/>
          <p14:tracePt t="36141" x="8724900" y="2414588"/>
          <p14:tracePt t="36149" x="8724900" y="2403475"/>
          <p14:tracePt t="36157" x="8750300" y="2390775"/>
          <p14:tracePt t="36177" x="8763000" y="2378075"/>
          <p14:tracePt t="36197" x="8774113" y="2378075"/>
          <p14:tracePt t="36349" x="8763000" y="2378075"/>
          <p14:tracePt t="36373" x="8750300" y="2378075"/>
          <p14:tracePt t="36397" x="8737600" y="2378075"/>
          <p14:tracePt t="36405" x="8724900" y="2378075"/>
          <p14:tracePt t="36413" x="8699500" y="2378075"/>
          <p14:tracePt t="36429" x="8699500" y="2390775"/>
          <p14:tracePt t="36437" x="8686800" y="2390775"/>
          <p14:tracePt t="36445" x="8674100" y="2390775"/>
          <p14:tracePt t="36453" x="8661400" y="2390775"/>
          <p14:tracePt t="36461" x="8637588" y="2390775"/>
          <p14:tracePt t="36469" x="8612188" y="2390775"/>
          <p14:tracePt t="36477" x="8586788" y="2390775"/>
          <p14:tracePt t="36485" x="8574088" y="2390775"/>
          <p14:tracePt t="36493" x="8548688" y="2390775"/>
          <p14:tracePt t="36501" x="8524875" y="2390775"/>
          <p14:tracePt t="36510" x="8486775" y="2390775"/>
          <p14:tracePt t="36517" x="8461375" y="2390775"/>
          <p14:tracePt t="36526" x="8412163" y="2390775"/>
          <p14:tracePt t="36533" x="8386763" y="2390775"/>
          <p14:tracePt t="36549" x="8348663" y="2390775"/>
          <p14:tracePt t="36557" x="8335963" y="2390775"/>
          <p14:tracePt t="36565" x="8324850" y="2390775"/>
          <p14:tracePt t="36573" x="8312150" y="2390775"/>
          <p14:tracePt t="36581" x="8299450" y="2390775"/>
          <p14:tracePt t="36589" x="8286750" y="2390775"/>
          <p14:tracePt t="36741" x="8312150" y="2390775"/>
          <p14:tracePt t="36749" x="8361363" y="2390775"/>
          <p14:tracePt t="36758" x="8412163" y="2390775"/>
          <p14:tracePt t="36765" x="8461375" y="2390775"/>
          <p14:tracePt t="36773" x="8537575" y="2390775"/>
          <p14:tracePt t="36781" x="8586788" y="2390775"/>
          <p14:tracePt t="36789" x="8637588" y="2390775"/>
          <p14:tracePt t="36797" x="8674100" y="2390775"/>
          <p14:tracePt t="36805" x="8712200" y="2390775"/>
          <p14:tracePt t="36813" x="8724900" y="2390775"/>
          <p14:tracePt t="36821" x="8763000" y="2390775"/>
          <p14:tracePt t="36837" x="8774113" y="2390775"/>
          <p14:tracePt t="36845" x="8786813" y="2403475"/>
          <p14:tracePt t="36869" x="8799513" y="2403475"/>
          <p14:tracePt t="36877" x="8812213" y="2414588"/>
          <p14:tracePt t="36901" x="8812213" y="2427288"/>
          <p14:tracePt t="36910" x="8812213" y="2439988"/>
          <p14:tracePt t="36917" x="8812213" y="2452688"/>
          <p14:tracePt t="36933" x="8812213" y="2465388"/>
          <p14:tracePt t="36942" x="8812213" y="2490788"/>
          <p14:tracePt t="36959" x="8812213" y="2503488"/>
          <p14:tracePt t="36965" x="8812213" y="2516188"/>
          <p14:tracePt t="36973" x="8812213" y="2527300"/>
          <p14:tracePt t="36981" x="8799513" y="2565400"/>
          <p14:tracePt t="36989" x="8799513" y="2578100"/>
          <p14:tracePt t="36997" x="8786813" y="2603500"/>
          <p14:tracePt t="37005" x="8786813" y="2616200"/>
          <p14:tracePt t="37021" x="8786813" y="2627313"/>
          <p14:tracePt t="37029" x="8786813" y="2652713"/>
          <p14:tracePt t="37053" x="8763000" y="2665413"/>
          <p14:tracePt t="37093" x="8763000" y="2690813"/>
          <p14:tracePt t="37101" x="8750300" y="2690813"/>
          <p14:tracePt t="37117" x="8750300" y="2703513"/>
          <p14:tracePt t="37142" x="8724900" y="2703513"/>
          <p14:tracePt t="37158" x="8686800" y="2703513"/>
          <p14:tracePt t="37165" x="8650288" y="2716213"/>
          <p14:tracePt t="37174" x="8612188" y="2716213"/>
          <p14:tracePt t="37181" x="8548688" y="2716213"/>
          <p14:tracePt t="37190" x="8448675" y="2716213"/>
          <p14:tracePt t="37197" x="8335963" y="2716213"/>
          <p14:tracePt t="37205" x="8186738" y="2716213"/>
          <p14:tracePt t="37213" x="8048625" y="2716213"/>
          <p14:tracePt t="37221" x="7835900" y="2665413"/>
          <p14:tracePt t="37229" x="7561263" y="2590800"/>
          <p14:tracePt t="37237" x="7246938" y="2478088"/>
          <p14:tracePt t="37245" x="6772275" y="2365375"/>
          <p14:tracePt t="37253" x="6296025" y="2201863"/>
          <p14:tracePt t="37261" x="5857875" y="2089150"/>
          <p14:tracePt t="37269" x="5307013" y="1876425"/>
          <p14:tracePt t="37277" x="4781550" y="1663700"/>
          <p14:tracePt t="37285" x="4230688" y="1427163"/>
          <p14:tracePt t="37293" x="3767138" y="1214438"/>
          <p14:tracePt t="37301" x="3292475" y="1038225"/>
          <p14:tracePt t="37310" x="2828925" y="825500"/>
          <p14:tracePt t="37317" x="2378075" y="650875"/>
          <p14:tracePt t="37325" x="1927225" y="487363"/>
          <p14:tracePt t="37333" x="1476375" y="312738"/>
          <p14:tracePt t="37342" x="1076325" y="200025"/>
          <p14:tracePt t="37349" x="750888" y="150813"/>
          <p14:tracePt t="37359" x="338138" y="38100"/>
          <p14:tracePt t="38470" x="376238" y="1789113"/>
          <p14:tracePt t="38477" x="701675" y="2101850"/>
          <p14:tracePt t="38486" x="1001713" y="2390775"/>
          <p14:tracePt t="38493" x="1363663" y="2752725"/>
          <p14:tracePt t="38502" x="1890713" y="3278188"/>
          <p14:tracePt t="38509" x="2441575" y="3941763"/>
          <p14:tracePt t="38517" x="3103563" y="4856163"/>
          <p14:tracePt t="38525" x="3717925" y="5794375"/>
          <p14:tracePt t="38533" x="4281488" y="6545263"/>
          <p14:tracePt t="38750" x="6621463" y="6732588"/>
          <p14:tracePt t="38757" x="6708775" y="6619875"/>
          <p14:tracePt t="38765" x="6759575" y="6532563"/>
          <p14:tracePt t="38773" x="6808788" y="6445250"/>
          <p14:tracePt t="38781" x="6834188" y="6370638"/>
          <p14:tracePt t="38789" x="6884988" y="6269038"/>
          <p14:tracePt t="38805" x="6946900" y="6119813"/>
          <p14:tracePt t="38813" x="6959600" y="6032500"/>
          <p14:tracePt t="38822" x="7021513" y="5907088"/>
          <p14:tracePt t="38829" x="7034213" y="5807075"/>
          <p14:tracePt t="38837" x="7085013" y="5681663"/>
          <p14:tracePt t="38845" x="7134225" y="5568950"/>
          <p14:tracePt t="38854" x="7172325" y="5494338"/>
          <p14:tracePt t="38861" x="7197725" y="5430838"/>
          <p14:tracePt t="38870" x="7210425" y="5394325"/>
          <p14:tracePt t="38877" x="7223125" y="5343525"/>
          <p14:tracePt t="38887" x="7223125" y="5318125"/>
          <p14:tracePt t="38893" x="7223125" y="5268913"/>
          <p14:tracePt t="38903" x="7246938" y="5218113"/>
          <p14:tracePt t="38909" x="7259638" y="5181600"/>
          <p14:tracePt t="38917" x="7272338" y="5143500"/>
          <p14:tracePt t="38925" x="7285038" y="5118100"/>
          <p14:tracePt t="38933" x="7310438" y="5092700"/>
          <p14:tracePt t="38941" x="7335838" y="5056188"/>
          <p14:tracePt t="38949" x="7348538" y="5043488"/>
          <p14:tracePt t="38957" x="7359650" y="5030788"/>
          <p14:tracePt t="38965" x="7359650" y="5005388"/>
          <p14:tracePt t="38981" x="7359650" y="4992688"/>
          <p14:tracePt t="39301" x="7372350" y="4968875"/>
          <p14:tracePt t="39309" x="7372350" y="4930775"/>
          <p14:tracePt t="39318" x="7372350" y="4905375"/>
          <p14:tracePt t="39326" x="7335838" y="4818063"/>
          <p14:tracePt t="39334" x="7335838" y="4756150"/>
          <p14:tracePt t="39341" x="7335838" y="4679950"/>
          <p14:tracePt t="39349" x="7335838" y="4579938"/>
          <p14:tracePt t="39357" x="7335838" y="4479925"/>
          <p14:tracePt t="39365" x="7335838" y="4418013"/>
          <p14:tracePt t="39373" x="7335838" y="4318000"/>
          <p14:tracePt t="39381" x="7335838" y="4230688"/>
          <p14:tracePt t="39389" x="7359650" y="4105275"/>
          <p14:tracePt t="39397" x="7397750" y="4005263"/>
          <p14:tracePt t="39405" x="7423150" y="3916363"/>
          <p14:tracePt t="39413" x="7435850" y="3816350"/>
          <p14:tracePt t="39421" x="7485063" y="3729038"/>
          <p14:tracePt t="39429" x="7510463" y="3641725"/>
          <p14:tracePt t="39437" x="7535863" y="3554413"/>
          <p14:tracePt t="39445" x="7548563" y="3479800"/>
          <p14:tracePt t="39453" x="7597775" y="3390900"/>
          <p14:tracePt t="39461" x="7610475" y="3316288"/>
          <p14:tracePt t="39470" x="7648575" y="3241675"/>
          <p14:tracePt t="39477" x="7673975" y="3165475"/>
          <p14:tracePt t="39486" x="7697788" y="3116263"/>
          <p14:tracePt t="39493" x="7723188" y="3078163"/>
          <p14:tracePt t="39502" x="7723188" y="3054350"/>
          <p14:tracePt t="39509" x="7723188" y="3041650"/>
          <p14:tracePt t="39519" x="7723188" y="3028950"/>
          <p14:tracePt t="39525" x="7723188" y="2990850"/>
          <p14:tracePt t="39533" x="7735888" y="2978150"/>
          <p14:tracePt t="39541" x="7735888" y="2952750"/>
          <p14:tracePt t="39549" x="7735888" y="2941638"/>
          <p14:tracePt t="39557" x="7735888" y="2916238"/>
          <p14:tracePt t="39565" x="7735888" y="2903538"/>
          <p14:tracePt t="39573" x="7735888" y="2890838"/>
          <p14:tracePt t="39669" x="7723188" y="2878138"/>
          <p14:tracePt t="39685" x="7685088" y="2878138"/>
          <p14:tracePt t="39693" x="7661275" y="2878138"/>
          <p14:tracePt t="39702" x="7623175" y="2878138"/>
          <p14:tracePt t="39709" x="7597775" y="2890838"/>
          <p14:tracePt t="39719" x="7585075" y="2890838"/>
          <p14:tracePt t="39725" x="7572375" y="2903538"/>
          <p14:tracePt t="39733" x="7548563" y="2916238"/>
          <p14:tracePt t="39805" x="7561263" y="2903538"/>
          <p14:tracePt t="39813" x="7597775" y="2840038"/>
          <p14:tracePt t="39821" x="7623175" y="2740025"/>
          <p14:tracePt t="39829" x="7673975" y="2616200"/>
          <p14:tracePt t="39838" x="7723188" y="2478088"/>
          <p14:tracePt t="39845" x="7797800" y="2339975"/>
          <p14:tracePt t="39853" x="7835900" y="2190750"/>
          <p14:tracePt t="39861" x="7897813" y="2027238"/>
          <p14:tracePt t="39870" x="7910513" y="1901825"/>
          <p14:tracePt t="39878" x="7935913" y="1765300"/>
          <p14:tracePt t="39885" x="7948613" y="1639888"/>
          <p14:tracePt t="39893" x="7974013" y="1576388"/>
          <p14:tracePt t="39902" x="8010525" y="1463675"/>
          <p14:tracePt t="39910" x="8023225" y="1401763"/>
          <p14:tracePt t="39918" x="8035925" y="1350963"/>
          <p14:tracePt t="39925" x="8061325" y="1301750"/>
          <p14:tracePt t="39935" x="8061325" y="1289050"/>
          <p14:tracePt t="39941" x="8061325" y="1250950"/>
          <p14:tracePt t="39950" x="8061325" y="1238250"/>
          <p14:tracePt t="39957" x="8061325" y="1214438"/>
          <p14:tracePt t="39981" x="8061325" y="1201738"/>
          <p14:tracePt t="40037" x="8061325" y="1189038"/>
          <p14:tracePt t="40053" x="8035925" y="1189038"/>
          <p14:tracePt t="40061" x="7999413" y="1201738"/>
          <p14:tracePt t="40069" x="7974013" y="1214438"/>
          <p14:tracePt t="40077" x="7910513" y="1263650"/>
          <p14:tracePt t="40085" x="7874000" y="1289050"/>
          <p14:tracePt t="40093" x="7848600" y="1289050"/>
          <p14:tracePt t="40102" x="7810500" y="1327150"/>
          <p14:tracePt t="40109" x="7785100" y="1327150"/>
          <p14:tracePt t="40118" x="7761288" y="1339850"/>
          <p14:tracePt t="40125" x="7735888" y="1363663"/>
          <p14:tracePt t="40135" x="7710488" y="1363663"/>
          <p14:tracePt t="40141" x="7685088" y="1363663"/>
          <p14:tracePt t="40149" x="7673975" y="1376363"/>
          <p14:tracePt t="40157" x="7648575" y="1401763"/>
          <p14:tracePt t="40166" x="7635875" y="1401763"/>
          <p14:tracePt t="40173" x="7635875" y="1414463"/>
          <p14:tracePt t="40181" x="7610475" y="1414463"/>
          <p14:tracePt t="40189" x="7585075" y="1450975"/>
          <p14:tracePt t="40197" x="7548563" y="1489075"/>
          <p14:tracePt t="40205" x="7523163" y="1514475"/>
          <p14:tracePt t="40214" x="7497763" y="1563688"/>
          <p14:tracePt t="40221" x="7448550" y="1614488"/>
          <p14:tracePt t="40229" x="7410450" y="1663700"/>
          <p14:tracePt t="40237" x="7385050" y="1689100"/>
          <p14:tracePt t="40245" x="7359650" y="1752600"/>
          <p14:tracePt t="40253" x="7297738" y="1827213"/>
          <p14:tracePt t="40261" x="7235825" y="1914525"/>
          <p14:tracePt t="40270" x="7185025" y="1978025"/>
          <p14:tracePt t="40277" x="7134225" y="2101850"/>
          <p14:tracePt t="40286" x="7059613" y="2201863"/>
          <p14:tracePt t="40293" x="7010400" y="2314575"/>
          <p14:tracePt t="40302" x="6972300" y="2403475"/>
          <p14:tracePt t="40309" x="6921500" y="2490788"/>
          <p14:tracePt t="40318" x="6897688" y="2565400"/>
          <p14:tracePt t="40325" x="6872288" y="2590800"/>
          <p14:tracePt t="40335" x="6872288" y="2627313"/>
          <p14:tracePt t="40341" x="6872288" y="2652713"/>
          <p14:tracePt t="40349" x="6859588" y="2678113"/>
          <p14:tracePt t="40357" x="6859588" y="2690813"/>
          <p14:tracePt t="40365" x="6859588" y="2703513"/>
          <p14:tracePt t="40373" x="6859588" y="2716213"/>
          <p14:tracePt t="40389" x="6859588" y="2728913"/>
          <p14:tracePt t="40397" x="6859588" y="2740025"/>
          <p14:tracePt t="40405" x="6859588" y="2752725"/>
          <p14:tracePt t="40429" x="6859588" y="2765425"/>
          <p14:tracePt t="40453" x="6859588" y="2790825"/>
          <p14:tracePt t="40469" x="6859588" y="2803525"/>
          <p14:tracePt t="40477" x="6859588" y="2816225"/>
          <p14:tracePt t="40486" x="6897688" y="2840038"/>
          <p14:tracePt t="40493" x="6921500" y="2840038"/>
          <p14:tracePt t="40502" x="6959600" y="2840038"/>
          <p14:tracePt t="40509" x="6985000" y="2840038"/>
          <p14:tracePt t="40518" x="7034213" y="2840038"/>
          <p14:tracePt t="40525" x="7085013" y="2840038"/>
          <p14:tracePt t="40535" x="7134225" y="2840038"/>
          <p14:tracePt t="40541" x="7223125" y="2840038"/>
          <p14:tracePt t="40551" x="7285038" y="2840038"/>
          <p14:tracePt t="40557" x="7335838" y="2840038"/>
          <p14:tracePt t="40565" x="7423150" y="2840038"/>
          <p14:tracePt t="40573" x="7523163" y="2828925"/>
          <p14:tracePt t="40581" x="7635875" y="2803525"/>
          <p14:tracePt t="40589" x="7735888" y="2778125"/>
          <p14:tracePt t="40597" x="7874000" y="2752725"/>
          <p14:tracePt t="40605" x="8010525" y="2740025"/>
          <p14:tracePt t="40613" x="8135938" y="2716213"/>
          <p14:tracePt t="40621" x="8274050" y="2703513"/>
          <p14:tracePt t="40629" x="8424863" y="2690813"/>
          <p14:tracePt t="40637" x="8524875" y="2678113"/>
          <p14:tracePt t="40645" x="8650288" y="2678113"/>
          <p14:tracePt t="40653" x="8737600" y="2652713"/>
          <p14:tracePt t="40661" x="8799513" y="2652713"/>
          <p14:tracePt t="40669" x="8899525" y="2652713"/>
          <p14:tracePt t="40677" x="8937625" y="2640013"/>
          <p14:tracePt t="40686" x="8986838" y="2640013"/>
          <p14:tracePt t="40693" x="8999538" y="2627313"/>
          <p14:tracePt t="40701" x="9012238" y="2627313"/>
          <p14:tracePt t="40781" x="9024938" y="2627313"/>
          <p14:tracePt t="40837" x="9012238" y="2627313"/>
          <p14:tracePt t="40845" x="8999538" y="2627313"/>
          <p14:tracePt t="40853" x="8975725" y="2627313"/>
          <p14:tracePt t="40861" x="8937625" y="2627313"/>
          <p14:tracePt t="40869" x="8899525" y="2640013"/>
          <p14:tracePt t="40877" x="8850313" y="2652713"/>
          <p14:tracePt t="40885" x="8763000" y="2652713"/>
          <p14:tracePt t="40893" x="8674100" y="2665413"/>
          <p14:tracePt t="40901" x="8612188" y="2678113"/>
          <p14:tracePt t="40909" x="8499475" y="2703513"/>
          <p14:tracePt t="40917" x="8399463" y="2703513"/>
          <p14:tracePt t="40925" x="8286750" y="2716213"/>
          <p14:tracePt t="40934" x="8161338" y="2728913"/>
          <p14:tracePt t="40941" x="8048625" y="2740025"/>
          <p14:tracePt t="40951" x="7961313" y="2740025"/>
          <p14:tracePt t="40957" x="7835900" y="2740025"/>
          <p14:tracePt t="40968" x="7735888" y="2740025"/>
          <p14:tracePt t="40973" x="7661275" y="2765425"/>
          <p14:tracePt t="40981" x="7610475" y="2778125"/>
          <p14:tracePt t="40989" x="7548563" y="2790825"/>
          <p14:tracePt t="40997" x="7497763" y="2790825"/>
          <p14:tracePt t="41005" x="7459663" y="2790825"/>
          <p14:tracePt t="41013" x="7448550" y="2790825"/>
          <p14:tracePt t="41117" x="7435850" y="2790825"/>
          <p14:tracePt t="41134" x="7435850" y="2778125"/>
          <p14:tracePt t="41581" x="7423150" y="2778125"/>
          <p14:tracePt t="41589" x="7410450" y="2765425"/>
          <p14:tracePt t="41597" x="7385050" y="2765425"/>
          <p14:tracePt t="41605" x="7372350" y="2765425"/>
          <p14:tracePt t="41613" x="7348538" y="2765425"/>
          <p14:tracePt t="41621" x="7335838" y="2765425"/>
          <p14:tracePt t="41629" x="7310438" y="2765425"/>
          <p14:tracePt t="41637" x="7285038" y="2765425"/>
          <p14:tracePt t="41645" x="7272338" y="2740025"/>
          <p14:tracePt t="41758" x="7259638" y="2740025"/>
          <p14:tracePt t="41766" x="7259638" y="2728913"/>
          <p14:tracePt t="41853" x="7246938" y="2728913"/>
          <p14:tracePt t="41973" x="7223125" y="2728913"/>
          <p14:tracePt t="42005" x="7210425" y="2728913"/>
          <p14:tracePt t="42061" x="7210425" y="2740025"/>
          <p14:tracePt t="42157" x="7185025" y="2765425"/>
          <p14:tracePt t="42166" x="7159625" y="2778125"/>
          <p14:tracePt t="42173" x="7146925" y="2803525"/>
          <p14:tracePt t="42181" x="7123113" y="2816225"/>
          <p14:tracePt t="42189" x="7123113" y="2828925"/>
          <p14:tracePt t="42199" x="7123113" y="2852738"/>
          <p14:tracePt t="42205" x="7110413" y="2852738"/>
          <p14:tracePt t="42213" x="7097713" y="2878138"/>
          <p14:tracePt t="42221" x="7085013" y="2878138"/>
          <p14:tracePt t="42229" x="7085013" y="2890838"/>
          <p14:tracePt t="42237" x="7072313" y="2890838"/>
          <p14:tracePt t="42245" x="7059613" y="2903538"/>
          <p14:tracePt t="42293" x="7046913" y="2903538"/>
          <p14:tracePt t="42349" x="7034213" y="2903538"/>
          <p14:tracePt t="42366" x="7021513" y="2903538"/>
          <p14:tracePt t="42382" x="7010400" y="2903538"/>
          <p14:tracePt t="42389" x="6997700" y="2890838"/>
          <p14:tracePt t="42398" x="6972300" y="2852738"/>
          <p14:tracePt t="42405" x="6959600" y="2852738"/>
          <p14:tracePt t="42414" x="6934200" y="2828925"/>
          <p14:tracePt t="42421" x="6934200" y="2816225"/>
          <p14:tracePt t="42429" x="6921500" y="2803525"/>
          <p14:tracePt t="42437" x="6921500" y="2778125"/>
          <p14:tracePt t="42445" x="6910388" y="2778125"/>
          <p14:tracePt t="42453" x="6910388" y="2765425"/>
          <p14:tracePt t="42549" x="6897688" y="2752725"/>
          <p14:tracePt t="42566" x="6897688" y="2740025"/>
          <p14:tracePt t="42597" x="6897688" y="2728913"/>
          <p14:tracePt t="42629" x="6910388" y="2728913"/>
          <p14:tracePt t="42645" x="6921500" y="2728913"/>
          <p14:tracePt t="42653" x="6921500" y="2716213"/>
          <p14:tracePt t="42677" x="6934200" y="2716213"/>
          <p14:tracePt t="42693" x="6946900" y="2716213"/>
          <p14:tracePt t="42701" x="6959600" y="2703513"/>
          <p14:tracePt t="42709" x="6959600" y="2690813"/>
          <p14:tracePt t="42725" x="6972300" y="2690813"/>
          <p14:tracePt t="42741" x="6997700" y="2690813"/>
          <p14:tracePt t="42765" x="7010400" y="2690813"/>
          <p14:tracePt t="42789" x="7021513" y="2690813"/>
          <p14:tracePt t="42797" x="7034213" y="2678113"/>
          <p14:tracePt t="42869" x="7046913" y="2678113"/>
          <p14:tracePt t="43101" x="7059613" y="2678113"/>
          <p14:tracePt t="43109" x="7072313" y="2678113"/>
          <p14:tracePt t="43117" x="7072313" y="2652713"/>
          <p14:tracePt t="43133" x="7085013" y="2640013"/>
          <p14:tracePt t="43149" x="7097713" y="2627313"/>
          <p14:tracePt t="43165" x="7123113" y="2590800"/>
          <p14:tracePt t="43182" x="7134225" y="2578100"/>
          <p14:tracePt t="43189" x="7134225" y="2565400"/>
          <p14:tracePt t="43198" x="7134225" y="2552700"/>
          <p14:tracePt t="43205" x="7159625" y="2516188"/>
          <p14:tracePt t="43221" x="7159625" y="2490788"/>
          <p14:tracePt t="43231" x="7172325" y="2478088"/>
          <p14:tracePt t="43237" x="7172325" y="2465388"/>
          <p14:tracePt t="43245" x="7185025" y="2439988"/>
          <p14:tracePt t="43261" x="7197725" y="2414588"/>
          <p14:tracePt t="43269" x="7197725" y="2403475"/>
          <p14:tracePt t="43277" x="7210425" y="2378075"/>
          <p14:tracePt t="43293" x="7210425" y="2365375"/>
          <p14:tracePt t="43301" x="7210425" y="2352675"/>
          <p14:tracePt t="43317" x="7210425" y="2339975"/>
          <p14:tracePt t="43325" x="7223125" y="2327275"/>
          <p14:tracePt t="43349" x="7223125" y="2314575"/>
          <p14:tracePt t="43365" x="7235825" y="2303463"/>
          <p14:tracePt t="43438" x="7235825" y="2290763"/>
          <p14:tracePt t="43453" x="7235825" y="2265363"/>
          <p14:tracePt t="43462" x="7246938" y="2252663"/>
          <p14:tracePt t="43469" x="7259638" y="2227263"/>
          <p14:tracePt t="43485" x="7259638" y="2201863"/>
          <p14:tracePt t="43493" x="7285038" y="2190750"/>
          <p14:tracePt t="43501" x="7285038" y="2165350"/>
          <p14:tracePt t="43509" x="7297738" y="2152650"/>
          <p14:tracePt t="43517" x="7310438" y="2127250"/>
          <p14:tracePt t="43533" x="7323138" y="2101850"/>
          <p14:tracePt t="43541" x="7335838" y="2089150"/>
          <p14:tracePt t="43550" x="7335838" y="2078038"/>
          <p14:tracePt t="43557" x="7335838" y="2065338"/>
          <p14:tracePt t="43574" x="7335838" y="2052638"/>
          <p14:tracePt t="43582" x="7335838" y="2039938"/>
          <p14:tracePt t="43597" x="7335838" y="2027238"/>
          <p14:tracePt t="43605" x="7348538" y="2014538"/>
          <p14:tracePt t="43614" x="7348538" y="2001838"/>
          <p14:tracePt t="43631" x="7348538" y="1989138"/>
          <p14:tracePt t="43637" x="7359650" y="1989138"/>
          <p14:tracePt t="43654" x="7359650" y="1978025"/>
          <p14:tracePt t="43677" x="7372350" y="1965325"/>
          <p14:tracePt t="43701" x="7372350" y="1952625"/>
          <p14:tracePt t="43717" x="7372350" y="1939925"/>
          <p14:tracePt t="43765" x="7372350" y="1927225"/>
          <p14:tracePt t="43781" x="7385050" y="1914525"/>
          <p14:tracePt t="43789" x="7397750" y="1889125"/>
          <p14:tracePt t="43886" x="7410450" y="1876425"/>
          <p14:tracePt t="43917" x="7410450" y="1865313"/>
          <p14:tracePt t="43949" x="7410450" y="1839913"/>
          <p14:tracePt t="43957" x="7423150" y="1827213"/>
          <p14:tracePt t="43973" x="7435850" y="1801813"/>
          <p14:tracePt t="43989" x="7435850" y="1789113"/>
          <p14:tracePt t="43997" x="7448550" y="1776413"/>
          <p14:tracePt t="44014" x="7448550" y="1765300"/>
          <p14:tracePt t="44021" x="7459663" y="1752600"/>
          <p14:tracePt t="44037" x="7472363" y="1739900"/>
          <p14:tracePt t="44053" x="7485063" y="1727200"/>
          <p14:tracePt t="44062" x="7485063" y="1714500"/>
          <p14:tracePt t="44085" x="7485063" y="1701800"/>
          <p14:tracePt t="44093" x="7497763" y="1701800"/>
          <p14:tracePt t="44109" x="7510463" y="1689100"/>
          <p14:tracePt t="44125" x="7523163" y="1676400"/>
          <p14:tracePt t="44141" x="7535863" y="1663700"/>
          <p14:tracePt t="44149" x="7535863" y="1652588"/>
          <p14:tracePt t="44157" x="7561263" y="1627188"/>
          <p14:tracePt t="44181" x="7572375" y="1614488"/>
          <p14:tracePt t="44189" x="7585075" y="1589088"/>
          <p14:tracePt t="44205" x="7597775" y="1576388"/>
          <p14:tracePt t="44213" x="7597775" y="1563688"/>
          <p14:tracePt t="44221" x="7610475" y="1552575"/>
          <p14:tracePt t="44230" x="7623175" y="1539875"/>
          <p14:tracePt t="44237" x="7635875" y="1527175"/>
          <p14:tracePt t="44253" x="7648575" y="1514475"/>
          <p14:tracePt t="44263" x="7661275" y="1501775"/>
          <p14:tracePt t="44269" x="7673975" y="1489075"/>
          <p14:tracePt t="44294" x="7673975" y="1476375"/>
          <p14:tracePt t="44317" x="7685088" y="1476375"/>
          <p14:tracePt t="44357" x="7685088" y="1463675"/>
          <p14:tracePt t="44389" x="7697788" y="1463675"/>
          <p14:tracePt t="44397" x="7710488" y="1439863"/>
          <p14:tracePt t="44414" x="7723188" y="1414463"/>
          <p14:tracePt t="44430" x="7735888" y="1401763"/>
          <p14:tracePt t="44437" x="7748588" y="1389063"/>
          <p14:tracePt t="44445" x="7748588" y="1376363"/>
          <p14:tracePt t="44454" x="7761288" y="1363663"/>
          <p14:tracePt t="44469" x="7761288" y="1350963"/>
          <p14:tracePt t="44477" x="7761288" y="1339850"/>
          <p14:tracePt t="44485" x="7785100" y="1314450"/>
          <p14:tracePt t="44501" x="7785100" y="1301750"/>
          <p14:tracePt t="44509" x="7785100" y="1289050"/>
          <p14:tracePt t="44517" x="7797800" y="1276350"/>
          <p14:tracePt t="44541" x="7797800" y="1263650"/>
          <p14:tracePt t="44589" x="7797800" y="1250950"/>
          <p14:tracePt t="44613" x="7785100" y="1250950"/>
          <p14:tracePt t="44621" x="7773988" y="1250950"/>
          <p14:tracePt t="44630" x="7735888" y="1276350"/>
          <p14:tracePt t="44637" x="7673975" y="1289050"/>
          <p14:tracePt t="44646" x="7661275" y="1314450"/>
          <p14:tracePt t="44653" x="7623175" y="1339850"/>
          <p14:tracePt t="44663" x="7585075" y="1363663"/>
          <p14:tracePt t="44669" x="7561263" y="1376363"/>
          <p14:tracePt t="44678" x="7535863" y="1401763"/>
          <p14:tracePt t="44685" x="7510463" y="1414463"/>
          <p14:tracePt t="44694" x="7485063" y="1450975"/>
          <p14:tracePt t="44701" x="7472363" y="1476375"/>
          <p14:tracePt t="44709" x="7435850" y="1501775"/>
          <p14:tracePt t="44717" x="7410450" y="1552575"/>
          <p14:tracePt t="44725" x="7372350" y="1601788"/>
          <p14:tracePt t="44733" x="7348538" y="1627188"/>
          <p14:tracePt t="44741" x="7323138" y="1663700"/>
          <p14:tracePt t="44749" x="7297738" y="1701800"/>
          <p14:tracePt t="44757" x="7285038" y="1739900"/>
          <p14:tracePt t="44766" x="7259638" y="1765300"/>
          <p14:tracePt t="44773" x="7246938" y="1801813"/>
          <p14:tracePt t="44782" x="7223125" y="1839913"/>
          <p14:tracePt t="44790" x="7210425" y="1876425"/>
          <p14:tracePt t="44798" x="7185025" y="1901825"/>
          <p14:tracePt t="44814" x="7172325" y="1939925"/>
          <p14:tracePt t="44822" x="7159625" y="1978025"/>
          <p14:tracePt t="44830" x="7146925" y="1989138"/>
          <p14:tracePt t="44837" x="7146925" y="2014538"/>
          <p14:tracePt t="44846" x="7146925" y="2027238"/>
          <p14:tracePt t="44853" x="7123113" y="2052638"/>
          <p14:tracePt t="44863" x="7110413" y="2089150"/>
          <p14:tracePt t="44869" x="7110413" y="2101850"/>
          <p14:tracePt t="44879" x="7097713" y="2114550"/>
          <p14:tracePt t="44885" x="7097713" y="2139950"/>
          <p14:tracePt t="44893" x="7085013" y="2165350"/>
          <p14:tracePt t="44901" x="7085013" y="2190750"/>
          <p14:tracePt t="44909" x="7085013" y="2201863"/>
          <p14:tracePt t="44917" x="7072313" y="2239963"/>
          <p14:tracePt t="44925" x="7059613" y="2252663"/>
          <p14:tracePt t="44933" x="7059613" y="2278063"/>
          <p14:tracePt t="44941" x="7059613" y="2290763"/>
          <p14:tracePt t="44950" x="7059613" y="2303463"/>
          <p14:tracePt t="44957" x="7059613" y="2327275"/>
          <p14:tracePt t="44973" x="7059613" y="2339975"/>
          <p14:tracePt t="44982" x="7046913" y="2352675"/>
          <p14:tracePt t="44989" x="7046913" y="2365375"/>
          <p14:tracePt t="44997" x="7034213" y="2378075"/>
          <p14:tracePt t="45006" x="7034213" y="2390775"/>
          <p14:tracePt t="45014" x="7021513" y="2414588"/>
          <p14:tracePt t="45030" x="7021513" y="2439988"/>
          <p14:tracePt t="45038" x="7010400" y="2452688"/>
          <p14:tracePt t="45045" x="7010400" y="2478088"/>
          <p14:tracePt t="45053" x="7010400" y="2490788"/>
          <p14:tracePt t="45062" x="7010400" y="2503488"/>
          <p14:tracePt t="45069" x="6997700" y="2527300"/>
          <p14:tracePt t="45079" x="6985000" y="2552700"/>
          <p14:tracePt t="45094" x="6972300" y="2578100"/>
          <p14:tracePt t="45101" x="6972300" y="2603500"/>
          <p14:tracePt t="45117" x="6972300" y="2616200"/>
          <p14:tracePt t="45229" x="6985000" y="2578100"/>
          <p14:tracePt t="45237" x="6997700" y="2552700"/>
          <p14:tracePt t="45245" x="6997700" y="2503488"/>
          <p14:tracePt t="45253" x="7034213" y="2439988"/>
          <p14:tracePt t="45262" x="7046913" y="2390775"/>
          <p14:tracePt t="45269" x="7059613" y="2327275"/>
          <p14:tracePt t="45278" x="7097713" y="2290763"/>
          <p14:tracePt t="45285" x="7110413" y="2227263"/>
          <p14:tracePt t="45295" x="7134225" y="2190750"/>
          <p14:tracePt t="45301" x="7146925" y="2139950"/>
          <p14:tracePt t="45309" x="7172325" y="2065338"/>
          <p14:tracePt t="45317" x="7172325" y="2027238"/>
          <p14:tracePt t="45325" x="7197725" y="1952625"/>
          <p14:tracePt t="45333" x="7197725" y="1914525"/>
          <p14:tracePt t="45342" x="7223125" y="1852613"/>
          <p14:tracePt t="45349" x="7235825" y="1789113"/>
          <p14:tracePt t="45357" x="7259638" y="1739900"/>
          <p14:tracePt t="45365" x="7310438" y="1663700"/>
          <p14:tracePt t="45373" x="7323138" y="1639888"/>
          <p14:tracePt t="45381" x="7359650" y="1576388"/>
          <p14:tracePt t="45389" x="7397750" y="1527175"/>
          <p14:tracePt t="45398" x="7435850" y="1489075"/>
          <p14:tracePt t="45405" x="7472363" y="1439863"/>
          <p14:tracePt t="45414" x="7485063" y="1414463"/>
          <p14:tracePt t="45421" x="7535863" y="1363663"/>
          <p14:tracePt t="45429" x="7548563" y="1327150"/>
          <p14:tracePt t="45437" x="7585075" y="1301750"/>
          <p14:tracePt t="45445" x="7635875" y="1250950"/>
          <p14:tracePt t="45453" x="7685088" y="1214438"/>
          <p14:tracePt t="45462" x="7748588" y="1189038"/>
          <p14:tracePt t="45469" x="7810500" y="1150938"/>
          <p14:tracePt t="45478" x="7848600" y="1125538"/>
          <p14:tracePt t="45485" x="7874000" y="1114425"/>
          <p14:tracePt t="45495" x="7897813" y="1089025"/>
          <p14:tracePt t="45501" x="7910513" y="1089025"/>
          <p14:tracePt t="45510" x="7935913" y="1076325"/>
          <p14:tracePt t="45517" x="7948613" y="1063625"/>
          <p14:tracePt t="45525" x="7961313" y="1063625"/>
          <p14:tracePt t="45533" x="7961313" y="1050925"/>
          <p14:tracePt t="45541" x="7974013" y="1050925"/>
          <p14:tracePt t="45549" x="7974013" y="1038225"/>
          <p14:tracePt t="45557" x="7986713" y="1025525"/>
          <p14:tracePt t="45677" x="7961313" y="1038225"/>
          <p14:tracePt t="45685" x="7961313" y="1050925"/>
          <p14:tracePt t="45694" x="7935913" y="1063625"/>
          <p14:tracePt t="45701" x="7935913" y="1089025"/>
          <p14:tracePt t="45709" x="7923213" y="1089025"/>
          <p14:tracePt t="45717" x="7910513" y="1114425"/>
          <p14:tracePt t="45725" x="7886700" y="1114425"/>
          <p14:tracePt t="45733" x="7886700" y="1138238"/>
          <p14:tracePt t="45741" x="7848600" y="1150938"/>
          <p14:tracePt t="45757" x="7848600" y="1163638"/>
          <p14:tracePt t="45765" x="7835900" y="1163638"/>
          <p14:tracePt t="45773" x="7823200" y="1176338"/>
          <p14:tracePt t="45781" x="7810500" y="1189038"/>
          <p14:tracePt t="45829" x="7797800" y="1189038"/>
          <p14:tracePt t="45845" x="7785100" y="1189038"/>
          <p14:tracePt t="45853" x="7773988" y="1189038"/>
          <p14:tracePt t="45862" x="7761288" y="1189038"/>
          <p14:tracePt t="45878" x="7748588" y="1189038"/>
          <p14:tracePt t="45885" x="7735888" y="1176338"/>
          <p14:tracePt t="45901" x="7723188" y="1176338"/>
          <p14:tracePt t="46077" x="7710488" y="1176338"/>
          <p14:tracePt t="46117" x="7710488" y="1189038"/>
          <p14:tracePt t="46125" x="7697788" y="1227138"/>
          <p14:tracePt t="46133" x="7697788" y="1263650"/>
          <p14:tracePt t="46142" x="7697788" y="1301750"/>
          <p14:tracePt t="46149" x="7697788" y="1350963"/>
          <p14:tracePt t="46157" x="7697788" y="1427163"/>
          <p14:tracePt t="46165" x="7697788" y="1476375"/>
          <p14:tracePt t="46173" x="7710488" y="1552575"/>
          <p14:tracePt t="46181" x="7710488" y="1627188"/>
          <p14:tracePt t="46189" x="7710488" y="1727200"/>
          <p14:tracePt t="46197" x="7710488" y="1852613"/>
          <p14:tracePt t="46205" x="7710488" y="1914525"/>
          <p14:tracePt t="46213" x="7710488" y="2039938"/>
          <p14:tracePt t="46221" x="7710488" y="2152650"/>
          <p14:tracePt t="46229" x="7697788" y="2239963"/>
          <p14:tracePt t="46237" x="7685088" y="2339975"/>
          <p14:tracePt t="46245" x="7661275" y="2427288"/>
          <p14:tracePt t="46253" x="7661275" y="2527300"/>
          <p14:tracePt t="46262" x="7635875" y="2616200"/>
          <p14:tracePt t="46269" x="7635875" y="2690813"/>
          <p14:tracePt t="46278" x="7597775" y="2740025"/>
          <p14:tracePt t="46285" x="7585075" y="2778125"/>
          <p14:tracePt t="46294" x="7572375" y="2840038"/>
          <p14:tracePt t="46301" x="7561263" y="2878138"/>
          <p14:tracePt t="46311" x="7548563" y="2890838"/>
          <p14:tracePt t="46317" x="7535863" y="2903538"/>
          <p14:tracePt t="46333" x="7535863" y="2916238"/>
          <p14:tracePt t="46349" x="7535863" y="2928938"/>
          <p14:tracePt t="46357" x="7535863" y="2941638"/>
          <p14:tracePt t="46373" x="7523163" y="2952750"/>
          <p14:tracePt t="46397" x="7523163" y="2965450"/>
          <p14:tracePt t="46493" x="7535863" y="2965450"/>
          <p14:tracePt t="46501" x="7572375" y="2965450"/>
          <p14:tracePt t="46509" x="7623175" y="2965450"/>
          <p14:tracePt t="46517" x="7710488" y="2965450"/>
          <p14:tracePt t="46527" x="7810500" y="2965450"/>
          <p14:tracePt t="46533" x="7897813" y="2965450"/>
          <p14:tracePt t="46542" x="7986713" y="2952750"/>
          <p14:tracePt t="46549" x="8086725" y="2952750"/>
          <p14:tracePt t="46557" x="8148638" y="2952750"/>
          <p14:tracePt t="46565" x="8235950" y="2952750"/>
          <p14:tracePt t="46573" x="8299450" y="2952750"/>
          <p14:tracePt t="46581" x="8348663" y="2952750"/>
          <p14:tracePt t="46589" x="8412163" y="2952750"/>
          <p14:tracePt t="46597" x="8461375" y="2941638"/>
          <p14:tracePt t="46614" x="8499475" y="2941638"/>
          <p14:tracePt t="46622" x="8512175" y="2941638"/>
          <p14:tracePt t="46629" x="8537575" y="2941638"/>
          <p14:tracePt t="46661" x="8548688" y="2928938"/>
          <p14:tracePt t="46678" x="8548688" y="2916238"/>
          <p14:tracePt t="46701" x="8561388" y="2903538"/>
          <p14:tracePt t="46709" x="8574088" y="2865438"/>
          <p14:tracePt t="46718" x="8586788" y="2852738"/>
          <p14:tracePt t="46727" x="8599488" y="2840038"/>
          <p14:tracePt t="46733" x="8612188" y="2816225"/>
          <p14:tracePt t="46742" x="8624888" y="2803525"/>
          <p14:tracePt t="46749" x="8637588" y="2778125"/>
          <p14:tracePt t="46758" x="8650288" y="2765425"/>
          <p14:tracePt t="46773" x="8661400" y="2752725"/>
          <p14:tracePt t="46789" x="8674100" y="2740025"/>
          <p14:tracePt t="46798" x="8686800" y="2740025"/>
          <p14:tracePt t="46813" x="8699500" y="2716213"/>
          <p14:tracePt t="46821" x="8712200" y="2703513"/>
          <p14:tracePt t="46829" x="8724900" y="2690813"/>
          <p14:tracePt t="46838" x="8724900" y="2678113"/>
          <p14:tracePt t="46853" x="8737600" y="2652713"/>
          <p14:tracePt t="46862" x="8750300" y="2652713"/>
          <p14:tracePt t="46878" x="8763000" y="2627313"/>
          <p14:tracePt t="46893" x="8763000" y="2616200"/>
          <p14:tracePt t="46901" x="8774113" y="2603500"/>
          <p14:tracePt t="46910" x="8774113" y="2590800"/>
          <p14:tracePt t="46942" x="8786813" y="2578100"/>
          <p14:tracePt t="46965" x="8786813" y="2552700"/>
          <p14:tracePt t="46973" x="8786813" y="2540000"/>
          <p14:tracePt t="46981" x="8799513" y="2540000"/>
          <p14:tracePt t="46989" x="8799513" y="2516188"/>
          <p14:tracePt t="47005" x="8812213" y="2503488"/>
          <p14:tracePt t="47013" x="8824913" y="2465388"/>
          <p14:tracePt t="47029" x="8824913" y="2452688"/>
          <p14:tracePt t="47037" x="8824913" y="2427288"/>
          <p14:tracePt t="47045" x="8837613" y="2414588"/>
          <p14:tracePt t="47054" x="8837613" y="2390775"/>
          <p14:tracePt t="47061" x="8850313" y="2378075"/>
          <p14:tracePt t="47069" x="8850313" y="2365375"/>
          <p14:tracePt t="47077" x="8850313" y="2352675"/>
          <p14:tracePt t="47085" x="8850313" y="2339975"/>
          <p14:tracePt t="47094" x="8850313" y="2327275"/>
          <p14:tracePt t="47110" x="8850313" y="2314575"/>
          <p14:tracePt t="47133" x="8850313" y="2303463"/>
          <p14:tracePt t="47158" x="8837613" y="2290763"/>
          <p14:tracePt t="47181" x="8812213" y="2278063"/>
          <p14:tracePt t="47189" x="8812213" y="2265363"/>
          <p14:tracePt t="47197" x="8799513" y="2265363"/>
          <p14:tracePt t="47213" x="8786813" y="2265363"/>
          <p14:tracePt t="47221" x="8750300" y="2265363"/>
          <p14:tracePt t="47229" x="8737600" y="2265363"/>
          <p14:tracePt t="47237" x="8699500" y="2265363"/>
          <p14:tracePt t="47245" x="8661400" y="2265363"/>
          <p14:tracePt t="47253" x="8612188" y="2265363"/>
          <p14:tracePt t="47261" x="8574088" y="2265363"/>
          <p14:tracePt t="47269" x="8548688" y="2265363"/>
          <p14:tracePt t="47277" x="8512175" y="2265363"/>
          <p14:tracePt t="47285" x="8474075" y="2265363"/>
          <p14:tracePt t="47294" x="8448675" y="2265363"/>
          <p14:tracePt t="47301" x="8424863" y="2265363"/>
          <p14:tracePt t="47309" x="8374063" y="2265363"/>
          <p14:tracePt t="47317" x="8361363" y="2265363"/>
          <p14:tracePt t="47326" x="8335963" y="2265363"/>
          <p14:tracePt t="47333" x="8312150" y="2265363"/>
          <p14:tracePt t="47343" x="8299450" y="2278063"/>
          <p14:tracePt t="47357" x="8274050" y="2290763"/>
          <p14:tracePt t="47373" x="8274050" y="2303463"/>
          <p14:tracePt t="47381" x="8274050" y="2314575"/>
          <p14:tracePt t="47389" x="8274050" y="2327275"/>
          <p14:tracePt t="47397" x="8274050" y="2339975"/>
          <p14:tracePt t="47405" x="8274050" y="2365375"/>
          <p14:tracePt t="47413" x="8274050" y="2378075"/>
          <p14:tracePt t="47421" x="8274050" y="2390775"/>
          <p14:tracePt t="47429" x="8274050" y="2414588"/>
          <p14:tracePt t="47445" x="8274050" y="2427288"/>
          <p14:tracePt t="47453" x="8274050" y="2452688"/>
          <p14:tracePt t="47469" x="8286750" y="2465388"/>
          <p14:tracePt t="47478" x="8286750" y="2478088"/>
          <p14:tracePt t="47485" x="8312150" y="2490788"/>
          <p14:tracePt t="47494" x="8324850" y="2503488"/>
          <p14:tracePt t="47501" x="8335963" y="2516188"/>
          <p14:tracePt t="47509" x="8361363" y="2540000"/>
          <p14:tracePt t="47517" x="8374063" y="2540000"/>
          <p14:tracePt t="47526" x="8399463" y="2540000"/>
          <p14:tracePt t="47533" x="8412163" y="2552700"/>
          <p14:tracePt t="47543" x="8448675" y="2565400"/>
          <p14:tracePt t="47549" x="8474075" y="2578100"/>
          <p14:tracePt t="47558" x="8499475" y="2590800"/>
          <p14:tracePt t="47565" x="8537575" y="2590800"/>
          <p14:tracePt t="47573" x="8548688" y="2590800"/>
          <p14:tracePt t="47581" x="8561388" y="2590800"/>
          <p14:tracePt t="47589" x="8586788" y="2590800"/>
          <p14:tracePt t="47597" x="8599488" y="2590800"/>
          <p14:tracePt t="47605" x="8624888" y="2590800"/>
          <p14:tracePt t="47613" x="8637588" y="2590800"/>
          <p14:tracePt t="47661" x="8661400" y="2590800"/>
          <p14:tracePt t="47685" x="8674100" y="2578100"/>
          <p14:tracePt t="47693" x="8674100" y="2565400"/>
          <p14:tracePt t="47701" x="8674100" y="2552700"/>
          <p14:tracePt t="47709" x="8699500" y="2540000"/>
          <p14:tracePt t="47717" x="8699500" y="2527300"/>
          <p14:tracePt t="47725" x="8724900" y="2503488"/>
          <p14:tracePt t="47749" x="8750300" y="2465388"/>
          <p14:tracePt t="47765" x="8750300" y="2452688"/>
          <p14:tracePt t="47773" x="8750300" y="2427288"/>
          <p14:tracePt t="47789" x="8750300" y="2403475"/>
          <p14:tracePt t="47797" x="8750300" y="2390775"/>
          <p14:tracePt t="47805" x="8750300" y="2365375"/>
          <p14:tracePt t="47813" x="8750300" y="2352675"/>
          <p14:tracePt t="47821" x="8750300" y="2339975"/>
          <p14:tracePt t="47829" x="8750300" y="2314575"/>
          <p14:tracePt t="47845" x="8750300" y="2303463"/>
          <p14:tracePt t="47878" x="8750300" y="2290763"/>
          <p14:tracePt t="47894" x="8750300" y="2278063"/>
          <p14:tracePt t="47933" x="8750300" y="2265363"/>
          <p14:tracePt t="47965" x="8724900" y="2252663"/>
          <p14:tracePt t="47973" x="8699500" y="2252663"/>
          <p14:tracePt t="47981" x="8674100" y="2252663"/>
          <p14:tracePt t="47989" x="8661400" y="2252663"/>
          <p14:tracePt t="47997" x="8650288" y="2252663"/>
          <p14:tracePt t="48005" x="8624888" y="2252663"/>
          <p14:tracePt t="48021" x="8599488" y="2252663"/>
          <p14:tracePt t="48029" x="8586788" y="2252663"/>
          <p14:tracePt t="48045" x="8574088" y="2252663"/>
          <p14:tracePt t="48053" x="8561388" y="2252663"/>
          <p14:tracePt t="48061" x="8548688" y="2252663"/>
          <p14:tracePt t="48077" x="8537575" y="2252663"/>
          <p14:tracePt t="48085" x="8524875" y="2252663"/>
          <p14:tracePt t="48094" x="8512175" y="2278063"/>
          <p14:tracePt t="48110" x="8512175" y="2303463"/>
          <p14:tracePt t="48117" x="8512175" y="2314575"/>
          <p14:tracePt t="48126" x="8499475" y="2339975"/>
          <p14:tracePt t="48142" x="8499475" y="2352675"/>
          <p14:tracePt t="48149" x="8499475" y="2390775"/>
          <p14:tracePt t="48158" x="8486775" y="2403475"/>
          <p14:tracePt t="48175" x="8486775" y="2427288"/>
          <p14:tracePt t="48181" x="8486775" y="2439988"/>
          <p14:tracePt t="48197" x="8486775" y="2452688"/>
          <p14:tracePt t="48206" x="8486775" y="2465388"/>
          <p14:tracePt t="48213" x="8486775" y="2478088"/>
          <p14:tracePt t="48237" x="8486775" y="2490788"/>
          <p14:tracePt t="48253" x="8486775" y="2503488"/>
          <p14:tracePt t="48261" x="8499475" y="2516188"/>
          <p14:tracePt t="48277" x="8524875" y="2516188"/>
          <p14:tracePt t="48301" x="8537575" y="2516188"/>
          <p14:tracePt t="48309" x="8548688" y="2527300"/>
          <p14:tracePt t="48326" x="8561388" y="2527300"/>
          <p14:tracePt t="48334" x="8574088" y="2527300"/>
          <p14:tracePt t="48341" x="8574088" y="2540000"/>
          <p14:tracePt t="48358" x="8586788" y="2540000"/>
          <p14:tracePt t="48365" x="8599488" y="2552700"/>
          <p14:tracePt t="48381" x="8612188" y="2552700"/>
          <p14:tracePt t="48398" x="8624888" y="2552700"/>
          <p14:tracePt t="48421" x="8637588" y="2552700"/>
          <p14:tracePt t="48429" x="8650288" y="2552700"/>
          <p14:tracePt t="48437" x="8661400" y="2552700"/>
          <p14:tracePt t="48453" x="8674100" y="2552700"/>
          <p14:tracePt t="48469" x="8686800" y="2552700"/>
          <p14:tracePt t="48477" x="8699500" y="2552700"/>
          <p14:tracePt t="48485" x="8712200" y="2552700"/>
          <p14:tracePt t="48493" x="8737600" y="2552700"/>
          <p14:tracePt t="48510" x="8750300" y="2552700"/>
          <p14:tracePt t="48517" x="8763000" y="2540000"/>
          <p14:tracePt t="48526" x="8786813" y="2540000"/>
          <p14:tracePt t="48542" x="8786813" y="2527300"/>
          <p14:tracePt t="48549" x="8799513" y="2527300"/>
          <p14:tracePt t="48558" x="8812213" y="2503488"/>
          <p14:tracePt t="48574" x="8824913" y="2503488"/>
          <p14:tracePt t="48581" x="8824913" y="2490788"/>
          <p14:tracePt t="48597" x="8837613" y="2478088"/>
          <p14:tracePt t="48605" x="8837613" y="2465388"/>
          <p14:tracePt t="48621" x="8837613" y="2452688"/>
          <p14:tracePt t="48629" x="8837613" y="2439988"/>
          <p14:tracePt t="48645" x="8837613" y="2427288"/>
          <p14:tracePt t="48653" x="8837613" y="2414588"/>
          <p14:tracePt t="48669" x="8837613" y="2403475"/>
          <p14:tracePt t="48693" x="8837613" y="2390775"/>
          <p14:tracePt t="48725" x="8837613" y="2378075"/>
          <p14:tracePt t="48917" x="8837613" y="2365375"/>
          <p14:tracePt t="49197" x="8812213" y="2378075"/>
          <p14:tracePt t="49205" x="8774113" y="2378075"/>
          <p14:tracePt t="49213" x="8763000" y="2378075"/>
          <p14:tracePt t="49221" x="8724900" y="2403475"/>
          <p14:tracePt t="49229" x="8712200" y="2403475"/>
          <p14:tracePt t="49237" x="8699500" y="2414588"/>
          <p14:tracePt t="49245" x="8686800" y="2427288"/>
          <p14:tracePt t="49253" x="8661400" y="2439988"/>
          <p14:tracePt t="49261" x="8624888" y="2478088"/>
          <p14:tracePt t="49269" x="8612188" y="2490788"/>
          <p14:tracePt t="49277" x="8586788" y="2503488"/>
          <p14:tracePt t="49285" x="8574088" y="2516188"/>
          <p14:tracePt t="49293" x="8548688" y="2527300"/>
          <p14:tracePt t="49301" x="8512175" y="2540000"/>
          <p14:tracePt t="49309" x="8435975" y="2552700"/>
          <p14:tracePt t="49317" x="8386763" y="2565400"/>
          <p14:tracePt t="49325" x="8312150" y="2590800"/>
          <p14:tracePt t="49333" x="8248650" y="2603500"/>
          <p14:tracePt t="49342" x="8174038" y="2616200"/>
          <p14:tracePt t="49349" x="8086725" y="2627313"/>
          <p14:tracePt t="49357" x="8010525" y="2627313"/>
          <p14:tracePt t="49365" x="7948613" y="2652713"/>
          <p14:tracePt t="49373" x="7861300" y="2665413"/>
          <p14:tracePt t="49381" x="7810500" y="2665413"/>
          <p14:tracePt t="49390" x="7773988" y="2665413"/>
          <p14:tracePt t="49397" x="7723188" y="2665413"/>
          <p14:tracePt t="49407" x="7661275" y="2665413"/>
          <p14:tracePt t="49413" x="7610475" y="2665413"/>
          <p14:tracePt t="49422" x="7585075" y="2665413"/>
          <p14:tracePt t="49429" x="7535863" y="2665413"/>
          <p14:tracePt t="49437" x="7485063" y="2665413"/>
          <p14:tracePt t="49445" x="7435850" y="2665413"/>
          <p14:tracePt t="49453" x="7410450" y="2665413"/>
          <p14:tracePt t="49461" x="7359650" y="2665413"/>
          <p14:tracePt t="49469" x="7348538" y="2665413"/>
          <p14:tracePt t="49477" x="7310438" y="2665413"/>
          <p14:tracePt t="49485" x="7285038" y="2665413"/>
          <p14:tracePt t="49493" x="7272338" y="2665413"/>
          <p14:tracePt t="49501" x="7259638" y="2665413"/>
          <p14:tracePt t="49557" x="7235825" y="2665413"/>
          <p14:tracePt t="49565" x="7223125" y="2665413"/>
          <p14:tracePt t="49574" x="7197725" y="2665413"/>
          <p14:tracePt t="49581" x="7185025" y="2665413"/>
          <p14:tracePt t="49590" x="7146925" y="2678113"/>
          <p14:tracePt t="49597" x="7097713" y="2678113"/>
          <p14:tracePt t="49607" x="7059613" y="2678113"/>
          <p14:tracePt t="49613" x="7034213" y="2678113"/>
          <p14:tracePt t="49621" x="6997700" y="2678113"/>
          <p14:tracePt t="49629" x="6959600" y="2678113"/>
          <p14:tracePt t="49637" x="6934200" y="2678113"/>
          <p14:tracePt t="49645" x="6910388" y="2678113"/>
          <p14:tracePt t="49653" x="6884988" y="2690813"/>
          <p14:tracePt t="49677" x="6872288" y="2703513"/>
          <p14:tracePt t="49702" x="6859588" y="2716213"/>
          <p14:tracePt t="49717" x="6859588" y="2728913"/>
          <p14:tracePt t="49733" x="6846888" y="2728913"/>
          <p14:tracePt t="49741" x="6846888" y="2740025"/>
          <p14:tracePt t="49757" x="6834188" y="2752725"/>
          <p14:tracePt t="49837" x="6834188" y="2765425"/>
          <p14:tracePt t="49989" x="6834188" y="2790825"/>
          <p14:tracePt t="50021" x="6834188" y="2803525"/>
          <p14:tracePt t="50045" x="6834188" y="2828925"/>
          <p14:tracePt t="50125" x="6846888" y="2840038"/>
          <p14:tracePt t="50149" x="6859588" y="2852738"/>
          <p14:tracePt t="50469" x="6859588" y="2865438"/>
          <p14:tracePt t="50478" x="6859588" y="2878138"/>
          <p14:tracePt t="50485" x="6859588" y="2890838"/>
          <p14:tracePt t="50493" x="6859588" y="2903538"/>
          <p14:tracePt t="50501" x="6846888" y="2928938"/>
          <p14:tracePt t="50509" x="6834188" y="2941638"/>
          <p14:tracePt t="50517" x="6797675" y="2978150"/>
          <p14:tracePt t="50525" x="6784975" y="3003550"/>
          <p14:tracePt t="50533" x="6759575" y="3028950"/>
          <p14:tracePt t="50541" x="6721475" y="3078163"/>
          <p14:tracePt t="50549" x="6708775" y="3090863"/>
          <p14:tracePt t="50557" x="6672263" y="3141663"/>
          <p14:tracePt t="50565" x="6621463" y="3216275"/>
          <p14:tracePt t="50573" x="6584950" y="3267075"/>
          <p14:tracePt t="50581" x="6521450" y="3341688"/>
          <p14:tracePt t="50589" x="6472238" y="3441700"/>
          <p14:tracePt t="50597" x="6383338" y="3529013"/>
          <p14:tracePt t="50606" x="6296025" y="3667125"/>
          <p14:tracePt t="50613" x="6196013" y="3792538"/>
          <p14:tracePt t="50623" x="6070600" y="3967163"/>
          <p14:tracePt t="50629" x="6045200" y="4017963"/>
          <p14:tracePt t="50639" x="5932488" y="4167188"/>
          <p14:tracePt t="50645" x="5845175" y="4292600"/>
          <p14:tracePt t="50653" x="5770563" y="4430713"/>
          <p14:tracePt t="50661" x="5695950" y="4579938"/>
          <p14:tracePt t="50669" x="5607050" y="4779963"/>
          <p14:tracePt t="50677" x="5495925" y="5005388"/>
          <p14:tracePt t="50685" x="5394325" y="5256213"/>
          <p14:tracePt t="50693" x="5345113" y="5394325"/>
          <p14:tracePt t="50701" x="5294313" y="5556250"/>
          <p14:tracePt t="50709" x="5257800" y="5707063"/>
          <p14:tracePt t="50717" x="5219700" y="5856288"/>
          <p14:tracePt t="50725" x="5207000" y="6069013"/>
          <p14:tracePt t="50733" x="5157788" y="6357938"/>
          <p14:tracePt t="50741" x="5094288" y="6494463"/>
          <p14:tracePt t="50749" x="5057775" y="6583363"/>
          <p14:tracePt t="50757" x="5006975" y="6696075"/>
          <p14:tracePt t="50765" x="4956175" y="6796088"/>
          <p14:tracePt t="51847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11" y="896824"/>
            <a:ext cx="6684907" cy="2469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10" y="3366656"/>
            <a:ext cx="6684907" cy="13716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1181CB6-C1B6-4B59-B608-071CE592EB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18"/>
    </mc:Choice>
    <mc:Fallback>
      <p:transition spd="slow" advTm="7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1" x="3322638" y="6170613"/>
          <p14:tracePt t="3462" x="74613" y="2339975"/>
          <p14:tracePt t="3470" x="100013" y="2552700"/>
          <p14:tracePt t="3478" x="112713" y="2716213"/>
          <p14:tracePt t="3486" x="163513" y="2865438"/>
          <p14:tracePt t="3494" x="174625" y="2990850"/>
          <p14:tracePt t="3502" x="187325" y="3090863"/>
          <p14:tracePt t="3510" x="212725" y="3165475"/>
          <p14:tracePt t="3518" x="212725" y="3216275"/>
          <p14:tracePt t="3526" x="212725" y="3254375"/>
          <p14:tracePt t="3534" x="212725" y="3267075"/>
          <p14:tracePt t="3542" x="212725" y="3290888"/>
          <p14:tracePt t="3654" x="212725" y="3278188"/>
          <p14:tracePt t="3662" x="212725" y="3267075"/>
          <p14:tracePt t="3671" x="200025" y="3267075"/>
          <p14:tracePt t="3678" x="200025" y="3241675"/>
          <p14:tracePt t="3694" x="200025" y="3228975"/>
          <p14:tracePt t="3702" x="187325" y="3216275"/>
          <p14:tracePt t="3710" x="163513" y="3203575"/>
          <p14:tracePt t="3718" x="150813" y="3165475"/>
          <p14:tracePt t="3726" x="112713" y="3141663"/>
          <p14:tracePt t="3734" x="112713" y="3128963"/>
          <p14:tracePt t="3742" x="87313" y="3116263"/>
          <p14:tracePt t="3750" x="61913" y="3103563"/>
          <p14:tracePt t="3758" x="38100" y="3078163"/>
          <p14:tracePt t="4222" x="61913" y="2178050"/>
          <p14:tracePt t="4230" x="87313" y="2152650"/>
          <p14:tracePt t="4238" x="125413" y="2139950"/>
          <p14:tracePt t="4246" x="163513" y="2127250"/>
          <p14:tracePt t="4255" x="200025" y="2127250"/>
          <p14:tracePt t="4262" x="225425" y="2114550"/>
          <p14:tracePt t="4271" x="263525" y="2114550"/>
          <p14:tracePt t="4278" x="287338" y="2114550"/>
          <p14:tracePt t="4288" x="312738" y="2114550"/>
          <p14:tracePt t="4294" x="325438" y="2114550"/>
          <p14:tracePt t="4302" x="338138" y="2114550"/>
          <p14:tracePt t="4310" x="363538" y="2139950"/>
          <p14:tracePt t="4319" x="376238" y="2165350"/>
          <p14:tracePt t="4326" x="400050" y="2190750"/>
          <p14:tracePt t="4334" x="412750" y="2201863"/>
          <p14:tracePt t="4342" x="425450" y="2239963"/>
          <p14:tracePt t="4350" x="438150" y="2278063"/>
          <p14:tracePt t="4358" x="450850" y="2290763"/>
          <p14:tracePt t="4366" x="450850" y="2314575"/>
          <p14:tracePt t="4374" x="463550" y="2352675"/>
          <p14:tracePt t="4382" x="463550" y="2378075"/>
          <p14:tracePt t="4390" x="463550" y="2403475"/>
          <p14:tracePt t="4398" x="463550" y="2439988"/>
          <p14:tracePt t="4406" x="476250" y="2478088"/>
          <p14:tracePt t="4414" x="476250" y="2503488"/>
          <p14:tracePt t="4422" x="488950" y="2516188"/>
          <p14:tracePt t="4430" x="500063" y="2540000"/>
          <p14:tracePt t="4439" x="500063" y="2565400"/>
          <p14:tracePt t="4455" x="512763" y="2590800"/>
          <p14:tracePt t="4462" x="525463" y="2603500"/>
          <p14:tracePt t="4478" x="538163" y="2603500"/>
          <p14:tracePt t="4488" x="538163" y="2616200"/>
          <p14:tracePt t="4566" x="550863" y="2627313"/>
          <p14:tracePt t="4638" x="563563" y="2627313"/>
          <p14:tracePt t="4654" x="576263" y="2627313"/>
          <p14:tracePt t="4678" x="588963" y="2627313"/>
          <p14:tracePt t="4694" x="588963" y="2616200"/>
          <p14:tracePt t="4703" x="600075" y="2590800"/>
          <p14:tracePt t="4710" x="612775" y="2590800"/>
          <p14:tracePt t="4718" x="612775" y="2578100"/>
          <p14:tracePt t="4726" x="612775" y="2565400"/>
          <p14:tracePt t="4734" x="625475" y="2540000"/>
          <p14:tracePt t="4742" x="625475" y="2527300"/>
          <p14:tracePt t="4750" x="638175" y="2503488"/>
          <p14:tracePt t="4758" x="638175" y="2490788"/>
          <p14:tracePt t="4766" x="650875" y="2478088"/>
          <p14:tracePt t="4774" x="650875" y="2452688"/>
          <p14:tracePt t="4782" x="663575" y="2439988"/>
          <p14:tracePt t="4790" x="663575" y="2403475"/>
          <p14:tracePt t="4798" x="663575" y="2390775"/>
          <p14:tracePt t="4814" x="663575" y="2378075"/>
          <p14:tracePt t="4838" x="663575" y="2365375"/>
          <p14:tracePt t="4910" x="638175" y="2365375"/>
          <p14:tracePt t="4918" x="625475" y="2378075"/>
          <p14:tracePt t="4926" x="600075" y="2390775"/>
          <p14:tracePt t="4934" x="576263" y="2414588"/>
          <p14:tracePt t="4954" x="512763" y="2465388"/>
          <p14:tracePt t="4958" x="476250" y="2490788"/>
          <p14:tracePt t="4966" x="450850" y="2503488"/>
          <p14:tracePt t="4974" x="412750" y="2540000"/>
          <p14:tracePt t="4982" x="350838" y="2578100"/>
          <p14:tracePt t="4990" x="287338" y="2603500"/>
          <p14:tracePt t="4998" x="238125" y="2640013"/>
          <p14:tracePt t="5006" x="174625" y="2678113"/>
          <p14:tracePt t="5014" x="100013" y="2728913"/>
          <p14:tracePt t="5022" x="61913" y="2752725"/>
          <p14:tracePt t="5030" x="12700" y="2790825"/>
          <p14:tracePt t="5294" x="38100" y="3979863"/>
          <p14:tracePt t="5302" x="38100" y="4029075"/>
          <p14:tracePt t="5310" x="50800" y="4105275"/>
          <p14:tracePt t="5320" x="74613" y="4179888"/>
          <p14:tracePt t="5326" x="100013" y="4230688"/>
          <p14:tracePt t="5334" x="125413" y="4279900"/>
          <p14:tracePt t="5342" x="150813" y="4318000"/>
          <p14:tracePt t="5350" x="174625" y="4341813"/>
          <p14:tracePt t="5358" x="200025" y="4392613"/>
          <p14:tracePt t="5366" x="225425" y="4418013"/>
          <p14:tracePt t="5374" x="263525" y="4443413"/>
          <p14:tracePt t="5382" x="287338" y="4479925"/>
          <p14:tracePt t="5390" x="312738" y="4492625"/>
          <p14:tracePt t="5398" x="338138" y="4505325"/>
          <p14:tracePt t="5406" x="363538" y="4530725"/>
          <p14:tracePt t="5414" x="376238" y="4530725"/>
          <p14:tracePt t="5422" x="400050" y="4543425"/>
          <p14:tracePt t="5430" x="400050" y="4554538"/>
          <p14:tracePt t="5502" x="412750" y="4554538"/>
          <p14:tracePt t="5510" x="412750" y="4567238"/>
          <p14:tracePt t="5542" x="425450" y="4567238"/>
          <p14:tracePt t="5558" x="425450" y="4579938"/>
          <p14:tracePt t="5566" x="425450" y="4592638"/>
          <p14:tracePt t="5574" x="425450" y="4605338"/>
          <p14:tracePt t="5598" x="425450" y="4618038"/>
          <p14:tracePt t="5606" x="425450" y="4630738"/>
          <p14:tracePt t="5614" x="412750" y="4643438"/>
          <p14:tracePt t="5630" x="400050" y="4643438"/>
          <p14:tracePt t="5638" x="376238" y="4667250"/>
          <p14:tracePt t="5654" x="350838" y="4667250"/>
          <p14:tracePt t="5662" x="350838" y="4679950"/>
          <p14:tracePt t="5671" x="338138" y="4692650"/>
          <p14:tracePt t="5694" x="325438" y="4692650"/>
          <p14:tracePt t="5703" x="312738" y="4692650"/>
          <p14:tracePt t="5735" x="300038" y="4692650"/>
          <p14:tracePt t="5758" x="287338" y="4692650"/>
          <p14:tracePt t="5774" x="274638" y="4705350"/>
          <p14:tracePt t="5902" x="312738" y="4705350"/>
          <p14:tracePt t="5910" x="363538" y="4705350"/>
          <p14:tracePt t="5918" x="412750" y="4705350"/>
          <p14:tracePt t="5926" x="488950" y="4705350"/>
          <p14:tracePt t="5938" x="588963" y="4705350"/>
          <p14:tracePt t="5942" x="663575" y="4705350"/>
          <p14:tracePt t="5950" x="801688" y="4705350"/>
          <p14:tracePt t="5958" x="901700" y="4705350"/>
          <p14:tracePt t="5966" x="1001713" y="4705350"/>
          <p14:tracePt t="5974" x="1089025" y="4705350"/>
          <p14:tracePt t="5982" x="1150938" y="4705350"/>
          <p14:tracePt t="5990" x="1201738" y="4705350"/>
          <p14:tracePt t="5998" x="1276350" y="4705350"/>
          <p14:tracePt t="6006" x="1314450" y="4705350"/>
          <p14:tracePt t="6014" x="1352550" y="4705350"/>
          <p14:tracePt t="6022" x="1363663" y="4705350"/>
          <p14:tracePt t="6030" x="1376363" y="4705350"/>
          <p14:tracePt t="6038" x="1389063" y="4705350"/>
          <p14:tracePt t="6150" x="1401763" y="4705350"/>
          <p14:tracePt t="6166" x="1414463" y="4705350"/>
          <p14:tracePt t="6182" x="1427163" y="4705350"/>
          <p14:tracePt t="6214" x="1439863" y="4692650"/>
          <p14:tracePt t="6246" x="1452563" y="4692650"/>
          <p14:tracePt t="6270" x="1452563" y="4679950"/>
          <p14:tracePt t="6294" x="1465263" y="4679950"/>
          <p14:tracePt t="6318" x="1476375" y="4679950"/>
          <p14:tracePt t="6342" x="1489075" y="4656138"/>
          <p14:tracePt t="6358" x="1501775" y="4630738"/>
          <p14:tracePt t="6366" x="1514475" y="4618038"/>
          <p14:tracePt t="6374" x="1527175" y="4605338"/>
          <p14:tracePt t="6383" x="1527175" y="4592638"/>
          <p14:tracePt t="6390" x="1552575" y="4579938"/>
          <p14:tracePt t="6398" x="1552575" y="4554538"/>
          <p14:tracePt t="6406" x="1565275" y="4554538"/>
          <p14:tracePt t="6414" x="1577975" y="4543425"/>
          <p14:tracePt t="6422" x="1577975" y="4530725"/>
          <p14:tracePt t="6430" x="1601788" y="4505325"/>
          <p14:tracePt t="6446" x="1614488" y="4492625"/>
          <p14:tracePt t="6454" x="1627188" y="4479925"/>
          <p14:tracePt t="6462" x="1639888" y="4479925"/>
          <p14:tracePt t="6470" x="1652588" y="4479925"/>
          <p14:tracePt t="6486" x="1677988" y="4479925"/>
          <p14:tracePt t="6494" x="1701800" y="4479925"/>
          <p14:tracePt t="6503" x="1714500" y="4479925"/>
          <p14:tracePt t="6510" x="1727200" y="4479925"/>
          <p14:tracePt t="6518" x="1739900" y="4479925"/>
          <p14:tracePt t="6526" x="1752600" y="4479925"/>
          <p14:tracePt t="6535" x="1765300" y="4492625"/>
          <p14:tracePt t="6558" x="1790700" y="4518025"/>
          <p14:tracePt t="6567" x="1790700" y="4530725"/>
          <p14:tracePt t="6574" x="1801813" y="4554538"/>
          <p14:tracePt t="6582" x="1801813" y="4567238"/>
          <p14:tracePt t="6590" x="1801813" y="4592638"/>
          <p14:tracePt t="6598" x="1801813" y="4605338"/>
          <p14:tracePt t="6606" x="1801813" y="4618038"/>
          <p14:tracePt t="6614" x="1801813" y="4630738"/>
          <p14:tracePt t="6622" x="1801813" y="4643438"/>
          <p14:tracePt t="6638" x="1801813" y="4656138"/>
          <p14:tracePt t="6886" x="1801813" y="4643438"/>
          <p14:tracePt t="6894" x="1801813" y="4630738"/>
          <p14:tracePt t="6902" x="1801813" y="4618038"/>
          <p14:tracePt t="6910" x="1801813" y="4605338"/>
          <p14:tracePt t="6918" x="1801813" y="4579938"/>
          <p14:tracePt t="6936" x="1801813" y="4554538"/>
          <p14:tracePt t="6942" x="1814513" y="4518025"/>
          <p14:tracePt t="6952" x="1839913" y="4479925"/>
          <p14:tracePt t="6958" x="1852613" y="4467225"/>
          <p14:tracePt t="6968" x="1878013" y="4405313"/>
          <p14:tracePt t="6974" x="1890713" y="4367213"/>
          <p14:tracePt t="6982" x="1903413" y="4341813"/>
          <p14:tracePt t="6990" x="1903413" y="4318000"/>
          <p14:tracePt t="6998" x="1914525" y="4279900"/>
          <p14:tracePt t="7006" x="1914525" y="4230688"/>
          <p14:tracePt t="7014" x="1927225" y="4192588"/>
          <p14:tracePt t="7022" x="1927225" y="4129088"/>
          <p14:tracePt t="7030" x="1927225" y="4092575"/>
          <p14:tracePt t="7038" x="1927225" y="4054475"/>
          <p14:tracePt t="7046" x="1927225" y="4017963"/>
          <p14:tracePt t="7054" x="1927225" y="3941763"/>
          <p14:tracePt t="7062" x="1927225" y="3892550"/>
          <p14:tracePt t="7070" x="1927225" y="3829050"/>
          <p14:tracePt t="7078" x="1927225" y="3741738"/>
          <p14:tracePt t="7086" x="1927225" y="3641725"/>
          <p14:tracePt t="7094" x="1927225" y="3579813"/>
          <p14:tracePt t="7102" x="1927225" y="3490913"/>
          <p14:tracePt t="7110" x="1927225" y="3403600"/>
          <p14:tracePt t="7119" x="1927225" y="3316288"/>
          <p14:tracePt t="7126" x="1927225" y="3241675"/>
          <p14:tracePt t="7134" x="1927225" y="3154363"/>
          <p14:tracePt t="7142" x="1927225" y="3054350"/>
          <p14:tracePt t="7151" x="1927225" y="2965450"/>
          <p14:tracePt t="7158" x="1927225" y="2903538"/>
          <p14:tracePt t="7168" x="1927225" y="2816225"/>
          <p14:tracePt t="7174" x="1927225" y="2765425"/>
          <p14:tracePt t="7182" x="1927225" y="2716213"/>
          <p14:tracePt t="7190" x="1939925" y="2652713"/>
          <p14:tracePt t="7198" x="1939925" y="2590800"/>
          <p14:tracePt t="7206" x="1952625" y="2540000"/>
          <p14:tracePt t="7214" x="1952625" y="2490788"/>
          <p14:tracePt t="7222" x="1965325" y="2452688"/>
          <p14:tracePt t="7230" x="1978025" y="2403475"/>
          <p14:tracePt t="7238" x="1978025" y="2365375"/>
          <p14:tracePt t="7246" x="1990725" y="2327275"/>
          <p14:tracePt t="7254" x="1990725" y="2303463"/>
          <p14:tracePt t="7262" x="2014538" y="2278063"/>
          <p14:tracePt t="7270" x="2014538" y="2265363"/>
          <p14:tracePt t="7278" x="2014538" y="2239963"/>
          <p14:tracePt t="7294" x="2014538" y="2214563"/>
          <p14:tracePt t="7302" x="2014538" y="2201863"/>
          <p14:tracePt t="7310" x="2014538" y="2178050"/>
          <p14:tracePt t="7319" x="2014538" y="2165350"/>
          <p14:tracePt t="7334" x="2014538" y="2152650"/>
          <p14:tracePt t="7342" x="2014538" y="2127250"/>
          <p14:tracePt t="7358" x="2014538" y="2101850"/>
          <p14:tracePt t="7368" x="2014538" y="2089150"/>
          <p14:tracePt t="7374" x="2014538" y="2052638"/>
          <p14:tracePt t="7382" x="2014538" y="2027238"/>
          <p14:tracePt t="7390" x="2014538" y="2001838"/>
          <p14:tracePt t="7398" x="2014538" y="1989138"/>
          <p14:tracePt t="7406" x="2014538" y="1952625"/>
          <p14:tracePt t="7414" x="2014538" y="1927225"/>
          <p14:tracePt t="7422" x="2014538" y="1901825"/>
          <p14:tracePt t="7430" x="2014538" y="1876425"/>
          <p14:tracePt t="7438" x="2014538" y="1865313"/>
          <p14:tracePt t="7446" x="2014538" y="1839913"/>
          <p14:tracePt t="7462" x="2014538" y="1827213"/>
          <p14:tracePt t="7470" x="2014538" y="1789113"/>
          <p14:tracePt t="7478" x="2014538" y="1776413"/>
          <p14:tracePt t="7486" x="2027238" y="1739900"/>
          <p14:tracePt t="7942" x="2052638" y="1739900"/>
          <p14:tracePt t="7950" x="2090738" y="1752600"/>
          <p14:tracePt t="7958" x="2127250" y="1776413"/>
          <p14:tracePt t="7974" x="2152650" y="1789113"/>
          <p14:tracePt t="7990" x="2165350" y="1801813"/>
          <p14:tracePt t="8006" x="2190750" y="1801813"/>
          <p14:tracePt t="8014" x="2190750" y="1827213"/>
          <p14:tracePt t="8022" x="2203450" y="1827213"/>
          <p14:tracePt t="8046" x="2203450" y="1839913"/>
          <p14:tracePt t="8054" x="2203450" y="1865313"/>
          <p14:tracePt t="8062" x="2203450" y="1876425"/>
          <p14:tracePt t="8070" x="2203450" y="1901825"/>
          <p14:tracePt t="8078" x="2203450" y="1927225"/>
          <p14:tracePt t="8086" x="2203450" y="1952625"/>
          <p14:tracePt t="8094" x="2203450" y="1989138"/>
          <p14:tracePt t="8102" x="2190750" y="2027238"/>
          <p14:tracePt t="8110" x="2190750" y="2052638"/>
          <p14:tracePt t="8118" x="2165350" y="2089150"/>
          <p14:tracePt t="8126" x="2152650" y="2114550"/>
          <p14:tracePt t="8135" x="2152650" y="2139950"/>
          <p14:tracePt t="8142" x="2139950" y="2152650"/>
          <p14:tracePt t="8150" x="2139950" y="2165350"/>
          <p14:tracePt t="8158" x="2127250" y="2190750"/>
          <p14:tracePt t="8167" x="2116138" y="2190750"/>
          <p14:tracePt t="8183" x="2116138" y="2201863"/>
          <p14:tracePt t="8206" x="2103438" y="2214563"/>
          <p14:tracePt t="8222" x="2090738" y="2214563"/>
          <p14:tracePt t="8230" x="2078038" y="2214563"/>
          <p14:tracePt t="8238" x="2052638" y="2214563"/>
          <p14:tracePt t="8246" x="2027238" y="2214563"/>
          <p14:tracePt t="8254" x="1990725" y="2214563"/>
          <p14:tracePt t="8262" x="1939925" y="2214563"/>
          <p14:tracePt t="8270" x="1878013" y="2214563"/>
          <p14:tracePt t="8278" x="1801813" y="2214563"/>
          <p14:tracePt t="8286" x="1727200" y="2214563"/>
          <p14:tracePt t="8294" x="1627188" y="2214563"/>
          <p14:tracePt t="8302" x="1527175" y="2214563"/>
          <p14:tracePt t="8310" x="1401763" y="2214563"/>
          <p14:tracePt t="8318" x="1301750" y="2227263"/>
          <p14:tracePt t="8326" x="1189038" y="2227263"/>
          <p14:tracePt t="8335" x="1114425" y="2239963"/>
          <p14:tracePt t="8350" x="1063625" y="2239963"/>
          <p14:tracePt t="8358" x="976313" y="2239963"/>
          <p14:tracePt t="8366" x="901700" y="2239963"/>
          <p14:tracePt t="8374" x="814388" y="2239963"/>
          <p14:tracePt t="8383" x="763588" y="2239963"/>
          <p14:tracePt t="8390" x="712788" y="2239963"/>
          <p14:tracePt t="8400" x="688975" y="2239963"/>
          <p14:tracePt t="8406" x="650875" y="2239963"/>
          <p14:tracePt t="8518" x="650875" y="2252663"/>
          <p14:tracePt t="8526" x="650875" y="2278063"/>
          <p14:tracePt t="8534" x="650875" y="2314575"/>
          <p14:tracePt t="8542" x="650875" y="2365375"/>
          <p14:tracePt t="8550" x="650875" y="2427288"/>
          <p14:tracePt t="8558" x="650875" y="2540000"/>
          <p14:tracePt t="8567" x="650875" y="2665413"/>
          <p14:tracePt t="8574" x="650875" y="2790825"/>
          <p14:tracePt t="8583" x="650875" y="2965450"/>
          <p14:tracePt t="8590" x="676275" y="3128963"/>
          <p14:tracePt t="8599" x="688975" y="3290888"/>
          <p14:tracePt t="8606" x="712788" y="3441700"/>
          <p14:tracePt t="8615" x="750888" y="3629025"/>
          <p14:tracePt t="8622" x="763588" y="3779838"/>
          <p14:tracePt t="8630" x="763588" y="3916363"/>
          <p14:tracePt t="8638" x="788988" y="4041775"/>
          <p14:tracePt t="8646" x="788988" y="4141788"/>
          <p14:tracePt t="8654" x="788988" y="4254500"/>
          <p14:tracePt t="8662" x="788988" y="4318000"/>
          <p14:tracePt t="8670" x="814388" y="4430713"/>
          <p14:tracePt t="8678" x="825500" y="4492625"/>
          <p14:tracePt t="8686" x="838200" y="4530725"/>
          <p14:tracePt t="8694" x="850900" y="4554538"/>
          <p14:tracePt t="8702" x="876300" y="4592638"/>
          <p14:tracePt t="8710" x="889000" y="4618038"/>
          <p14:tracePt t="8718" x="901700" y="4643438"/>
          <p14:tracePt t="8726" x="914400" y="4656138"/>
          <p14:tracePt t="8734" x="925513" y="4667250"/>
          <p14:tracePt t="8742" x="938213" y="4679950"/>
          <p14:tracePt t="8838" x="950913" y="4679950"/>
          <p14:tracePt t="8846" x="976313" y="4656138"/>
          <p14:tracePt t="8854" x="989013" y="4643438"/>
          <p14:tracePt t="8862" x="1014413" y="4618038"/>
          <p14:tracePt t="8870" x="1038225" y="4592638"/>
          <p14:tracePt t="8878" x="1076325" y="4592638"/>
          <p14:tracePt t="8886" x="1114425" y="4592638"/>
          <p14:tracePt t="8894" x="1163638" y="4592638"/>
          <p14:tracePt t="8902" x="1214438" y="4592638"/>
          <p14:tracePt t="8910" x="1263650" y="4592638"/>
          <p14:tracePt t="8918" x="1339850" y="4592638"/>
          <p14:tracePt t="8926" x="1401763" y="4592638"/>
          <p14:tracePt t="8934" x="1501775" y="4592638"/>
          <p14:tracePt t="8951" x="1627188" y="4592638"/>
          <p14:tracePt t="8958" x="1665288" y="4592638"/>
          <p14:tracePt t="8967" x="1701800" y="4605338"/>
          <p14:tracePt t="8974" x="1727200" y="4605338"/>
          <p14:tracePt t="8982" x="1765300" y="4630738"/>
          <p14:tracePt t="8990" x="1778000" y="4630738"/>
          <p14:tracePt t="8999" x="1801813" y="4643438"/>
          <p14:tracePt t="9015" x="1814513" y="4656138"/>
          <p14:tracePt t="9022" x="1827213" y="4656138"/>
          <p14:tracePt t="9118" x="1839913" y="4656138"/>
          <p14:tracePt t="9142" x="1852613" y="4643438"/>
          <p14:tracePt t="9150" x="1865313" y="4618038"/>
          <p14:tracePt t="9158" x="1878013" y="4554538"/>
          <p14:tracePt t="9166" x="1878013" y="4518025"/>
          <p14:tracePt t="9174" x="1890713" y="4443413"/>
          <p14:tracePt t="9182" x="1903413" y="4392613"/>
          <p14:tracePt t="9190" x="1914525" y="4305300"/>
          <p14:tracePt t="9199" x="1939925" y="4230688"/>
          <p14:tracePt t="9206" x="1939925" y="4141788"/>
          <p14:tracePt t="9215" x="1939925" y="4054475"/>
          <p14:tracePt t="9222" x="1939925" y="3954463"/>
          <p14:tracePt t="9232" x="1939925" y="3879850"/>
          <p14:tracePt t="9238" x="1939925" y="3803650"/>
          <p14:tracePt t="9246" x="1939925" y="3703638"/>
          <p14:tracePt t="9254" x="1939925" y="3616325"/>
          <p14:tracePt t="9262" x="1939925" y="3516313"/>
          <p14:tracePt t="9270" x="1939925" y="3454400"/>
          <p14:tracePt t="9278" x="1952625" y="3367088"/>
          <p14:tracePt t="9286" x="1952625" y="3278188"/>
          <p14:tracePt t="9294" x="1952625" y="3203575"/>
          <p14:tracePt t="9302" x="1952625" y="3103563"/>
          <p14:tracePt t="9310" x="1952625" y="3028950"/>
          <p14:tracePt t="9318" x="1952625" y="2952750"/>
          <p14:tracePt t="9326" x="1952625" y="2865438"/>
          <p14:tracePt t="9334" x="1952625" y="2816225"/>
          <p14:tracePt t="9342" x="1952625" y="2765425"/>
          <p14:tracePt t="9350" x="1952625" y="2703513"/>
          <p14:tracePt t="9358" x="1952625" y="2665413"/>
          <p14:tracePt t="9366" x="1978025" y="2640013"/>
          <p14:tracePt t="9374" x="1978025" y="2616200"/>
          <p14:tracePt t="9383" x="1978025" y="2603500"/>
          <p14:tracePt t="9446" x="1978025" y="2590800"/>
          <p14:tracePt t="9462" x="1990725" y="2590800"/>
          <p14:tracePt t="9470" x="1990725" y="2627313"/>
          <p14:tracePt t="9478" x="1990725" y="2665413"/>
          <p14:tracePt t="9486" x="1990725" y="2703513"/>
          <p14:tracePt t="9910" x="1990725" y="2690813"/>
          <p14:tracePt t="9918" x="1990725" y="2665413"/>
          <p14:tracePt t="9942" x="1990725" y="2652713"/>
          <p14:tracePt t="9950" x="2003425" y="2627313"/>
          <p14:tracePt t="9958" x="2003425" y="2616200"/>
          <p14:tracePt t="9966" x="2014538" y="2590800"/>
          <p14:tracePt t="9974" x="2014538" y="2578100"/>
          <p14:tracePt t="9990" x="2014538" y="2552700"/>
          <p14:tracePt t="10006" x="2027238" y="2540000"/>
          <p14:tracePt t="10022" x="2039938" y="2527300"/>
          <p14:tracePt t="10031" x="2052638" y="2527300"/>
          <p14:tracePt t="10038" x="2078038" y="2516188"/>
          <p14:tracePt t="10063" x="2090738" y="2516188"/>
          <p14:tracePt t="10070" x="2103438" y="2516188"/>
          <p14:tracePt t="10102" x="2116138" y="2516188"/>
          <p14:tracePt t="10118" x="2127250" y="2516188"/>
          <p14:tracePt t="10150" x="2139950" y="2516188"/>
          <p14:tracePt t="10230" x="2139950" y="2503488"/>
          <p14:tracePt t="10246" x="2139950" y="2478088"/>
          <p14:tracePt t="10254" x="2139950" y="2452688"/>
          <p14:tracePt t="10263" x="2139950" y="2414588"/>
          <p14:tracePt t="10270" x="2139950" y="2390775"/>
          <p14:tracePt t="10278" x="2139950" y="2352675"/>
          <p14:tracePt t="10286" x="2139950" y="2327275"/>
          <p14:tracePt t="10294" x="2139950" y="2278063"/>
          <p14:tracePt t="10302" x="2152650" y="2227263"/>
          <p14:tracePt t="10310" x="2152650" y="2152650"/>
          <p14:tracePt t="10318" x="2165350" y="2039938"/>
          <p14:tracePt t="10326" x="2165350" y="1939925"/>
          <p14:tracePt t="10334" x="2165350" y="1852613"/>
          <p14:tracePt t="10342" x="2165350" y="1752600"/>
          <p14:tracePt t="10350" x="2165350" y="1689100"/>
          <p14:tracePt t="10358" x="2165350" y="1614488"/>
          <p14:tracePt t="10366" x="2165350" y="1552575"/>
          <p14:tracePt t="10374" x="2139950" y="1501775"/>
          <p14:tracePt t="10382" x="2116138" y="1450975"/>
          <p14:tracePt t="10390" x="2078038" y="1401763"/>
          <p14:tracePt t="10399" x="2039938" y="1327150"/>
          <p14:tracePt t="10406" x="2027238" y="1314450"/>
          <p14:tracePt t="10414" x="2003425" y="1289050"/>
          <p14:tracePt t="10422" x="1990725" y="1263650"/>
          <p14:tracePt t="10430" x="1978025" y="1250950"/>
          <p14:tracePt t="10438" x="1965325" y="1227138"/>
          <p14:tracePt t="10447" x="1952625" y="1214438"/>
          <p14:tracePt t="10454" x="1939925" y="1201738"/>
          <p14:tracePt t="10464" x="1927225" y="1201738"/>
          <p14:tracePt t="10470" x="1927225" y="1189038"/>
          <p14:tracePt t="10478" x="1927225" y="1176338"/>
          <p14:tracePt t="10486" x="1903413" y="1163638"/>
          <p14:tracePt t="10494" x="1903413" y="1150938"/>
          <p14:tracePt t="10502" x="1903413" y="1138238"/>
          <p14:tracePt t="10510" x="1890713" y="1125538"/>
          <p14:tracePt t="10518" x="1890713" y="1114425"/>
          <p14:tracePt t="10526" x="1865313" y="1076325"/>
          <p14:tracePt t="10542" x="1839913" y="1038225"/>
          <p14:tracePt t="10550" x="1839913" y="1025525"/>
          <p14:tracePt t="10558" x="1814513" y="976313"/>
          <p14:tracePt t="10566" x="1801813" y="950913"/>
          <p14:tracePt t="10582" x="1801813" y="925513"/>
          <p14:tracePt t="10590" x="1790700" y="901700"/>
          <p14:tracePt t="10598" x="1778000" y="889000"/>
          <p14:tracePt t="10606" x="1765300" y="876300"/>
          <p14:tracePt t="10774" x="1752600" y="876300"/>
          <p14:tracePt t="10782" x="1752600" y="863600"/>
          <p14:tracePt t="10822" x="1739900" y="863600"/>
          <p14:tracePt t="10830" x="1739900" y="850900"/>
          <p14:tracePt t="10854" x="1727200" y="838200"/>
          <p14:tracePt t="10870" x="1727200" y="825500"/>
          <p14:tracePt t="10894" x="1714500" y="801688"/>
          <p14:tracePt t="10918" x="1714500" y="788988"/>
          <p14:tracePt t="10926" x="1714500" y="776288"/>
          <p14:tracePt t="10934" x="1701800" y="763588"/>
          <p14:tracePt t="10950" x="1689100" y="738188"/>
          <p14:tracePt t="10958" x="1677988" y="738188"/>
          <p14:tracePt t="10966" x="1677988" y="725488"/>
          <p14:tracePt t="10974" x="1665288" y="725488"/>
          <p14:tracePt t="10982" x="1652588" y="712788"/>
          <p14:tracePt t="10990" x="1627188" y="712788"/>
          <p14:tracePt t="10998" x="1601788" y="712788"/>
          <p14:tracePt t="11006" x="1552575" y="712788"/>
          <p14:tracePt t="11014" x="1514475" y="712788"/>
          <p14:tracePt t="11022" x="1476375" y="712788"/>
          <p14:tracePt t="11031" x="1439863" y="712788"/>
          <p14:tracePt t="11038" x="1414463" y="712788"/>
          <p14:tracePt t="11046" x="1339850" y="712788"/>
          <p14:tracePt t="11054" x="1276350" y="712788"/>
          <p14:tracePt t="11063" x="1214438" y="712788"/>
          <p14:tracePt t="11070" x="1150938" y="725488"/>
          <p14:tracePt t="11080" x="1089025" y="750888"/>
          <p14:tracePt t="11086" x="1038225" y="763588"/>
          <p14:tracePt t="11094" x="989013" y="776288"/>
          <p14:tracePt t="11102" x="950913" y="812800"/>
          <p14:tracePt t="11110" x="914400" y="825500"/>
          <p14:tracePt t="11118" x="914400" y="838200"/>
          <p14:tracePt t="11126" x="889000" y="863600"/>
          <p14:tracePt t="11134" x="863600" y="889000"/>
          <p14:tracePt t="11142" x="850900" y="912813"/>
          <p14:tracePt t="11150" x="838200" y="950913"/>
          <p14:tracePt t="11158" x="825500" y="989013"/>
          <p14:tracePt t="11166" x="825500" y="1014413"/>
          <p14:tracePt t="11174" x="825500" y="1050925"/>
          <p14:tracePt t="11182" x="825500" y="1101725"/>
          <p14:tracePt t="11190" x="825500" y="1125538"/>
          <p14:tracePt t="11198" x="825500" y="1138238"/>
          <p14:tracePt t="11206" x="850900" y="1176338"/>
          <p14:tracePt t="11214" x="863600" y="1189038"/>
          <p14:tracePt t="11222" x="901700" y="1227138"/>
          <p14:tracePt t="11231" x="950913" y="1250950"/>
          <p14:tracePt t="11238" x="1027113" y="1289050"/>
          <p14:tracePt t="11246" x="1076325" y="1301750"/>
          <p14:tracePt t="11254" x="1127125" y="1314450"/>
          <p14:tracePt t="11263" x="1201738" y="1327150"/>
          <p14:tracePt t="11270" x="1276350" y="1350963"/>
          <p14:tracePt t="11279" x="1301750" y="1350963"/>
          <p14:tracePt t="11286" x="1352550" y="1363663"/>
          <p14:tracePt t="11296" x="1401763" y="1376363"/>
          <p14:tracePt t="11302" x="1452563" y="1376363"/>
          <p14:tracePt t="11310" x="1489075" y="1376363"/>
          <p14:tracePt t="11318" x="1527175" y="1376363"/>
          <p14:tracePt t="11326" x="1565275" y="1376363"/>
          <p14:tracePt t="11334" x="1601788" y="1376363"/>
          <p14:tracePt t="11342" x="1627188" y="1376363"/>
          <p14:tracePt t="11350" x="1639888" y="1376363"/>
          <p14:tracePt t="11358" x="1665288" y="1350963"/>
          <p14:tracePt t="11366" x="1689100" y="1339850"/>
          <p14:tracePt t="11374" x="1714500" y="1289050"/>
          <p14:tracePt t="11382" x="1778000" y="1250950"/>
          <p14:tracePt t="11390" x="1801813" y="1227138"/>
          <p14:tracePt t="11398" x="1852613" y="1201738"/>
          <p14:tracePt t="11406" x="1878013" y="1176338"/>
          <p14:tracePt t="11415" x="1927225" y="1138238"/>
          <p14:tracePt t="11422" x="1990725" y="1114425"/>
          <p14:tracePt t="11430" x="2003425" y="1089025"/>
          <p14:tracePt t="11438" x="2065338" y="1076325"/>
          <p14:tracePt t="11446" x="2078038" y="1050925"/>
          <p14:tracePt t="11454" x="2103438" y="1038225"/>
          <p14:tracePt t="11463" x="2116138" y="1025525"/>
          <p14:tracePt t="11470" x="2139950" y="1014413"/>
          <p14:tracePt t="11502" x="2139950" y="1001713"/>
          <p14:tracePt t="11526" x="2139950" y="976313"/>
          <p14:tracePt t="11534" x="2139950" y="963613"/>
          <p14:tracePt t="11542" x="2139950" y="950913"/>
          <p14:tracePt t="11550" x="2139950" y="938213"/>
          <p14:tracePt t="11558" x="2139950" y="912813"/>
          <p14:tracePt t="11566" x="2139950" y="889000"/>
          <p14:tracePt t="11574" x="2139950" y="876300"/>
          <p14:tracePt t="11582" x="2127250" y="850900"/>
          <p14:tracePt t="11590" x="2127250" y="825500"/>
          <p14:tracePt t="11598" x="2078038" y="776288"/>
          <p14:tracePt t="11606" x="2065338" y="763588"/>
          <p14:tracePt t="11614" x="2027238" y="725488"/>
          <p14:tracePt t="11622" x="2003425" y="700088"/>
          <p14:tracePt t="11630" x="1978025" y="688975"/>
          <p14:tracePt t="11638" x="1939925" y="688975"/>
          <p14:tracePt t="11647" x="1903413" y="676275"/>
          <p14:tracePt t="11654" x="1878013" y="676275"/>
          <p14:tracePt t="11662" x="1839913" y="650875"/>
          <p14:tracePt t="11670" x="1801813" y="638175"/>
          <p14:tracePt t="11679" x="1790700" y="638175"/>
          <p14:tracePt t="11686" x="1752600" y="638175"/>
          <p14:tracePt t="11696" x="1714500" y="638175"/>
          <p14:tracePt t="11702" x="1665288" y="638175"/>
          <p14:tracePt t="11710" x="1614488" y="638175"/>
          <p14:tracePt t="11718" x="1565275" y="638175"/>
          <p14:tracePt t="11727" x="1501775" y="638175"/>
          <p14:tracePt t="11734" x="1465263" y="638175"/>
          <p14:tracePt t="11742" x="1414463" y="638175"/>
          <p14:tracePt t="11750" x="1401763" y="638175"/>
          <p14:tracePt t="11758" x="1363663" y="638175"/>
          <p14:tracePt t="11766" x="1339850" y="638175"/>
          <p14:tracePt t="11774" x="1314450" y="650875"/>
          <p14:tracePt t="11782" x="1301750" y="650875"/>
          <p14:tracePt t="11790" x="1289050" y="650875"/>
          <p14:tracePt t="11798" x="1276350" y="650875"/>
          <p14:tracePt t="11806" x="1263650" y="663575"/>
          <p14:tracePt t="11822" x="1227138" y="676275"/>
          <p14:tracePt t="11838" x="1201738" y="688975"/>
          <p14:tracePt t="11846" x="1189038" y="700088"/>
          <p14:tracePt t="11854" x="1163638" y="700088"/>
          <p14:tracePt t="11862" x="1139825" y="725488"/>
          <p14:tracePt t="11870" x="1127125" y="725488"/>
          <p14:tracePt t="11879" x="1114425" y="725488"/>
          <p14:tracePt t="11886" x="1101725" y="725488"/>
          <p14:tracePt t="11896" x="1101725" y="738188"/>
          <p14:tracePt t="11918" x="1089025" y="738188"/>
          <p14:tracePt t="11926" x="1076325" y="738188"/>
          <p14:tracePt t="11947" x="1050925" y="750888"/>
          <p14:tracePt t="11950" x="1050925" y="763588"/>
          <p14:tracePt t="11958" x="1027113" y="763588"/>
          <p14:tracePt t="11966" x="1027113" y="776288"/>
          <p14:tracePt t="11974" x="1001713" y="788988"/>
          <p14:tracePt t="11982" x="989013" y="788988"/>
          <p14:tracePt t="11990" x="989013" y="801688"/>
          <p14:tracePt t="11998" x="950913" y="812800"/>
          <p14:tracePt t="12006" x="950913" y="825500"/>
          <p14:tracePt t="12014" x="938213" y="838200"/>
          <p14:tracePt t="12022" x="938213" y="850900"/>
          <p14:tracePt t="12030" x="914400" y="876300"/>
          <p14:tracePt t="12038" x="901700" y="889000"/>
          <p14:tracePt t="12047" x="889000" y="901700"/>
          <p14:tracePt t="12054" x="876300" y="938213"/>
          <p14:tracePt t="12062" x="863600" y="976313"/>
          <p14:tracePt t="12070" x="863600" y="989013"/>
          <p14:tracePt t="12079" x="863600" y="1025525"/>
          <p14:tracePt t="12086" x="863600" y="1063625"/>
          <p14:tracePt t="12096" x="863600" y="1076325"/>
          <p14:tracePt t="12102" x="863600" y="1101725"/>
          <p14:tracePt t="12112" x="863600" y="1138238"/>
          <p14:tracePt t="12118" x="901700" y="1176338"/>
          <p14:tracePt t="12126" x="925513" y="1189038"/>
          <p14:tracePt t="12134" x="976313" y="1214438"/>
          <p14:tracePt t="12142" x="1038225" y="1238250"/>
          <p14:tracePt t="12150" x="1089025" y="1263650"/>
          <p14:tracePt t="12158" x="1201738" y="1276350"/>
          <p14:tracePt t="12166" x="1289050" y="1289050"/>
          <p14:tracePt t="12174" x="1389063" y="1289050"/>
          <p14:tracePt t="12182" x="1465263" y="1301750"/>
          <p14:tracePt t="12190" x="1589088" y="1327150"/>
          <p14:tracePt t="12198" x="1689100" y="1327150"/>
          <p14:tracePt t="12206" x="1778000" y="1327150"/>
          <p14:tracePt t="12214" x="1852613" y="1327150"/>
          <p14:tracePt t="12222" x="1939925" y="1327150"/>
          <p14:tracePt t="12230" x="1990725" y="1327150"/>
          <p14:tracePt t="12238" x="2052638" y="1327150"/>
          <p14:tracePt t="12246" x="2090738" y="1301750"/>
          <p14:tracePt t="12254" x="2103438" y="1289050"/>
          <p14:tracePt t="12262" x="2116138" y="1289050"/>
          <p14:tracePt t="12270" x="2139950" y="1263650"/>
          <p14:tracePt t="12286" x="2139950" y="1238250"/>
          <p14:tracePt t="12295" x="2152650" y="1214438"/>
          <p14:tracePt t="12302" x="2152650" y="1163638"/>
          <p14:tracePt t="12312" x="2152650" y="1138238"/>
          <p14:tracePt t="12318" x="2152650" y="1114425"/>
          <p14:tracePt t="12326" x="2152650" y="1101725"/>
          <p14:tracePt t="12334" x="2152650" y="1076325"/>
          <p14:tracePt t="12342" x="2139950" y="1038225"/>
          <p14:tracePt t="12350" x="2127250" y="1001713"/>
          <p14:tracePt t="12358" x="2103438" y="950913"/>
          <p14:tracePt t="12366" x="2052638" y="901700"/>
          <p14:tracePt t="12374" x="2014538" y="863600"/>
          <p14:tracePt t="12382" x="1952625" y="801688"/>
          <p14:tracePt t="12390" x="1890713" y="738188"/>
          <p14:tracePt t="12398" x="1839913" y="700088"/>
          <p14:tracePt t="12406" x="1801813" y="676275"/>
          <p14:tracePt t="12414" x="1727200" y="625475"/>
          <p14:tracePt t="12422" x="1689100" y="600075"/>
          <p14:tracePt t="12430" x="1665288" y="588963"/>
          <p14:tracePt t="12438" x="1652588" y="576263"/>
          <p14:tracePt t="12447" x="1627188" y="563563"/>
          <p14:tracePt t="12454" x="1589088" y="563563"/>
          <p14:tracePt t="12463" x="1589088" y="550863"/>
          <p14:tracePt t="12470" x="1565275" y="538163"/>
          <p14:tracePt t="12542" x="1552575" y="538163"/>
          <p14:tracePt t="12598" x="1539875" y="538163"/>
          <p14:tracePt t="12606" x="1527175" y="550863"/>
          <p14:tracePt t="12614" x="1501775" y="576263"/>
          <p14:tracePt t="12622" x="1476375" y="625475"/>
          <p14:tracePt t="12630" x="1452563" y="650875"/>
          <p14:tracePt t="12638" x="1427163" y="700088"/>
          <p14:tracePt t="12646" x="1401763" y="750888"/>
          <p14:tracePt t="12654" x="1363663" y="825500"/>
          <p14:tracePt t="12662" x="1314450" y="925513"/>
          <p14:tracePt t="12670" x="1252538" y="1050925"/>
          <p14:tracePt t="12678" x="1163638" y="1189038"/>
          <p14:tracePt t="12686" x="1089025" y="1314450"/>
          <p14:tracePt t="12694" x="1050925" y="1414463"/>
          <p14:tracePt t="12702" x="1001713" y="1539875"/>
          <p14:tracePt t="12711" x="989013" y="1639888"/>
          <p14:tracePt t="12718" x="950913" y="1752600"/>
          <p14:tracePt t="12727" x="938213" y="1852613"/>
          <p14:tracePt t="12734" x="925513" y="1989138"/>
          <p14:tracePt t="12743" x="889000" y="2101850"/>
          <p14:tracePt t="12750" x="876300" y="2227263"/>
          <p14:tracePt t="12758" x="863600" y="2327275"/>
          <p14:tracePt t="12766" x="863600" y="2439988"/>
          <p14:tracePt t="12774" x="863600" y="2527300"/>
          <p14:tracePt t="12782" x="863600" y="2590800"/>
          <p14:tracePt t="12790" x="863600" y="2665413"/>
          <p14:tracePt t="12798" x="863600" y="2716213"/>
          <p14:tracePt t="12806" x="863600" y="2740025"/>
          <p14:tracePt t="12814" x="850900" y="2752725"/>
          <p14:tracePt t="12822" x="838200" y="2765425"/>
          <p14:tracePt t="12846" x="838200" y="2790825"/>
          <p14:tracePt t="12942" x="838200" y="2778125"/>
          <p14:tracePt t="12950" x="850900" y="2752725"/>
          <p14:tracePt t="12958" x="876300" y="2728913"/>
          <p14:tracePt t="12966" x="901700" y="2690813"/>
          <p14:tracePt t="12974" x="901700" y="2678113"/>
          <p14:tracePt t="12982" x="950913" y="2627313"/>
          <p14:tracePt t="12990" x="950913" y="2616200"/>
          <p14:tracePt t="12998" x="976313" y="2590800"/>
          <p14:tracePt t="13006" x="976313" y="2578100"/>
          <p14:tracePt t="13023" x="989013" y="2552700"/>
          <p14:tracePt t="13030" x="1001713" y="2527300"/>
          <p14:tracePt t="13046" x="1001713" y="2516188"/>
          <p14:tracePt t="13054" x="1014413" y="2503488"/>
          <p14:tracePt t="13062" x="1027113" y="2478088"/>
          <p14:tracePt t="13094" x="1027113" y="2465388"/>
          <p14:tracePt t="13382" x="1027113" y="2478088"/>
          <p14:tracePt t="13390" x="1014413" y="2490788"/>
          <p14:tracePt t="13406" x="1001713" y="2516188"/>
          <p14:tracePt t="13414" x="989013" y="2527300"/>
          <p14:tracePt t="13422" x="976313" y="2540000"/>
          <p14:tracePt t="13430" x="976313" y="2565400"/>
          <p14:tracePt t="13438" x="938213" y="2590800"/>
          <p14:tracePt t="13446" x="938213" y="2627313"/>
          <p14:tracePt t="13454" x="925513" y="2627313"/>
          <p14:tracePt t="13462" x="925513" y="2640013"/>
          <p14:tracePt t="13470" x="925513" y="2665413"/>
          <p14:tracePt t="13478" x="914400" y="2665413"/>
          <p14:tracePt t="13486" x="914400" y="2690813"/>
          <p14:tracePt t="13494" x="901700" y="2703513"/>
          <p14:tracePt t="13526" x="901700" y="2728913"/>
          <p14:tracePt t="13542" x="901700" y="2740025"/>
          <p14:tracePt t="13559" x="889000" y="2752725"/>
          <p14:tracePt t="13574" x="889000" y="2765425"/>
          <p14:tracePt t="13582" x="889000" y="2778125"/>
          <p14:tracePt t="13590" x="889000" y="2790825"/>
          <p14:tracePt t="13598" x="889000" y="2816225"/>
          <p14:tracePt t="13606" x="876300" y="2840038"/>
          <p14:tracePt t="13614" x="876300" y="2878138"/>
          <p14:tracePt t="13622" x="876300" y="2916238"/>
          <p14:tracePt t="13630" x="876300" y="3003550"/>
          <p14:tracePt t="13638" x="876300" y="3090863"/>
          <p14:tracePt t="13646" x="876300" y="3178175"/>
          <p14:tracePt t="13654" x="876300" y="3254375"/>
          <p14:tracePt t="13662" x="876300" y="3328988"/>
          <p14:tracePt t="13670" x="876300" y="3429000"/>
          <p14:tracePt t="13678" x="876300" y="3490913"/>
          <p14:tracePt t="13686" x="876300" y="3579813"/>
          <p14:tracePt t="13694" x="850900" y="3654425"/>
          <p14:tracePt t="13702" x="850900" y="3716338"/>
          <p14:tracePt t="13711" x="850900" y="3767138"/>
          <p14:tracePt t="13718" x="850900" y="3816350"/>
          <p14:tracePt t="13726" x="850900" y="3892550"/>
          <p14:tracePt t="13734" x="850900" y="3929063"/>
          <p14:tracePt t="13743" x="850900" y="3967163"/>
          <p14:tracePt t="13750" x="850900" y="3979863"/>
          <p14:tracePt t="13759" x="850900" y="4005263"/>
          <p14:tracePt t="13766" x="850900" y="4017963"/>
          <p14:tracePt t="13774" x="850900" y="4029075"/>
          <p14:tracePt t="13782" x="850900" y="4041775"/>
          <p14:tracePt t="13878" x="863600" y="4041775"/>
          <p14:tracePt t="13894" x="876300" y="4041775"/>
          <p14:tracePt t="13902" x="889000" y="4005263"/>
          <p14:tracePt t="13910" x="889000" y="3992563"/>
          <p14:tracePt t="13918" x="901700" y="3954463"/>
          <p14:tracePt t="13926" x="901700" y="3905250"/>
          <p14:tracePt t="13934" x="914400" y="3854450"/>
          <p14:tracePt t="13944" x="914400" y="3803650"/>
          <p14:tracePt t="13950" x="914400" y="3716338"/>
          <p14:tracePt t="13959" x="914400" y="3629025"/>
          <p14:tracePt t="13966" x="914400" y="3529013"/>
          <p14:tracePt t="13974" x="914400" y="3454400"/>
          <p14:tracePt t="13982" x="914400" y="3328988"/>
          <p14:tracePt t="13990" x="914400" y="3254375"/>
          <p14:tracePt t="13998" x="914400" y="3154363"/>
          <p14:tracePt t="14006" x="914400" y="3065463"/>
          <p14:tracePt t="14014" x="914400" y="2965450"/>
          <p14:tracePt t="14022" x="914400" y="2878138"/>
          <p14:tracePt t="14030" x="914400" y="2828925"/>
          <p14:tracePt t="14038" x="914400" y="2778125"/>
          <p14:tracePt t="14046" x="914400" y="2728913"/>
          <p14:tracePt t="14054" x="914400" y="2652713"/>
          <p14:tracePt t="14062" x="914400" y="2627313"/>
          <p14:tracePt t="14070" x="914400" y="2616200"/>
          <p14:tracePt t="14078" x="914400" y="2603500"/>
          <p14:tracePt t="14182" x="914400" y="2616200"/>
          <p14:tracePt t="14190" x="914400" y="2652713"/>
          <p14:tracePt t="14198" x="914400" y="2703513"/>
          <p14:tracePt t="14206" x="889000" y="2752725"/>
          <p14:tracePt t="14214" x="889000" y="2803525"/>
          <p14:tracePt t="14222" x="876300" y="2903538"/>
          <p14:tracePt t="14230" x="876300" y="2978150"/>
          <p14:tracePt t="14238" x="876300" y="3065463"/>
          <p14:tracePt t="14246" x="876300" y="3165475"/>
          <p14:tracePt t="14254" x="876300" y="3278188"/>
          <p14:tracePt t="14262" x="876300" y="3390900"/>
          <p14:tracePt t="14270" x="876300" y="3490913"/>
          <p14:tracePt t="14278" x="876300" y="3590925"/>
          <p14:tracePt t="14286" x="876300" y="3667125"/>
          <p14:tracePt t="14294" x="876300" y="3703638"/>
          <p14:tracePt t="14302" x="876300" y="3754438"/>
          <p14:tracePt t="14310" x="876300" y="3792538"/>
          <p14:tracePt t="14318" x="889000" y="3803650"/>
          <p14:tracePt t="14327" x="901700" y="3829050"/>
          <p14:tracePt t="14334" x="901700" y="3841750"/>
          <p14:tracePt t="14342" x="901700" y="3854450"/>
          <p14:tracePt t="14350" x="914400" y="3867150"/>
          <p14:tracePt t="14375" x="925513" y="3879850"/>
          <p14:tracePt t="14422" x="950913" y="3879850"/>
          <p14:tracePt t="14438" x="963613" y="3879850"/>
          <p14:tracePt t="14454" x="989013" y="3879850"/>
          <p14:tracePt t="14470" x="1001713" y="3879850"/>
          <p14:tracePt t="14478" x="1014413" y="3879850"/>
          <p14:tracePt t="14486" x="1027113" y="3879850"/>
          <p14:tracePt t="14502" x="1038225" y="3879850"/>
          <p14:tracePt t="14518" x="1050925" y="3879850"/>
          <p14:tracePt t="14526" x="1076325" y="3867150"/>
          <p14:tracePt t="14542" x="1089025" y="3854450"/>
          <p14:tracePt t="14550" x="1114425" y="3816350"/>
          <p14:tracePt t="14559" x="1127125" y="3816350"/>
          <p14:tracePt t="14566" x="1139825" y="3792538"/>
          <p14:tracePt t="14576" x="1139825" y="3767138"/>
          <p14:tracePt t="14582" x="1139825" y="3729038"/>
          <p14:tracePt t="14590" x="1139825" y="3692525"/>
          <p14:tracePt t="14598" x="1150938" y="3654425"/>
          <p14:tracePt t="14606" x="1163638" y="3603625"/>
          <p14:tracePt t="14614" x="1163638" y="3541713"/>
          <p14:tracePt t="14622" x="1176338" y="3490913"/>
          <p14:tracePt t="14630" x="1176338" y="3454400"/>
          <p14:tracePt t="14638" x="1176338" y="3403600"/>
          <p14:tracePt t="14646" x="1176338" y="3367088"/>
          <p14:tracePt t="14654" x="1176338" y="3328988"/>
          <p14:tracePt t="14662" x="1176338" y="3278188"/>
          <p14:tracePt t="14670" x="1163638" y="3254375"/>
          <p14:tracePt t="14678" x="1150938" y="3190875"/>
          <p14:tracePt t="14686" x="1139825" y="3141663"/>
          <p14:tracePt t="14694" x="1114425" y="3078163"/>
          <p14:tracePt t="14702" x="1101725" y="3028950"/>
          <p14:tracePt t="14711" x="1076325" y="2952750"/>
          <p14:tracePt t="14718" x="1050925" y="2903538"/>
          <p14:tracePt t="14726" x="1050925" y="2878138"/>
          <p14:tracePt t="14734" x="1050925" y="2828925"/>
          <p14:tracePt t="14742" x="1050925" y="2790825"/>
          <p14:tracePt t="14750" x="1038225" y="2765425"/>
          <p14:tracePt t="14758" x="1038225" y="2752725"/>
          <p14:tracePt t="14766" x="1038225" y="2740025"/>
          <p14:tracePt t="14775" x="1038225" y="2728913"/>
          <p14:tracePt t="14782" x="1038225" y="2716213"/>
          <p14:tracePt t="14792" x="1038225" y="2703513"/>
          <p14:tracePt t="14806" x="1038225" y="2690813"/>
          <p14:tracePt t="14814" x="1050925" y="2690813"/>
          <p14:tracePt t="14822" x="1050925" y="2678113"/>
          <p14:tracePt t="14838" x="1050925" y="2665413"/>
          <p14:tracePt t="14878" x="1063625" y="2652713"/>
          <p14:tracePt t="14918" x="1076325" y="2652713"/>
          <p14:tracePt t="14926" x="1101725" y="2665413"/>
          <p14:tracePt t="14934" x="1114425" y="2678113"/>
          <p14:tracePt t="14942" x="1150938" y="2703513"/>
          <p14:tracePt t="14950" x="1163638" y="2716213"/>
          <p14:tracePt t="14958" x="1189038" y="2740025"/>
          <p14:tracePt t="14966" x="1214438" y="2740025"/>
          <p14:tracePt t="14975" x="1252538" y="2765425"/>
          <p14:tracePt t="14982" x="1276350" y="2778125"/>
          <p14:tracePt t="14991" x="1301750" y="2778125"/>
          <p14:tracePt t="14998" x="1327150" y="2778125"/>
          <p14:tracePt t="15006" x="1339850" y="2778125"/>
          <p14:tracePt t="15014" x="1363663" y="2803525"/>
          <p14:tracePt t="15030" x="1376363" y="2803525"/>
          <p14:tracePt t="15038" x="1389063" y="2803525"/>
          <p14:tracePt t="15062" x="1401763" y="2803525"/>
          <p14:tracePt t="15078" x="1427163" y="2803525"/>
          <p14:tracePt t="15102" x="1439863" y="2803525"/>
          <p14:tracePt t="15118" x="1452563" y="2803525"/>
          <p14:tracePt t="15126" x="1465263" y="2803525"/>
          <p14:tracePt t="15158" x="1476375" y="2803525"/>
          <p14:tracePt t="15166" x="1476375" y="2790825"/>
          <p14:tracePt t="15182" x="1489075" y="2778125"/>
          <p14:tracePt t="15198" x="1501775" y="2765425"/>
          <p14:tracePt t="15222" x="1514475" y="2740025"/>
          <p14:tracePt t="15238" x="1514475" y="2728913"/>
          <p14:tracePt t="15246" x="1527175" y="2716213"/>
          <p14:tracePt t="15254" x="1539875" y="2703513"/>
          <p14:tracePt t="15262" x="1539875" y="2690813"/>
          <p14:tracePt t="15270" x="1539875" y="2652713"/>
          <p14:tracePt t="15278" x="1552575" y="2640013"/>
          <p14:tracePt t="15286" x="1552575" y="2616200"/>
          <p14:tracePt t="15294" x="1552575" y="2603500"/>
          <p14:tracePt t="15302" x="1565275" y="2578100"/>
          <p14:tracePt t="15318" x="1565275" y="2552700"/>
          <p14:tracePt t="15334" x="1565275" y="2540000"/>
          <p14:tracePt t="15526" x="1565275" y="2565400"/>
          <p14:tracePt t="15534" x="1565275" y="2578100"/>
          <p14:tracePt t="15542" x="1565275" y="2603500"/>
          <p14:tracePt t="15550" x="1539875" y="2627313"/>
          <p14:tracePt t="15558" x="1539875" y="2652713"/>
          <p14:tracePt t="15566" x="1539875" y="2665413"/>
          <p14:tracePt t="15574" x="1539875" y="2690813"/>
          <p14:tracePt t="15582" x="1527175" y="2703513"/>
          <p14:tracePt t="15591" x="1527175" y="2728913"/>
          <p14:tracePt t="15598" x="1514475" y="2752725"/>
          <p14:tracePt t="15608" x="1501775" y="2790825"/>
          <p14:tracePt t="15614" x="1489075" y="2803525"/>
          <p14:tracePt t="15622" x="1476375" y="2852738"/>
          <p14:tracePt t="15630" x="1439863" y="2903538"/>
          <p14:tracePt t="15638" x="1439863" y="2928938"/>
          <p14:tracePt t="15646" x="1427163" y="2965450"/>
          <p14:tracePt t="15654" x="1414463" y="3003550"/>
          <p14:tracePt t="15662" x="1401763" y="3028950"/>
          <p14:tracePt t="15670" x="1389063" y="3028950"/>
          <p14:tracePt t="15678" x="1389063" y="3041650"/>
          <p14:tracePt t="15694" x="1389063" y="3054350"/>
          <p14:tracePt t="15782" x="1389063" y="3065463"/>
          <p14:tracePt t="15798" x="1401763" y="3065463"/>
          <p14:tracePt t="15806" x="1414463" y="3065463"/>
          <p14:tracePt t="15814" x="1427163" y="3065463"/>
          <p14:tracePt t="15823" x="1452563" y="3065463"/>
          <p14:tracePt t="15830" x="1476375" y="3054350"/>
          <p14:tracePt t="15838" x="1489075" y="3041650"/>
          <p14:tracePt t="15846" x="1527175" y="3016250"/>
          <p14:tracePt t="15854" x="1565275" y="3016250"/>
          <p14:tracePt t="15862" x="1577975" y="3003550"/>
          <p14:tracePt t="15870" x="1627188" y="2978150"/>
          <p14:tracePt t="15878" x="1665288" y="2978150"/>
          <p14:tracePt t="15886" x="1677988" y="2978150"/>
          <p14:tracePt t="15894" x="1701800" y="2965450"/>
          <p14:tracePt t="15902" x="1727200" y="2952750"/>
          <p14:tracePt t="15910" x="1752600" y="2952750"/>
          <p14:tracePt t="15918" x="1790700" y="2941638"/>
          <p14:tracePt t="15926" x="1801813" y="2928938"/>
          <p14:tracePt t="15934" x="1839913" y="2916238"/>
          <p14:tracePt t="15942" x="1852613" y="2916238"/>
          <p14:tracePt t="15950" x="1878013" y="2916238"/>
          <p14:tracePt t="15958" x="1903413" y="2890838"/>
          <p14:tracePt t="15966" x="1927225" y="2878138"/>
          <p14:tracePt t="15982" x="1952625" y="2878138"/>
          <p14:tracePt t="15990" x="1978025" y="2865438"/>
          <p14:tracePt t="15998" x="1990725" y="2852738"/>
          <p14:tracePt t="16006" x="2014538" y="2840038"/>
          <p14:tracePt t="16014" x="2014538" y="2828925"/>
          <p14:tracePt t="16023" x="2027238" y="2828925"/>
          <p14:tracePt t="16030" x="2052638" y="2816225"/>
          <p14:tracePt t="16038" x="2065338" y="2790825"/>
          <p14:tracePt t="16054" x="2078038" y="2778125"/>
          <p14:tracePt t="16062" x="2090738" y="2752725"/>
          <p14:tracePt t="16078" x="2103438" y="2752725"/>
          <p14:tracePt t="16086" x="2103438" y="2728913"/>
          <p14:tracePt t="16094" x="2116138" y="2716213"/>
          <p14:tracePt t="16110" x="2127250" y="2690813"/>
          <p14:tracePt t="16118" x="2139950" y="2678113"/>
          <p14:tracePt t="16126" x="2139950" y="2665413"/>
          <p14:tracePt t="16134" x="2152650" y="2652713"/>
          <p14:tracePt t="16142" x="2152650" y="2640013"/>
          <p14:tracePt t="16159" x="2152650" y="2627313"/>
          <p14:tracePt t="16166" x="2165350" y="2627313"/>
          <p14:tracePt t="16174" x="2178050" y="2616200"/>
          <p14:tracePt t="16198" x="2190750" y="2603500"/>
          <p14:tracePt t="16262" x="2203450" y="2603500"/>
          <p14:tracePt t="16294" x="2216150" y="2603500"/>
          <p14:tracePt t="16326" x="2239963" y="2603500"/>
          <p14:tracePt t="16350" x="2252663" y="2603500"/>
          <p14:tracePt t="16406" x="2278063" y="2603500"/>
          <p14:tracePt t="16438" x="2290763" y="2603500"/>
          <p14:tracePt t="16462" x="2316163" y="2603500"/>
          <p14:tracePt t="16478" x="2328863" y="2603500"/>
          <p14:tracePt t="16494" x="2352675" y="2603500"/>
          <p14:tracePt t="16670" x="2365375" y="2590800"/>
          <p14:tracePt t="16710" x="2378075" y="2578100"/>
          <p14:tracePt t="16734" x="2390775" y="2578100"/>
          <p14:tracePt t="16750" x="2403475" y="2565400"/>
          <p14:tracePt t="16822" x="2416175" y="2565400"/>
          <p14:tracePt t="16830" x="2428875" y="2565400"/>
          <p14:tracePt t="16854" x="2441575" y="2565400"/>
          <p14:tracePt t="16878" x="2452688" y="2565400"/>
          <p14:tracePt t="16902" x="2465388" y="2565400"/>
          <p14:tracePt t="17198" x="2452688" y="2578100"/>
          <p14:tracePt t="17206" x="2441575" y="2578100"/>
          <p14:tracePt t="17238" x="2441575" y="2590800"/>
          <p14:tracePt t="17318" x="2428875" y="2590800"/>
          <p14:tracePt t="17326" x="2416175" y="2590800"/>
          <p14:tracePt t="17358" x="2403475" y="2603500"/>
          <p14:tracePt t="17382" x="2390775" y="2603500"/>
          <p14:tracePt t="17438" x="2378075" y="2603500"/>
          <p14:tracePt t="17462" x="2365375" y="2603500"/>
          <p14:tracePt t="17471" x="2352675" y="2603500"/>
          <p14:tracePt t="17590" x="2339975" y="2603500"/>
          <p14:tracePt t="17622" x="2339975" y="2590800"/>
          <p14:tracePt t="17630" x="2365375" y="2565400"/>
          <p14:tracePt t="17646" x="2390775" y="2565400"/>
          <p14:tracePt t="17654" x="2416175" y="2552700"/>
          <p14:tracePt t="17671" x="2428875" y="2540000"/>
          <p14:tracePt t="17678" x="2441575" y="2540000"/>
          <p14:tracePt t="17686" x="2452688" y="2540000"/>
          <p14:tracePt t="17710" x="2465388" y="2527300"/>
          <p14:tracePt t="17758" x="2478088" y="2527300"/>
          <p14:tracePt t="17966" x="2478088" y="2552700"/>
          <p14:tracePt t="17990" x="2478088" y="2565400"/>
          <p14:tracePt t="18006" x="2478088" y="2578100"/>
          <p14:tracePt t="18222" x="2490788" y="2578100"/>
          <p14:tracePt t="18230" x="2503488" y="2578100"/>
          <p14:tracePt t="18238" x="2516188" y="2578100"/>
          <p14:tracePt t="18262" x="2528888" y="2578100"/>
          <p14:tracePt t="18294" x="2541588" y="2578100"/>
          <p14:tracePt t="18318" x="2554288" y="2578100"/>
          <p14:tracePt t="18342" x="2565400" y="2578100"/>
          <p14:tracePt t="18358" x="2578100" y="2578100"/>
          <p14:tracePt t="18366" x="2590800" y="2578100"/>
          <p14:tracePt t="18390" x="2603500" y="2578100"/>
          <p14:tracePt t="18398" x="2616200" y="2578100"/>
          <p14:tracePt t="18406" x="2628900" y="2578100"/>
          <p14:tracePt t="18414" x="2641600" y="2565400"/>
          <p14:tracePt t="18430" x="2667000" y="2565400"/>
          <p14:tracePt t="18446" x="2690813" y="2565400"/>
          <p14:tracePt t="18462" x="2703513" y="2565400"/>
          <p14:tracePt t="19022" x="2716213" y="2552700"/>
          <p14:tracePt t="19039" x="2716213" y="2540000"/>
          <p14:tracePt t="19046" x="2716213" y="2527300"/>
          <p14:tracePt t="19062" x="2716213" y="2516188"/>
          <p14:tracePt t="19070" x="2716213" y="2503488"/>
          <p14:tracePt t="19078" x="2716213" y="2490788"/>
          <p14:tracePt t="19087" x="2716213" y="2478088"/>
          <p14:tracePt t="19094" x="2716213" y="2465388"/>
          <p14:tracePt t="19110" x="2716213" y="2452688"/>
          <p14:tracePt t="19134" x="2716213" y="2439988"/>
          <p14:tracePt t="19142" x="2716213" y="2427288"/>
          <p14:tracePt t="19150" x="2716213" y="2414588"/>
          <p14:tracePt t="19174" x="2716213" y="2403475"/>
          <p14:tracePt t="19182" x="2716213" y="2390775"/>
          <p14:tracePt t="19190" x="2716213" y="2378075"/>
          <p14:tracePt t="19198" x="2716213" y="2365375"/>
          <p14:tracePt t="19214" x="2716213" y="2352675"/>
          <p14:tracePt t="19222" x="2716213" y="2339975"/>
          <p14:tracePt t="19270" x="2716213" y="2327275"/>
          <p14:tracePt t="19590" x="2703513" y="2327275"/>
          <p14:tracePt t="19598" x="2690813" y="2327275"/>
          <p14:tracePt t="19606" x="2667000" y="2327275"/>
          <p14:tracePt t="19630" x="2654300" y="2327275"/>
          <p14:tracePt t="19646" x="2641600" y="2327275"/>
          <p14:tracePt t="19670" x="2628900" y="2327275"/>
          <p14:tracePt t="19686" x="2616200" y="2327275"/>
          <p14:tracePt t="19694" x="2603500" y="2327275"/>
          <p14:tracePt t="19710" x="2590800" y="2327275"/>
          <p14:tracePt t="19750" x="2578100" y="2327275"/>
          <p14:tracePt t="19774" x="2565400" y="2327275"/>
          <p14:tracePt t="19782" x="2554288" y="2327275"/>
          <p14:tracePt t="19790" x="2541588" y="2327275"/>
          <p14:tracePt t="19806" x="2528888" y="2327275"/>
          <p14:tracePt t="19822" x="2516188" y="2327275"/>
          <p14:tracePt t="19934" x="2503488" y="2327275"/>
          <p14:tracePt t="19974" x="2503488" y="2339975"/>
          <p14:tracePt t="19982" x="2490788" y="2352675"/>
          <p14:tracePt t="19990" x="2478088" y="2365375"/>
          <p14:tracePt t="20006" x="2478088" y="2390775"/>
          <p14:tracePt t="20014" x="2478088" y="2414588"/>
          <p14:tracePt t="20030" x="2478088" y="2439988"/>
          <p14:tracePt t="20038" x="2478088" y="2452688"/>
          <p14:tracePt t="20046" x="2478088" y="2465388"/>
          <p14:tracePt t="20054" x="2478088" y="2478088"/>
          <p14:tracePt t="20062" x="2478088" y="2503488"/>
          <p14:tracePt t="20070" x="2478088" y="2527300"/>
          <p14:tracePt t="20086" x="2478088" y="2540000"/>
          <p14:tracePt t="20094" x="2478088" y="2565400"/>
          <p14:tracePt t="20110" x="2478088" y="2578100"/>
          <p14:tracePt t="20134" x="2478088" y="2603500"/>
          <p14:tracePt t="20150" x="2478088" y="2616200"/>
          <p14:tracePt t="20174" x="2478088" y="2627313"/>
          <p14:tracePt t="20262" x="2490788" y="2627313"/>
          <p14:tracePt t="20294" x="2503488" y="2627313"/>
          <p14:tracePt t="20310" x="2516188" y="2627313"/>
          <p14:tracePt t="20318" x="2541588" y="2627313"/>
          <p14:tracePt t="20326" x="2554288" y="2627313"/>
          <p14:tracePt t="20342" x="2578100" y="2627313"/>
          <p14:tracePt t="20351" x="2590800" y="2627313"/>
          <p14:tracePt t="20358" x="2603500" y="2627313"/>
          <p14:tracePt t="20366" x="2628900" y="2616200"/>
          <p14:tracePt t="20382" x="2641600" y="2616200"/>
          <p14:tracePt t="20398" x="2654300" y="2616200"/>
          <p14:tracePt t="20406" x="2667000" y="2616200"/>
          <p14:tracePt t="20414" x="2678113" y="2616200"/>
          <p14:tracePt t="20598" x="2690813" y="2616200"/>
          <p14:tracePt t="20606" x="2703513" y="2590800"/>
          <p14:tracePt t="20614" x="2703513" y="2565400"/>
          <p14:tracePt t="20622" x="2703513" y="2552700"/>
          <p14:tracePt t="20630" x="2703513" y="2527300"/>
          <p14:tracePt t="20638" x="2703513" y="2503488"/>
          <p14:tracePt t="20646" x="2716213" y="2465388"/>
          <p14:tracePt t="20654" x="2716213" y="2439988"/>
          <p14:tracePt t="20662" x="2728913" y="2414588"/>
          <p14:tracePt t="20670" x="2728913" y="2403475"/>
          <p14:tracePt t="20678" x="2728913" y="2378075"/>
          <p14:tracePt t="20686" x="2728913" y="2352675"/>
          <p14:tracePt t="20702" x="2728913" y="2339975"/>
          <p14:tracePt t="20710" x="2728913" y="2327275"/>
          <p14:tracePt t="20718" x="2728913" y="2314575"/>
          <p14:tracePt t="20742" x="2728913" y="2303463"/>
          <p14:tracePt t="20966" x="2716213" y="2303463"/>
          <p14:tracePt t="20982" x="2678113" y="2303463"/>
          <p14:tracePt t="20990" x="2667000" y="2303463"/>
          <p14:tracePt t="20998" x="2654300" y="2303463"/>
          <p14:tracePt t="21006" x="2616200" y="2314575"/>
          <p14:tracePt t="21014" x="2616200" y="2327275"/>
          <p14:tracePt t="21022" x="2603500" y="2339975"/>
          <p14:tracePt t="21030" x="2578100" y="2339975"/>
          <p14:tracePt t="21038" x="2578100" y="2352675"/>
          <p14:tracePt t="21046" x="2554288" y="2365375"/>
          <p14:tracePt t="21054" x="2541588" y="2365375"/>
          <p14:tracePt t="21070" x="2516188" y="2365375"/>
          <p14:tracePt t="21086" x="2503488" y="2378075"/>
          <p14:tracePt t="21110" x="2490788" y="2378075"/>
          <p14:tracePt t="21126" x="2478088" y="2378075"/>
          <p14:tracePt t="21142" x="2465388" y="2378075"/>
          <p14:tracePt t="21158" x="2452688" y="2378075"/>
          <p14:tracePt t="21534" x="2452688" y="2365375"/>
          <p14:tracePt t="21550" x="2478088" y="2365375"/>
          <p14:tracePt t="21566" x="2478088" y="2352675"/>
          <p14:tracePt t="21583" x="2490788" y="2352675"/>
          <p14:tracePt t="21590" x="2503488" y="2339975"/>
          <p14:tracePt t="21614" x="2516188" y="2327275"/>
          <p14:tracePt t="21630" x="2528888" y="2327275"/>
          <p14:tracePt t="21638" x="2541588" y="2314575"/>
          <p14:tracePt t="21646" x="2554288" y="2314575"/>
          <p14:tracePt t="21654" x="2565400" y="2303463"/>
          <p14:tracePt t="21662" x="2603500" y="2290763"/>
          <p14:tracePt t="21670" x="2641600" y="2278063"/>
          <p14:tracePt t="21678" x="2667000" y="2265363"/>
          <p14:tracePt t="21686" x="2690813" y="2265363"/>
          <p14:tracePt t="21694" x="2741613" y="2239963"/>
          <p14:tracePt t="21703" x="2778125" y="2227263"/>
          <p14:tracePt t="21710" x="2841625" y="2214563"/>
          <p14:tracePt t="21718" x="2879725" y="2201863"/>
          <p14:tracePt t="21726" x="2916238" y="2190750"/>
          <p14:tracePt t="21734" x="2928938" y="2190750"/>
          <p14:tracePt t="21742" x="2941638" y="2190750"/>
          <p14:tracePt t="21886" x="2954338" y="2190750"/>
          <p14:tracePt t="21894" x="2967038" y="2190750"/>
          <p14:tracePt t="21926" x="2979738" y="2190750"/>
          <p14:tracePt t="21942" x="2992438" y="2201863"/>
          <p14:tracePt t="21966" x="3003550" y="2214563"/>
          <p14:tracePt t="22606" x="3016250" y="2227263"/>
          <p14:tracePt t="22622" x="3028950" y="2239963"/>
          <p14:tracePt t="22630" x="3054350" y="2252663"/>
          <p14:tracePt t="22670" x="3054350" y="2265363"/>
          <p14:tracePt t="22694" x="3054350" y="2278063"/>
          <p14:tracePt t="22710" x="3054350" y="2290763"/>
          <p14:tracePt t="22758" x="3054350" y="2303463"/>
          <p14:tracePt t="22966" x="3054350" y="2314575"/>
          <p14:tracePt t="22974" x="3016250" y="2327275"/>
          <p14:tracePt t="22982" x="2992438" y="2327275"/>
          <p14:tracePt t="22990" x="2954338" y="2327275"/>
          <p14:tracePt t="22998" x="2941638" y="2327275"/>
          <p14:tracePt t="23006" x="2903538" y="2327275"/>
          <p14:tracePt t="23015" x="2867025" y="2327275"/>
          <p14:tracePt t="23022" x="2816225" y="2327275"/>
          <p14:tracePt t="23030" x="2790825" y="2327275"/>
          <p14:tracePt t="23038" x="2754313" y="2339975"/>
          <p14:tracePt t="23046" x="2703513" y="2352675"/>
          <p14:tracePt t="23054" x="2654300" y="2352675"/>
          <p14:tracePt t="23062" x="2590800" y="2365375"/>
          <p14:tracePt t="23070" x="2541588" y="2403475"/>
          <p14:tracePt t="23078" x="2478088" y="2403475"/>
          <p14:tracePt t="23086" x="2428875" y="2439988"/>
          <p14:tracePt t="23094" x="2403475" y="2465388"/>
          <p14:tracePt t="23102" x="2390775" y="2465388"/>
          <p14:tracePt t="23110" x="2378075" y="2478088"/>
          <p14:tracePt t="23118" x="2378075" y="2490788"/>
          <p14:tracePt t="23126" x="2352675" y="2503488"/>
          <p14:tracePt t="23142" x="2352675" y="2516188"/>
          <p14:tracePt t="23166" x="2352675" y="2527300"/>
          <p14:tracePt t="23174" x="2352675" y="2540000"/>
          <p14:tracePt t="23190" x="2352675" y="2552700"/>
          <p14:tracePt t="23198" x="2352675" y="2565400"/>
          <p14:tracePt t="23206" x="2365375" y="2565400"/>
          <p14:tracePt t="23222" x="2365375" y="2578100"/>
          <p14:tracePt t="23232" x="2378075" y="2590800"/>
          <p14:tracePt t="23246" x="2378075" y="2603500"/>
          <p14:tracePt t="23262" x="2390775" y="2616200"/>
          <p14:tracePt t="23286" x="2403475" y="2640013"/>
          <p14:tracePt t="23310" x="2403475" y="2652713"/>
          <p14:tracePt t="23334" x="2403475" y="2665413"/>
          <p14:tracePt t="23342" x="2403475" y="2678113"/>
          <p14:tracePt t="23438" x="2403475" y="2652713"/>
          <p14:tracePt t="23446" x="2403475" y="2627313"/>
          <p14:tracePt t="23454" x="2403475" y="2590800"/>
          <p14:tracePt t="23462" x="2403475" y="2552700"/>
          <p14:tracePt t="23470" x="2403475" y="2540000"/>
          <p14:tracePt t="23478" x="2403475" y="2516188"/>
          <p14:tracePt t="23486" x="2403475" y="2503488"/>
          <p14:tracePt t="23510" x="2403475" y="2478088"/>
          <p14:tracePt t="23614" x="2416175" y="2465388"/>
          <p14:tracePt t="23622" x="2428875" y="2465388"/>
          <p14:tracePt t="23750" x="2428875" y="2490788"/>
          <p14:tracePt t="23758" x="2428875" y="2516188"/>
          <p14:tracePt t="23766" x="2428875" y="2552700"/>
          <p14:tracePt t="23774" x="2428875" y="2565400"/>
          <p14:tracePt t="23782" x="2428875" y="2578100"/>
          <p14:tracePt t="23790" x="2428875" y="2603500"/>
          <p14:tracePt t="23806" x="2428875" y="2616200"/>
          <p14:tracePt t="23814" x="2428875" y="2627313"/>
          <p14:tracePt t="23822" x="2428875" y="2640013"/>
          <p14:tracePt t="23832" x="2428875" y="2652713"/>
          <p14:tracePt t="23838" x="2428875" y="2665413"/>
          <p14:tracePt t="23848" x="2428875" y="2678113"/>
          <p14:tracePt t="23854" x="2428875" y="2703513"/>
          <p14:tracePt t="23870" x="2428875" y="2716213"/>
          <p14:tracePt t="23894" x="2428875" y="2728913"/>
          <p14:tracePt t="23910" x="2428875" y="2740025"/>
          <p14:tracePt t="23927" x="2441575" y="2752725"/>
          <p14:tracePt t="23998" x="2452688" y="2752725"/>
          <p14:tracePt t="24015" x="2465388" y="2752725"/>
          <p14:tracePt t="24022" x="2503488" y="2752725"/>
          <p14:tracePt t="24030" x="2516188" y="2752725"/>
          <p14:tracePt t="24038" x="2554288" y="2752725"/>
          <p14:tracePt t="24047" x="2565400" y="2752725"/>
          <p14:tracePt t="24054" x="2590800" y="2752725"/>
          <p14:tracePt t="24062" x="2628900" y="2765425"/>
          <p14:tracePt t="24070" x="2641600" y="2765425"/>
          <p14:tracePt t="24078" x="2667000" y="2765425"/>
          <p14:tracePt t="24086" x="2678113" y="2765425"/>
          <p14:tracePt t="24094" x="2703513" y="2765425"/>
          <p14:tracePt t="24102" x="2716213" y="2765425"/>
          <p14:tracePt t="24110" x="2728913" y="2765425"/>
          <p14:tracePt t="24118" x="2741613" y="2765425"/>
          <p14:tracePt t="24126" x="2754313" y="2765425"/>
          <p14:tracePt t="24142" x="2767013" y="2765425"/>
          <p14:tracePt t="24166" x="2778125" y="2765425"/>
          <p14:tracePt t="24174" x="2790825" y="2765425"/>
          <p14:tracePt t="24270" x="2803525" y="2765425"/>
          <p14:tracePt t="24310" x="2816225" y="2765425"/>
          <p14:tracePt t="24318" x="2816225" y="2752725"/>
          <p14:tracePt t="24334" x="2828925" y="2752725"/>
          <p14:tracePt t="24350" x="2841625" y="2740025"/>
          <p14:tracePt t="24366" x="2854325" y="2716213"/>
          <p14:tracePt t="24374" x="2867025" y="2678113"/>
          <p14:tracePt t="24382" x="2867025" y="2652713"/>
          <p14:tracePt t="24390" x="2879725" y="2616200"/>
          <p14:tracePt t="24398" x="2890838" y="2578100"/>
          <p14:tracePt t="24406" x="2890838" y="2552700"/>
          <p14:tracePt t="24414" x="2890838" y="2503488"/>
          <p14:tracePt t="24422" x="2890838" y="2478088"/>
          <p14:tracePt t="24430" x="2890838" y="2439988"/>
          <p14:tracePt t="24438" x="2890838" y="2427288"/>
          <p14:tracePt t="24447" x="2890838" y="2390775"/>
          <p14:tracePt t="24454" x="2890838" y="2365375"/>
          <p14:tracePt t="24464" x="2890838" y="2339975"/>
          <p14:tracePt t="24470" x="2890838" y="2327275"/>
          <p14:tracePt t="24478" x="2890838" y="2303463"/>
          <p14:tracePt t="24486" x="2890838" y="2278063"/>
          <p14:tracePt t="24494" x="2890838" y="2265363"/>
          <p14:tracePt t="24502" x="2890838" y="2252663"/>
          <p14:tracePt t="24510" x="2890838" y="2239963"/>
          <p14:tracePt t="24518" x="2890838" y="2227263"/>
          <p14:tracePt t="24646" x="2879725" y="2227263"/>
          <p14:tracePt t="24662" x="2867025" y="2227263"/>
          <p14:tracePt t="24670" x="2854325" y="2227263"/>
          <p14:tracePt t="24679" x="2828925" y="2227263"/>
          <p14:tracePt t="24686" x="2790825" y="2227263"/>
          <p14:tracePt t="24694" x="2728913" y="2227263"/>
          <p14:tracePt t="24702" x="2667000" y="2227263"/>
          <p14:tracePt t="24710" x="2578100" y="2227263"/>
          <p14:tracePt t="24718" x="2503488" y="2227263"/>
          <p14:tracePt t="24726" x="2441575" y="2227263"/>
          <p14:tracePt t="24734" x="2403475" y="2227263"/>
          <p14:tracePt t="24742" x="2352675" y="2227263"/>
          <p14:tracePt t="24750" x="2328863" y="2227263"/>
          <p14:tracePt t="24758" x="2316163" y="2227263"/>
          <p14:tracePt t="24766" x="2303463" y="2227263"/>
          <p14:tracePt t="24774" x="2290763" y="2227263"/>
          <p14:tracePt t="24878" x="2278063" y="2227263"/>
          <p14:tracePt t="24902" x="2252663" y="2227263"/>
          <p14:tracePt t="24918" x="2252663" y="2252663"/>
          <p14:tracePt t="24926" x="2252663" y="2290763"/>
          <p14:tracePt t="24934" x="2239963" y="2303463"/>
          <p14:tracePt t="24947" x="2228850" y="2352675"/>
          <p14:tracePt t="24950" x="2216150" y="2403475"/>
          <p14:tracePt t="24958" x="2216150" y="2465388"/>
          <p14:tracePt t="24966" x="2216150" y="2540000"/>
          <p14:tracePt t="24974" x="2216150" y="2590800"/>
          <p14:tracePt t="24982" x="2216150" y="2640013"/>
          <p14:tracePt t="24990" x="2216150" y="2690813"/>
          <p14:tracePt t="24998" x="2216150" y="2728913"/>
          <p14:tracePt t="25006" x="2216150" y="2778125"/>
          <p14:tracePt t="25014" x="2216150" y="2816225"/>
          <p14:tracePt t="25022" x="2216150" y="2865438"/>
          <p14:tracePt t="25030" x="2216150" y="2916238"/>
          <p14:tracePt t="25038" x="2228850" y="2952750"/>
          <p14:tracePt t="25047" x="2239963" y="3028950"/>
          <p14:tracePt t="25054" x="2239963" y="3078163"/>
          <p14:tracePt t="25063" x="2252663" y="3116263"/>
          <p14:tracePt t="25070" x="2265363" y="3178175"/>
          <p14:tracePt t="25080" x="2265363" y="3203575"/>
          <p14:tracePt t="25086" x="2278063" y="3216275"/>
          <p14:tracePt t="25094" x="2290763" y="3241675"/>
          <p14:tracePt t="25102" x="2303463" y="3254375"/>
          <p14:tracePt t="25118" x="2316163" y="3267075"/>
          <p14:tracePt t="25446" x="2316163" y="3241675"/>
          <p14:tracePt t="25463" x="2316163" y="3216275"/>
          <p14:tracePt t="25470" x="2316163" y="3203575"/>
          <p14:tracePt t="25478" x="2316163" y="3190875"/>
          <p14:tracePt t="25486" x="2316163" y="3178175"/>
          <p14:tracePt t="25495" x="2316163" y="3165475"/>
          <p14:tracePt t="25502" x="2328863" y="3154363"/>
          <p14:tracePt t="25510" x="2328863" y="3141663"/>
          <p14:tracePt t="25518" x="2352675" y="3128963"/>
          <p14:tracePt t="25526" x="2378075" y="3116263"/>
          <p14:tracePt t="25534" x="2416175" y="3116263"/>
          <p14:tracePt t="25542" x="2465388" y="3116263"/>
          <p14:tracePt t="25550" x="2503488" y="3116263"/>
          <p14:tracePt t="25558" x="2528888" y="3103563"/>
          <p14:tracePt t="25566" x="2565400" y="3103563"/>
          <p14:tracePt t="25574" x="2603500" y="3103563"/>
          <p14:tracePt t="25582" x="2616200" y="3103563"/>
          <p14:tracePt t="25590" x="2667000" y="3103563"/>
          <p14:tracePt t="25598" x="2690813" y="3103563"/>
          <p14:tracePt t="25606" x="2703513" y="3103563"/>
          <p14:tracePt t="25614" x="2741613" y="3103563"/>
          <p14:tracePt t="25638" x="2754313" y="3103563"/>
          <p14:tracePt t="25647" x="2767013" y="3103563"/>
          <p14:tracePt t="25902" x="2778125" y="3103563"/>
          <p14:tracePt t="25911" x="2790825" y="3090863"/>
          <p14:tracePt t="25926" x="2803525" y="3090863"/>
          <p14:tracePt t="25934" x="2816225" y="3090863"/>
          <p14:tracePt t="25942" x="2828925" y="3078163"/>
          <p14:tracePt t="25950" x="2841625" y="3078163"/>
          <p14:tracePt t="25958" x="2854325" y="3065463"/>
          <p14:tracePt t="25966" x="2867025" y="3065463"/>
          <p14:tracePt t="25974" x="2879725" y="3054350"/>
          <p14:tracePt t="25982" x="2890838" y="3041650"/>
          <p14:tracePt t="25998" x="2916238" y="3028950"/>
          <p14:tracePt t="26006" x="2941638" y="3016250"/>
          <p14:tracePt t="26014" x="2954338" y="2990850"/>
          <p14:tracePt t="26022" x="2979738" y="2978150"/>
          <p14:tracePt t="26031" x="2992438" y="2952750"/>
          <p14:tracePt t="26038" x="3003550" y="2952750"/>
          <p14:tracePt t="26047" x="3016250" y="2941638"/>
          <p14:tracePt t="26054" x="3028950" y="2941638"/>
          <p14:tracePt t="26078" x="3028950" y="2928938"/>
          <p14:tracePt t="26102" x="3028950" y="2916238"/>
          <p14:tracePt t="26111" x="3028950" y="2903538"/>
          <p14:tracePt t="26118" x="3028950" y="2890838"/>
          <p14:tracePt t="26142" x="3041650" y="2878138"/>
          <p14:tracePt t="26198" x="3041650" y="2865438"/>
          <p14:tracePt t="26206" x="3041650" y="2852738"/>
          <p14:tracePt t="26222" x="3041650" y="2840038"/>
          <p14:tracePt t="26238" x="3041650" y="2816225"/>
          <p14:tracePt t="26262" x="3041650" y="2803525"/>
          <p14:tracePt t="26279" x="3041650" y="2778125"/>
          <p14:tracePt t="26302" x="3041650" y="2765425"/>
          <p14:tracePt t="26350" x="3054350" y="2765425"/>
          <p14:tracePt t="26430" x="3054350" y="2778125"/>
          <p14:tracePt t="26446" x="3054350" y="2803525"/>
          <p14:tracePt t="26454" x="3054350" y="2816225"/>
          <p14:tracePt t="26462" x="3054350" y="2828925"/>
          <p14:tracePt t="26470" x="3054350" y="2852738"/>
          <p14:tracePt t="26479" x="3067050" y="2852738"/>
          <p14:tracePt t="26486" x="3067050" y="2878138"/>
          <p14:tracePt t="26494" x="3067050" y="2890838"/>
          <p14:tracePt t="26511" x="3067050" y="2916238"/>
          <p14:tracePt t="26518" x="3079750" y="2916238"/>
          <p14:tracePt t="26534" x="3079750" y="2928938"/>
          <p14:tracePt t="26654" x="3079750" y="2941638"/>
          <p14:tracePt t="26686" x="3092450" y="2941638"/>
          <p14:tracePt t="26838" x="3103563" y="2941638"/>
          <p14:tracePt t="27014" x="3116263" y="2941638"/>
          <p14:tracePt t="27030" x="3128963" y="2941638"/>
          <p14:tracePt t="27046" x="3128963" y="2952750"/>
          <p14:tracePt t="27054" x="3128963" y="2965450"/>
          <p14:tracePt t="27582" x="3141663" y="2965450"/>
          <p14:tracePt t="27654" x="3141663" y="2952750"/>
          <p14:tracePt t="27662" x="3141663" y="2941638"/>
          <p14:tracePt t="27678" x="3141663" y="2928938"/>
          <p14:tracePt t="27686" x="3141663" y="2916238"/>
          <p14:tracePt t="27702" x="3141663" y="2903538"/>
          <p14:tracePt t="27710" x="3167063" y="2865438"/>
          <p14:tracePt t="27718" x="3167063" y="2840038"/>
          <p14:tracePt t="27726" x="3167063" y="2828925"/>
          <p14:tracePt t="27734" x="3167063" y="2816225"/>
          <p14:tracePt t="27743" x="3167063" y="2790825"/>
          <p14:tracePt t="27750" x="3167063" y="2740025"/>
          <p14:tracePt t="27760" x="3167063" y="2678113"/>
          <p14:tracePt t="27766" x="3167063" y="2640013"/>
          <p14:tracePt t="27774" x="3167063" y="2616200"/>
          <p14:tracePt t="27782" x="3154363" y="2565400"/>
          <p14:tracePt t="27790" x="3154363" y="2552700"/>
          <p14:tracePt t="27798" x="3154363" y="2540000"/>
          <p14:tracePt t="27806" x="3154363" y="2516188"/>
          <p14:tracePt t="27814" x="3128963" y="2503488"/>
          <p14:tracePt t="27830" x="3116263" y="2478088"/>
          <p14:tracePt t="27918" x="3092450" y="2503488"/>
          <p14:tracePt t="27926" x="3067050" y="2527300"/>
          <p14:tracePt t="27934" x="3041650" y="2578100"/>
          <p14:tracePt t="27944" x="3016250" y="2640013"/>
          <p14:tracePt t="27950" x="2979738" y="2703513"/>
          <p14:tracePt t="27960" x="2954338" y="2790825"/>
          <p14:tracePt t="27966" x="2916238" y="2852738"/>
          <p14:tracePt t="27975" x="2890838" y="2928938"/>
          <p14:tracePt t="27982" x="2854325" y="3016250"/>
          <p14:tracePt t="27990" x="2828925" y="3128963"/>
          <p14:tracePt t="27998" x="2778125" y="3216275"/>
          <p14:tracePt t="28006" x="2741613" y="3316288"/>
          <p14:tracePt t="28014" x="2690813" y="3390900"/>
          <p14:tracePt t="28022" x="2628900" y="3503613"/>
          <p14:tracePt t="28030" x="2565400" y="3590925"/>
          <p14:tracePt t="28038" x="2503488" y="3667125"/>
          <p14:tracePt t="28046" x="2441575" y="3779838"/>
          <p14:tracePt t="28054" x="2403475" y="3816350"/>
          <p14:tracePt t="28062" x="2352675" y="3892550"/>
          <p14:tracePt t="28070" x="2303463" y="3954463"/>
          <p14:tracePt t="28078" x="2252663" y="4017963"/>
          <p14:tracePt t="28086" x="2216150" y="4067175"/>
          <p14:tracePt t="28094" x="2152650" y="4129088"/>
          <p14:tracePt t="28102" x="2090738" y="4154488"/>
          <p14:tracePt t="28110" x="2014538" y="4205288"/>
          <p14:tracePt t="28118" x="1927225" y="4241800"/>
          <p14:tracePt t="28127" x="1852613" y="4267200"/>
          <p14:tracePt t="28134" x="1752600" y="4305300"/>
          <p14:tracePt t="28142" x="1627188" y="4341813"/>
          <p14:tracePt t="28150" x="1527175" y="4354513"/>
          <p14:tracePt t="28159" x="1439863" y="4392613"/>
          <p14:tracePt t="28166" x="1339850" y="4418013"/>
          <p14:tracePt t="28176" x="1263650" y="4443413"/>
          <p14:tracePt t="28182" x="1201738" y="4443413"/>
          <p14:tracePt t="28190" x="1163638" y="4443413"/>
          <p14:tracePt t="28198" x="1114425" y="4443413"/>
          <p14:tracePt t="28206" x="1076325" y="4443413"/>
          <p14:tracePt t="28214" x="1050925" y="4443413"/>
          <p14:tracePt t="28222" x="1050925" y="4430713"/>
          <p14:tracePt t="28230" x="1027113" y="4418013"/>
          <p14:tracePt t="28246" x="1027113" y="4392613"/>
          <p14:tracePt t="28254" x="1027113" y="4354513"/>
          <p14:tracePt t="28262" x="1027113" y="4318000"/>
          <p14:tracePt t="28270" x="1027113" y="4305300"/>
          <p14:tracePt t="28278" x="1027113" y="4279900"/>
          <p14:tracePt t="28286" x="1027113" y="4241800"/>
          <p14:tracePt t="28294" x="1027113" y="4230688"/>
          <p14:tracePt t="28302" x="1027113" y="4192588"/>
          <p14:tracePt t="28310" x="1027113" y="4179888"/>
          <p14:tracePt t="28318" x="1027113" y="4154488"/>
          <p14:tracePt t="28327" x="1027113" y="4141788"/>
          <p14:tracePt t="28334" x="1027113" y="4117975"/>
          <p14:tracePt t="28342" x="1027113" y="4092575"/>
          <p14:tracePt t="28350" x="1027113" y="4054475"/>
          <p14:tracePt t="28359" x="1027113" y="4041775"/>
          <p14:tracePt t="28366" x="1027113" y="4017963"/>
          <p14:tracePt t="28376" x="1027113" y="4005263"/>
          <p14:tracePt t="28382" x="1027113" y="3979863"/>
          <p14:tracePt t="28390" x="1038225" y="3967163"/>
          <p14:tracePt t="28398" x="1038225" y="3954463"/>
          <p14:tracePt t="28406" x="1038225" y="3941763"/>
          <p14:tracePt t="28414" x="1038225" y="3929063"/>
          <p14:tracePt t="28422" x="1038225" y="3916363"/>
          <p14:tracePt t="28430" x="1038225" y="3892550"/>
          <p14:tracePt t="28454" x="1063625" y="3879850"/>
          <p14:tracePt t="28462" x="1063625" y="3867150"/>
          <p14:tracePt t="28470" x="1063625" y="3854450"/>
          <p14:tracePt t="28614" x="1063625" y="3841750"/>
          <p14:tracePt t="28630" x="1076325" y="3841750"/>
          <p14:tracePt t="28646" x="1089025" y="3841750"/>
          <p14:tracePt t="28654" x="1101725" y="3841750"/>
          <p14:tracePt t="28670" x="1114425" y="3841750"/>
          <p14:tracePt t="28678" x="1127125" y="3841750"/>
          <p14:tracePt t="28686" x="1139825" y="3829050"/>
          <p14:tracePt t="28710" x="1150938" y="3816350"/>
          <p14:tracePt t="28726" x="1163638" y="3816350"/>
          <p14:tracePt t="28734" x="1163638" y="3803650"/>
          <p14:tracePt t="28743" x="1176338" y="3803650"/>
          <p14:tracePt t="28758" x="1189038" y="3792538"/>
          <p14:tracePt t="28775" x="1214438" y="3779838"/>
          <p14:tracePt t="28806" x="1214438" y="3767138"/>
          <p14:tracePt t="29006" x="1227138" y="3767138"/>
          <p14:tracePt t="29014" x="1239838" y="3767138"/>
          <p14:tracePt t="29022" x="1263650" y="3767138"/>
          <p14:tracePt t="29030" x="1289050" y="3767138"/>
          <p14:tracePt t="29038" x="1339850" y="3767138"/>
          <p14:tracePt t="29046" x="1389063" y="3767138"/>
          <p14:tracePt t="29054" x="1501775" y="3779838"/>
          <p14:tracePt t="29062" x="1589088" y="3792538"/>
          <p14:tracePt t="29070" x="1689100" y="3803650"/>
          <p14:tracePt t="29078" x="1765300" y="3803650"/>
          <p14:tracePt t="29086" x="1852613" y="3816350"/>
          <p14:tracePt t="29094" x="1978025" y="3841750"/>
          <p14:tracePt t="29102" x="2052638" y="3854450"/>
          <p14:tracePt t="29110" x="2152650" y="3867150"/>
          <p14:tracePt t="29118" x="2239963" y="3879850"/>
          <p14:tracePt t="29126" x="2316163" y="3879850"/>
          <p14:tracePt t="29134" x="2403475" y="3905250"/>
          <p14:tracePt t="29142" x="2478088" y="3916363"/>
          <p14:tracePt t="29150" x="2528888" y="3916363"/>
          <p14:tracePt t="29159" x="2578100" y="3929063"/>
          <p14:tracePt t="29166" x="2616200" y="3929063"/>
          <p14:tracePt t="29175" x="2654300" y="3929063"/>
          <p14:tracePt t="29193" x="2667000" y="3929063"/>
          <p14:tracePt t="29198" x="2690813" y="3929063"/>
          <p14:tracePt t="29254" x="2703513" y="3929063"/>
          <p14:tracePt t="29286" x="2716213" y="3916363"/>
          <p14:tracePt t="29302" x="2728913" y="3905250"/>
          <p14:tracePt t="29310" x="2728913" y="3879850"/>
          <p14:tracePt t="29318" x="2741613" y="3879850"/>
          <p14:tracePt t="29326" x="2741613" y="3867150"/>
          <p14:tracePt t="29334" x="2754313" y="3841750"/>
          <p14:tracePt t="29342" x="2767013" y="3829050"/>
          <p14:tracePt t="29350" x="2778125" y="3803650"/>
          <p14:tracePt t="29358" x="2790825" y="3803650"/>
          <p14:tracePt t="29366" x="2790825" y="3792538"/>
          <p14:tracePt t="29375" x="2790825" y="3779838"/>
          <p14:tracePt t="29382" x="2790825" y="3767138"/>
          <p14:tracePt t="29391" x="2803525" y="3767138"/>
          <p14:tracePt t="29398" x="2803525" y="3754438"/>
          <p14:tracePt t="29414" x="2803525" y="3741738"/>
          <p14:tracePt t="29446" x="2803525" y="3729038"/>
          <p14:tracePt t="29486" x="2803525" y="3716338"/>
          <p14:tracePt t="29558" x="2790825" y="3703638"/>
          <p14:tracePt t="29566" x="2778125" y="3703638"/>
          <p14:tracePt t="29575" x="2767013" y="3703638"/>
          <p14:tracePt t="29582" x="2741613" y="3703638"/>
          <p14:tracePt t="29598" x="2703513" y="3692525"/>
          <p14:tracePt t="29607" x="2690813" y="3692525"/>
          <p14:tracePt t="29622" x="2667000" y="3692525"/>
          <p14:tracePt t="29630" x="2641600" y="3692525"/>
          <p14:tracePt t="29638" x="2616200" y="3692525"/>
          <p14:tracePt t="29646" x="2578100" y="3692525"/>
          <p14:tracePt t="29654" x="2565400" y="3692525"/>
          <p14:tracePt t="29662" x="2528888" y="3692525"/>
          <p14:tracePt t="29670" x="2490788" y="3692525"/>
          <p14:tracePt t="29678" x="2465388" y="3692525"/>
          <p14:tracePt t="29686" x="2428875" y="3692525"/>
          <p14:tracePt t="29694" x="2403475" y="3692525"/>
          <p14:tracePt t="29702" x="2352675" y="3692525"/>
          <p14:tracePt t="29710" x="2316163" y="3703638"/>
          <p14:tracePt t="29718" x="2278063" y="3703638"/>
          <p14:tracePt t="29726" x="2239963" y="3703638"/>
          <p14:tracePt t="29734" x="2203450" y="3716338"/>
          <p14:tracePt t="29742" x="2178050" y="3716338"/>
          <p14:tracePt t="29750" x="2165350" y="3716338"/>
          <p14:tracePt t="29758" x="2152650" y="3716338"/>
          <p14:tracePt t="29798" x="2139950" y="3716338"/>
          <p14:tracePt t="29806" x="2139950" y="3729038"/>
          <p14:tracePt t="29823" x="2139950" y="3741738"/>
          <p14:tracePt t="29846" x="2139950" y="3754438"/>
          <p14:tracePt t="29854" x="2139950" y="3767138"/>
          <p14:tracePt t="29870" x="2139950" y="3779838"/>
          <p14:tracePt t="29886" x="2152650" y="3792538"/>
          <p14:tracePt t="29902" x="2178050" y="3792538"/>
          <p14:tracePt t="29910" x="2190750" y="3792538"/>
          <p14:tracePt t="29918" x="2228850" y="3792538"/>
          <p14:tracePt t="29926" x="2239963" y="3792538"/>
          <p14:tracePt t="29942" x="2278063" y="3792538"/>
          <p14:tracePt t="29950" x="2303463" y="3792538"/>
          <p14:tracePt t="29958" x="2328863" y="3792538"/>
          <p14:tracePt t="29966" x="2352675" y="3792538"/>
          <p14:tracePt t="29974" x="2365375" y="3792538"/>
          <p14:tracePt t="29982" x="2378075" y="3792538"/>
          <p14:tracePt t="29990" x="2390775" y="3792538"/>
          <p14:tracePt t="29998" x="2403475" y="3792538"/>
          <p14:tracePt t="30007" x="2416175" y="3792538"/>
          <p14:tracePt t="30014" x="2416175" y="3779838"/>
          <p14:tracePt t="30024" x="2441575" y="3767138"/>
          <p14:tracePt t="30030" x="2441575" y="3754438"/>
          <p14:tracePt t="30046" x="2441575" y="3741738"/>
          <p14:tracePt t="30054" x="2452688" y="3729038"/>
          <p14:tracePt t="30078" x="2478088" y="3703638"/>
          <p14:tracePt t="30094" x="2478088" y="3692525"/>
          <p14:tracePt t="30470" x="2478088" y="3679825"/>
          <p14:tracePt t="30486" x="2478088" y="3667125"/>
          <p14:tracePt t="30502" x="2478088" y="3654425"/>
          <p14:tracePt t="30510" x="2465388" y="3641725"/>
          <p14:tracePt t="30518" x="2452688" y="3629025"/>
          <p14:tracePt t="30526" x="2441575" y="3616325"/>
          <p14:tracePt t="30542" x="2428875" y="3616325"/>
          <p14:tracePt t="30558" x="2416175" y="3603625"/>
          <p14:tracePt t="31054" x="2403475" y="3603625"/>
          <p14:tracePt t="31062" x="2403475" y="3616325"/>
          <p14:tracePt t="31078" x="2403475" y="3641725"/>
          <p14:tracePt t="31086" x="2403475" y="3667125"/>
          <p14:tracePt t="31102" x="2403475" y="3692525"/>
          <p14:tracePt t="31110" x="2403475" y="3703638"/>
          <p14:tracePt t="31118" x="2403475" y="3729038"/>
          <p14:tracePt t="31126" x="2403475" y="3741738"/>
          <p14:tracePt t="31142" x="2403475" y="3767138"/>
          <p14:tracePt t="31150" x="2403475" y="3779838"/>
          <p14:tracePt t="31158" x="2403475" y="3803650"/>
          <p14:tracePt t="31166" x="2403475" y="3816350"/>
          <p14:tracePt t="31182" x="2403475" y="3829050"/>
          <p14:tracePt t="31270" x="2416175" y="3829050"/>
          <p14:tracePt t="31278" x="2428875" y="3829050"/>
          <p14:tracePt t="31287" x="2452688" y="3829050"/>
          <p14:tracePt t="31294" x="2478088" y="3829050"/>
          <p14:tracePt t="31302" x="2528888" y="3829050"/>
          <p14:tracePt t="31310" x="2565400" y="3829050"/>
          <p14:tracePt t="31318" x="2603500" y="3829050"/>
          <p14:tracePt t="31326" x="2678113" y="3829050"/>
          <p14:tracePt t="31334" x="2767013" y="3829050"/>
          <p14:tracePt t="31342" x="2867025" y="3829050"/>
          <p14:tracePt t="31350" x="2916238" y="3803650"/>
          <p14:tracePt t="31358" x="3003550" y="3803650"/>
          <p14:tracePt t="31366" x="3092450" y="3803650"/>
          <p14:tracePt t="31374" x="3141663" y="3803650"/>
          <p14:tracePt t="31382" x="3205163" y="3792538"/>
          <p14:tracePt t="31390" x="3228975" y="3792538"/>
          <p14:tracePt t="31398" x="3254375" y="3792538"/>
          <p14:tracePt t="31574" x="3254375" y="3779838"/>
          <p14:tracePt t="31582" x="3254375" y="3767138"/>
          <p14:tracePt t="31590" x="3254375" y="3754438"/>
          <p14:tracePt t="31598" x="3216275" y="3716338"/>
          <p14:tracePt t="31606" x="3216275" y="3703638"/>
          <p14:tracePt t="31614" x="3192463" y="3654425"/>
          <p14:tracePt t="31622" x="3167063" y="3603625"/>
          <p14:tracePt t="31630" x="3167063" y="3579813"/>
          <p14:tracePt t="31638" x="3141663" y="3554413"/>
          <p14:tracePt t="31646" x="3116263" y="3516313"/>
          <p14:tracePt t="31655" x="3103563" y="3490913"/>
          <p14:tracePt t="31662" x="3092450" y="3467100"/>
          <p14:tracePt t="31672" x="3067050" y="3454400"/>
          <p14:tracePt t="31678" x="3067050" y="3441700"/>
          <p14:tracePt t="31878" x="3054350" y="3441700"/>
          <p14:tracePt t="31886" x="3041650" y="3441700"/>
          <p14:tracePt t="31894" x="3028950" y="3441700"/>
          <p14:tracePt t="31902" x="2967038" y="3441700"/>
          <p14:tracePt t="31910" x="2867025" y="3441700"/>
          <p14:tracePt t="31918" x="2790825" y="3441700"/>
          <p14:tracePt t="31926" x="2678113" y="3454400"/>
          <p14:tracePt t="31934" x="2590800" y="3479800"/>
          <p14:tracePt t="31942" x="2516188" y="3479800"/>
          <p14:tracePt t="31950" x="2452688" y="3490913"/>
          <p14:tracePt t="31958" x="2403475" y="3490913"/>
          <p14:tracePt t="31966" x="2378075" y="3490913"/>
          <p14:tracePt t="31974" x="2352675" y="3490913"/>
          <p14:tracePt t="32214" x="2339975" y="3503613"/>
          <p14:tracePt t="32230" x="2339975" y="3529013"/>
          <p14:tracePt t="32238" x="2339975" y="3541713"/>
          <p14:tracePt t="32246" x="2339975" y="3567113"/>
          <p14:tracePt t="32255" x="2339975" y="3579813"/>
          <p14:tracePt t="32262" x="2339975" y="3616325"/>
          <p14:tracePt t="32272" x="2339975" y="3654425"/>
          <p14:tracePt t="32278" x="2339975" y="3679825"/>
          <p14:tracePt t="32288" x="2339975" y="3703638"/>
          <p14:tracePt t="32294" x="2339975" y="3741738"/>
          <p14:tracePt t="32310" x="2339975" y="3767138"/>
          <p14:tracePt t="32319" x="2339975" y="3779838"/>
          <p14:tracePt t="32462" x="2339975" y="3792538"/>
          <p14:tracePt t="32646" x="2339975" y="3803650"/>
          <p14:tracePt t="32670" x="2339975" y="3792538"/>
          <p14:tracePt t="32694" x="2352675" y="3767138"/>
          <p14:tracePt t="32703" x="2352675" y="3754438"/>
          <p14:tracePt t="32710" x="2365375" y="3741738"/>
          <p14:tracePt t="32718" x="2365375" y="3716338"/>
          <p14:tracePt t="32726" x="2378075" y="3703638"/>
          <p14:tracePt t="32734" x="2390775" y="3667125"/>
          <p14:tracePt t="32742" x="2403475" y="3654425"/>
          <p14:tracePt t="32750" x="2403475" y="3641725"/>
          <p14:tracePt t="32758" x="2428875" y="3616325"/>
          <p14:tracePt t="32782" x="2441575" y="3590925"/>
          <p14:tracePt t="32806" x="2441575" y="3579813"/>
          <p14:tracePt t="32822" x="2452688" y="3579813"/>
          <p14:tracePt t="32830" x="2465388" y="3567113"/>
          <p14:tracePt t="32838" x="2465388" y="3554413"/>
          <p14:tracePt t="32855" x="2478088" y="3541713"/>
          <p14:tracePt t="33398" x="2478088" y="3554413"/>
          <p14:tracePt t="33406" x="2478088" y="3567113"/>
          <p14:tracePt t="33414" x="2478088" y="3590925"/>
          <p14:tracePt t="33422" x="2465388" y="3603625"/>
          <p14:tracePt t="33438" x="2465388" y="3629025"/>
          <p14:tracePt t="33454" x="2465388" y="3654425"/>
          <p14:tracePt t="33462" x="2452688" y="3667125"/>
          <p14:tracePt t="33470" x="2452688" y="3692525"/>
          <p14:tracePt t="33486" x="2452688" y="3703638"/>
          <p14:tracePt t="33494" x="2452688" y="3729038"/>
          <p14:tracePt t="33519" x="2452688" y="3741738"/>
          <p14:tracePt t="33742" x="2452688" y="3767138"/>
          <p14:tracePt t="33798" x="2465388" y="3767138"/>
          <p14:tracePt t="33806" x="2490788" y="3767138"/>
          <p14:tracePt t="33814" x="2516188" y="3767138"/>
          <p14:tracePt t="33822" x="2554288" y="3767138"/>
          <p14:tracePt t="33830" x="2578100" y="3767138"/>
          <p14:tracePt t="33838" x="2603500" y="3767138"/>
          <p14:tracePt t="33846" x="2628900" y="3767138"/>
          <p14:tracePt t="33854" x="2654300" y="3767138"/>
          <p14:tracePt t="33862" x="2678113" y="3767138"/>
          <p14:tracePt t="33870" x="2690813" y="3767138"/>
          <p14:tracePt t="33878" x="2703513" y="3767138"/>
          <p14:tracePt t="33886" x="2716213" y="3767138"/>
          <p14:tracePt t="33894" x="2728913" y="3767138"/>
          <p14:tracePt t="33910" x="2741613" y="3767138"/>
          <p14:tracePt t="33919" x="2754313" y="3767138"/>
          <p14:tracePt t="33953" x="2778125" y="3767138"/>
          <p14:tracePt t="33966" x="2790825" y="3767138"/>
          <p14:tracePt t="33998" x="2803525" y="3767138"/>
          <p14:tracePt t="34006" x="2816225" y="3767138"/>
          <p14:tracePt t="34022" x="2828925" y="3767138"/>
          <p14:tracePt t="34030" x="2841625" y="3767138"/>
          <p14:tracePt t="34038" x="2854325" y="3767138"/>
          <p14:tracePt t="34062" x="2867025" y="3754438"/>
          <p14:tracePt t="34070" x="2879725" y="3741738"/>
          <p14:tracePt t="34078" x="2890838" y="3741738"/>
          <p14:tracePt t="34102" x="2903538" y="3741738"/>
          <p14:tracePt t="34126" x="2903538" y="3729038"/>
          <p14:tracePt t="34198" x="2916238" y="3729038"/>
          <p14:tracePt t="34206" x="2916238" y="3716338"/>
          <p14:tracePt t="34214" x="2916238" y="3703638"/>
          <p14:tracePt t="34230" x="2916238" y="3692525"/>
          <p14:tracePt t="34238" x="2916238" y="3667125"/>
          <p14:tracePt t="34246" x="2916238" y="3654425"/>
          <p14:tracePt t="34254" x="2916238" y="3629025"/>
          <p14:tracePt t="34262" x="2916238" y="3616325"/>
          <p14:tracePt t="34270" x="2916238" y="3603625"/>
          <p14:tracePt t="34286" x="2903538" y="3579813"/>
          <p14:tracePt t="34302" x="2890838" y="3567113"/>
          <p14:tracePt t="34438" x="2890838" y="3554413"/>
          <p14:tracePt t="34446" x="2879725" y="3554413"/>
          <p14:tracePt t="34454" x="2867025" y="3554413"/>
          <p14:tracePt t="34462" x="2854325" y="3554413"/>
          <p14:tracePt t="34470" x="2828925" y="3554413"/>
          <p14:tracePt t="34478" x="2778125" y="3554413"/>
          <p14:tracePt t="34486" x="2728913" y="3554413"/>
          <p14:tracePt t="34494" x="2716213" y="3567113"/>
          <p14:tracePt t="34503" x="2678113" y="3567113"/>
          <p14:tracePt t="34510" x="2641600" y="3567113"/>
          <p14:tracePt t="34518" x="2603500" y="3567113"/>
          <p14:tracePt t="34526" x="2578100" y="3567113"/>
          <p14:tracePt t="34535" x="2541588" y="3567113"/>
          <p14:tracePt t="34542" x="2516188" y="3567113"/>
          <p14:tracePt t="34552" x="2490788" y="3567113"/>
          <p14:tracePt t="34774" x="2478088" y="3579813"/>
          <p14:tracePt t="34782" x="2478088" y="3603625"/>
          <p14:tracePt t="34790" x="2478088" y="3616325"/>
          <p14:tracePt t="34798" x="2478088" y="3629025"/>
          <p14:tracePt t="34806" x="2478088" y="3641725"/>
          <p14:tracePt t="34814" x="2478088" y="3667125"/>
          <p14:tracePt t="34822" x="2478088" y="3679825"/>
          <p14:tracePt t="34830" x="2478088" y="3703638"/>
          <p14:tracePt t="34838" x="2478088" y="3716338"/>
          <p14:tracePt t="34846" x="2478088" y="3741738"/>
          <p14:tracePt t="35206" x="2478088" y="3767138"/>
          <p14:tracePt t="35214" x="2478088" y="3803650"/>
          <p14:tracePt t="35222" x="2478088" y="3829050"/>
          <p14:tracePt t="35230" x="2478088" y="3841750"/>
          <p14:tracePt t="35238" x="2478088" y="3879850"/>
          <p14:tracePt t="35246" x="2478088" y="3892550"/>
          <p14:tracePt t="35254" x="2478088" y="3916363"/>
          <p14:tracePt t="35262" x="2478088" y="3929063"/>
          <p14:tracePt t="35270" x="2478088" y="3954463"/>
          <p14:tracePt t="35278" x="2478088" y="3967163"/>
          <p14:tracePt t="35294" x="2465388" y="3979863"/>
          <p14:tracePt t="35302" x="2416175" y="4005263"/>
          <p14:tracePt t="35310" x="2378075" y="4017963"/>
          <p14:tracePt t="35318" x="2339975" y="4029075"/>
          <p14:tracePt t="35326" x="2303463" y="4029075"/>
          <p14:tracePt t="35334" x="2278063" y="4029075"/>
          <p14:tracePt t="35342" x="2252663" y="4029075"/>
          <p14:tracePt t="35351" x="2216150" y="4029075"/>
          <p14:tracePt t="35358" x="2165350" y="4029075"/>
          <p14:tracePt t="35368" x="2139950" y="4029075"/>
          <p14:tracePt t="35374" x="2116138" y="4029075"/>
          <p14:tracePt t="35384" x="2090738" y="4029075"/>
          <p14:tracePt t="35390" x="2052638" y="4029075"/>
          <p14:tracePt t="35398" x="2027238" y="4029075"/>
          <p14:tracePt t="35406" x="1990725" y="4029075"/>
          <p14:tracePt t="35414" x="1952625" y="4029075"/>
          <p14:tracePt t="35422" x="1903413" y="4029075"/>
          <p14:tracePt t="35430" x="1878013" y="4029075"/>
          <p14:tracePt t="35438" x="1839913" y="4029075"/>
          <p14:tracePt t="35446" x="1814513" y="4017963"/>
          <p14:tracePt t="35454" x="1790700" y="4005263"/>
          <p14:tracePt t="35462" x="1752600" y="4005263"/>
          <p14:tracePt t="35470" x="1714500" y="3992563"/>
          <p14:tracePt t="35478" x="1652588" y="3967163"/>
          <p14:tracePt t="35486" x="1614488" y="3967163"/>
          <p14:tracePt t="35494" x="1601788" y="3967163"/>
          <p14:tracePt t="35502" x="1565275" y="3954463"/>
          <p14:tracePt t="35510" x="1539875" y="3954463"/>
          <p14:tracePt t="35518" x="1514475" y="3954463"/>
          <p14:tracePt t="35526" x="1476375" y="3941763"/>
          <p14:tracePt t="35535" x="1452563" y="3941763"/>
          <p14:tracePt t="35542" x="1439863" y="3941763"/>
          <p14:tracePt t="35551" x="1414463" y="3941763"/>
          <p14:tracePt t="35567" x="1389063" y="3941763"/>
          <p14:tracePt t="35702" x="1376363" y="3929063"/>
          <p14:tracePt t="35726" x="1376363" y="3916363"/>
          <p14:tracePt t="35734" x="1376363" y="3905250"/>
          <p14:tracePt t="35742" x="1376363" y="3892550"/>
          <p14:tracePt t="35758" x="1389063" y="3867150"/>
          <p14:tracePt t="35767" x="1401763" y="3854450"/>
          <p14:tracePt t="35774" x="1439863" y="3816350"/>
          <p14:tracePt t="35783" x="1501775" y="3792538"/>
          <p14:tracePt t="35790" x="1589088" y="3767138"/>
          <p14:tracePt t="35798" x="1714500" y="3729038"/>
          <p14:tracePt t="35806" x="1814513" y="3716338"/>
          <p14:tracePt t="35814" x="1939925" y="3654425"/>
          <p14:tracePt t="35822" x="2052638" y="3629025"/>
          <p14:tracePt t="35830" x="2178050" y="3616325"/>
          <p14:tracePt t="35838" x="2290763" y="3590925"/>
          <p14:tracePt t="35846" x="2403475" y="3590925"/>
          <p14:tracePt t="35854" x="2516188" y="3579813"/>
          <p14:tracePt t="35862" x="2578100" y="3579813"/>
          <p14:tracePt t="35870" x="2616200" y="3579813"/>
          <p14:tracePt t="35878" x="2641600" y="3579813"/>
          <p14:tracePt t="35886" x="2654300" y="3579813"/>
          <p14:tracePt t="35894" x="2667000" y="3579813"/>
          <p14:tracePt t="35926" x="2678113" y="3579813"/>
          <p14:tracePt t="35950" x="2667000" y="3590925"/>
          <p14:tracePt t="35982" x="2654300" y="3603625"/>
          <p14:tracePt t="35998" x="2654300" y="3629025"/>
          <p14:tracePt t="36006" x="2616200" y="3654425"/>
          <p14:tracePt t="36014" x="2616200" y="3667125"/>
          <p14:tracePt t="36022" x="2590800" y="3667125"/>
          <p14:tracePt t="36030" x="2578100" y="3679825"/>
          <p14:tracePt t="36038" x="2565400" y="3692525"/>
          <p14:tracePt t="36046" x="2554288" y="3703638"/>
          <p14:tracePt t="36054" x="2516188" y="3716338"/>
          <p14:tracePt t="36062" x="2503488" y="3716338"/>
          <p14:tracePt t="36070" x="2452688" y="3729038"/>
          <p14:tracePt t="36078" x="2416175" y="3754438"/>
          <p14:tracePt t="36086" x="2352675" y="3767138"/>
          <p14:tracePt t="36094" x="2328863" y="3767138"/>
          <p14:tracePt t="36102" x="2303463" y="3767138"/>
          <p14:tracePt t="36110" x="2265363" y="3792538"/>
          <p14:tracePt t="36118" x="2239963" y="3792538"/>
          <p14:tracePt t="36126" x="2203450" y="3792538"/>
          <p14:tracePt t="36142" x="2190750" y="3792538"/>
          <p14:tracePt t="36470" x="2178050" y="3792538"/>
          <p14:tracePt t="36510" x="2178050" y="3779838"/>
          <p14:tracePt t="36526" x="2178050" y="3754438"/>
          <p14:tracePt t="36558" x="2178050" y="3729038"/>
          <p14:tracePt t="36566" x="2190750" y="3729038"/>
          <p14:tracePt t="36582" x="2190750" y="3716338"/>
          <p14:tracePt t="36590" x="2203450" y="3703638"/>
          <p14:tracePt t="36606" x="2203450" y="3692525"/>
          <p14:tracePt t="36615" x="2216150" y="3692525"/>
          <p14:tracePt t="36630" x="2216150" y="3679825"/>
          <p14:tracePt t="36646" x="2216150" y="3667125"/>
          <p14:tracePt t="36662" x="2228850" y="3641725"/>
          <p14:tracePt t="36670" x="2239963" y="3629025"/>
          <p14:tracePt t="36686" x="2265363" y="3603625"/>
          <p14:tracePt t="36694" x="2278063" y="3603625"/>
          <p14:tracePt t="36702" x="2290763" y="3579813"/>
          <p14:tracePt t="36718" x="2303463" y="3567113"/>
          <p14:tracePt t="36726" x="2316163" y="3554413"/>
          <p14:tracePt t="36734" x="2316163" y="3541713"/>
          <p14:tracePt t="36742" x="2328863" y="3541713"/>
          <p14:tracePt t="36750" x="2328863" y="3529013"/>
          <p14:tracePt t="36758" x="2339975" y="3516313"/>
          <p14:tracePt t="36766" x="2352675" y="3490913"/>
          <p14:tracePt t="36774" x="2365375" y="3479800"/>
          <p14:tracePt t="36799" x="2378075" y="3467100"/>
          <p14:tracePt t="36806" x="2378075" y="3441700"/>
          <p14:tracePt t="36816" x="2390775" y="3441700"/>
          <p14:tracePt t="36838" x="2390775" y="3429000"/>
          <p14:tracePt t="36846" x="2403475" y="3416300"/>
          <p14:tracePt t="36886" x="2416175" y="3403600"/>
          <p14:tracePt t="36910" x="2428875" y="3403600"/>
          <p14:tracePt t="36918" x="2428875" y="3390900"/>
          <p14:tracePt t="36926" x="2441575" y="3390900"/>
          <p14:tracePt t="36934" x="2441575" y="3378200"/>
          <p14:tracePt t="36951" x="2452688" y="3378200"/>
          <p14:tracePt t="36958" x="2452688" y="3367088"/>
          <p14:tracePt t="36966" x="2465388" y="3367088"/>
          <p14:tracePt t="36974" x="2478088" y="3354388"/>
          <p14:tracePt t="36982" x="2490788" y="3354388"/>
          <p14:tracePt t="36990" x="2490788" y="3341688"/>
          <p14:tracePt t="36998" x="2503488" y="3341688"/>
          <p14:tracePt t="37015" x="2516188" y="3341688"/>
          <p14:tracePt t="37038" x="2528888" y="3328988"/>
          <p14:tracePt t="37054" x="2528888" y="3316288"/>
          <p14:tracePt t="37062" x="2541588" y="3316288"/>
          <p14:tracePt t="37070" x="2554288" y="3316288"/>
          <p14:tracePt t="37078" x="2565400" y="3303588"/>
          <p14:tracePt t="37086" x="2578100" y="3303588"/>
          <p14:tracePt t="37094" x="2590800" y="3303588"/>
          <p14:tracePt t="37102" x="2603500" y="3290888"/>
          <p14:tracePt t="37110" x="2628900" y="3290888"/>
          <p14:tracePt t="37118" x="2641600" y="3290888"/>
          <p14:tracePt t="37126" x="2667000" y="3290888"/>
          <p14:tracePt t="37134" x="2678113" y="3290888"/>
          <p14:tracePt t="37142" x="2703513" y="3290888"/>
          <p14:tracePt t="37150" x="2728913" y="3290888"/>
          <p14:tracePt t="37158" x="2754313" y="3290888"/>
          <p14:tracePt t="37174" x="2778125" y="3290888"/>
          <p14:tracePt t="37182" x="2803525" y="3290888"/>
          <p14:tracePt t="37198" x="2816225" y="3290888"/>
          <p14:tracePt t="37238" x="2828925" y="3290888"/>
          <p14:tracePt t="37446" x="2816225" y="3290888"/>
          <p14:tracePt t="37454" x="2778125" y="3290888"/>
          <p14:tracePt t="37462" x="2728913" y="3316288"/>
          <p14:tracePt t="37470" x="2667000" y="3341688"/>
          <p14:tracePt t="37478" x="2628900" y="3378200"/>
          <p14:tracePt t="37486" x="2565400" y="3390900"/>
          <p14:tracePt t="37494" x="2528888" y="3429000"/>
          <p14:tracePt t="37502" x="2428875" y="3479800"/>
          <p14:tracePt t="37510" x="2378075" y="3529013"/>
          <p14:tracePt t="37518" x="2328863" y="3567113"/>
          <p14:tracePt t="37526" x="2278063" y="3603625"/>
          <p14:tracePt t="37534" x="2252663" y="3641725"/>
          <p14:tracePt t="37542" x="2228850" y="3667125"/>
          <p14:tracePt t="37550" x="2203450" y="3692525"/>
          <p14:tracePt t="37558" x="2190750" y="3716338"/>
          <p14:tracePt t="37567" x="2178050" y="3729038"/>
          <p14:tracePt t="37574" x="2178050" y="3741738"/>
          <p14:tracePt t="37583" x="2178050" y="3767138"/>
          <p14:tracePt t="37590" x="2178050" y="3779838"/>
          <p14:tracePt t="37599" x="2165350" y="3803650"/>
          <p14:tracePt t="37614" x="2152650" y="3829050"/>
          <p14:tracePt t="37622" x="2139950" y="3854450"/>
          <p14:tracePt t="37631" x="2127250" y="3867150"/>
          <p14:tracePt t="37647" x="2127250" y="3879850"/>
          <p14:tracePt t="37654" x="2127250" y="3892550"/>
          <p14:tracePt t="37798" x="2127250" y="3867150"/>
          <p14:tracePt t="37806" x="2127250" y="3854450"/>
          <p14:tracePt t="37814" x="2127250" y="3829050"/>
          <p14:tracePt t="37822" x="2139950" y="3816350"/>
          <p14:tracePt t="37831" x="2139950" y="3792538"/>
          <p14:tracePt t="37838" x="2139950" y="3767138"/>
          <p14:tracePt t="37847" x="2152650" y="3729038"/>
          <p14:tracePt t="37854" x="2152650" y="3716338"/>
          <p14:tracePt t="37862" x="2165350" y="3679825"/>
          <p14:tracePt t="37870" x="2178050" y="3629025"/>
          <p14:tracePt t="37878" x="2190750" y="3590925"/>
          <p14:tracePt t="37886" x="2203450" y="3529013"/>
          <p14:tracePt t="37894" x="2239963" y="3479800"/>
          <p14:tracePt t="37902" x="2265363" y="3429000"/>
          <p14:tracePt t="37910" x="2265363" y="3403600"/>
          <p14:tracePt t="37918" x="2303463" y="3354388"/>
          <p14:tracePt t="37926" x="2316163" y="3316288"/>
          <p14:tracePt t="37934" x="2352675" y="3267075"/>
          <p14:tracePt t="37948" x="2390775" y="3228975"/>
          <p14:tracePt t="37950" x="2416175" y="3203575"/>
          <p14:tracePt t="37958" x="2452688" y="3154363"/>
          <p14:tracePt t="37967" x="2478088" y="3128963"/>
          <p14:tracePt t="37974" x="2503488" y="3103563"/>
          <p14:tracePt t="37982" x="2541588" y="3090863"/>
          <p14:tracePt t="37990" x="2565400" y="3065463"/>
          <p14:tracePt t="37999" x="2603500" y="3054350"/>
          <p14:tracePt t="38006" x="2641600" y="3041650"/>
          <p14:tracePt t="38014" x="2716213" y="3003550"/>
          <p14:tracePt t="38022" x="2754313" y="2990850"/>
          <p14:tracePt t="38031" x="2767013" y="2990850"/>
          <p14:tracePt t="38038" x="2803525" y="2990850"/>
          <p14:tracePt t="38047" x="2828925" y="2990850"/>
          <p14:tracePt t="38054" x="2854325" y="2990850"/>
          <p14:tracePt t="38070" x="2879725" y="2990850"/>
          <p14:tracePt t="38398" x="2890838" y="2990850"/>
          <p14:tracePt t="38414" x="2890838" y="3003550"/>
          <p14:tracePt t="38422" x="2890838" y="3041650"/>
          <p14:tracePt t="38430" x="2890838" y="3078163"/>
          <p14:tracePt t="38438" x="2890838" y="3141663"/>
          <p14:tracePt t="38447" x="2879725" y="3241675"/>
          <p14:tracePt t="38454" x="2879725" y="3341688"/>
          <p14:tracePt t="38463" x="2867025" y="3454400"/>
          <p14:tracePt t="38470" x="2854325" y="3541713"/>
          <p14:tracePt t="38479" x="2828925" y="3654425"/>
          <p14:tracePt t="38486" x="2828925" y="3754438"/>
          <p14:tracePt t="38495" x="2803525" y="3841750"/>
          <p14:tracePt t="38502" x="2803525" y="3879850"/>
          <p14:tracePt t="38510" x="2803525" y="3929063"/>
          <p14:tracePt t="38518" x="2790825" y="3967163"/>
          <p14:tracePt t="38526" x="2790825" y="3992563"/>
          <p14:tracePt t="38534" x="2778125" y="4005263"/>
          <p14:tracePt t="38542" x="2778125" y="4017963"/>
          <p14:tracePt t="38550" x="2767013" y="4029075"/>
          <p14:tracePt t="38558" x="2754313" y="4041775"/>
          <p14:tracePt t="38574" x="2741613" y="4054475"/>
          <p14:tracePt t="38582" x="2728913" y="4054475"/>
          <p14:tracePt t="38590" x="2716213" y="4054475"/>
          <p14:tracePt t="38598" x="2703513" y="4054475"/>
          <p14:tracePt t="38606" x="2690813" y="4054475"/>
          <p14:tracePt t="38630" x="2678113" y="4054475"/>
          <p14:tracePt t="38638" x="2654300" y="4041775"/>
          <p14:tracePt t="38647" x="2654300" y="4029075"/>
          <p14:tracePt t="38663" x="2641600" y="4017963"/>
          <p14:tracePt t="38670" x="2628900" y="4017963"/>
          <p14:tracePt t="38680" x="2628900" y="3992563"/>
          <p14:tracePt t="38686" x="2616200" y="3979863"/>
          <p14:tracePt t="38702" x="2603500" y="3967163"/>
          <p14:tracePt t="38718" x="2603500" y="3954463"/>
          <p14:tracePt t="38726" x="2603500" y="3941763"/>
          <p14:tracePt t="38734" x="2603500" y="3929063"/>
          <p14:tracePt t="38742" x="2590800" y="3905250"/>
          <p14:tracePt t="38758" x="2578100" y="3879850"/>
          <p14:tracePt t="38782" x="2578100" y="3867150"/>
          <p14:tracePt t="38798" x="2578100" y="3854450"/>
          <p14:tracePt t="38806" x="2578100" y="3841750"/>
          <p14:tracePt t="38814" x="2578100" y="3829050"/>
          <p14:tracePt t="38830" x="2578100" y="3816350"/>
          <p14:tracePt t="38838" x="2578100" y="3792538"/>
          <p14:tracePt t="38854" x="2578100" y="3779838"/>
          <p14:tracePt t="38863" x="2578100" y="3754438"/>
          <p14:tracePt t="38870" x="2590800" y="3754438"/>
          <p14:tracePt t="38880" x="2603500" y="3729038"/>
          <p14:tracePt t="38886" x="2616200" y="3703638"/>
          <p14:tracePt t="38902" x="2628900" y="3679825"/>
          <p14:tracePt t="38910" x="2641600" y="3654425"/>
          <p14:tracePt t="38918" x="2654300" y="3629025"/>
          <p14:tracePt t="38934" x="2667000" y="3616325"/>
          <p14:tracePt t="38948" x="2667000" y="3603625"/>
          <p14:tracePt t="38950" x="2667000" y="3590925"/>
          <p14:tracePt t="38958" x="2690813" y="3579813"/>
          <p14:tracePt t="38966" x="2690813" y="3567113"/>
          <p14:tracePt t="39086" x="2690813" y="3554413"/>
          <p14:tracePt t="39118" x="2690813" y="3541713"/>
          <p14:tracePt t="39134" x="2690813" y="3516313"/>
          <p14:tracePt t="39150" x="2703513" y="3516313"/>
          <p14:tracePt t="39166" x="2703513" y="3503613"/>
          <p14:tracePt t="39358" x="2690813" y="3516313"/>
          <p14:tracePt t="39382" x="2678113" y="3529013"/>
          <p14:tracePt t="39390" x="2678113" y="3541713"/>
          <p14:tracePt t="39398" x="2654300" y="3554413"/>
          <p14:tracePt t="39414" x="2654300" y="3579813"/>
          <p14:tracePt t="39430" x="2641600" y="3590925"/>
          <p14:tracePt t="39454" x="2641600" y="3616325"/>
          <p14:tracePt t="39470" x="2628900" y="3629025"/>
          <p14:tracePt t="39502" x="2616200" y="3629025"/>
          <p14:tracePt t="39534" x="2616200" y="3641725"/>
          <p14:tracePt t="39558" x="2603500" y="3641725"/>
          <p14:tracePt t="39574" x="2603500" y="3654425"/>
          <p14:tracePt t="39582" x="2590800" y="3667125"/>
          <p14:tracePt t="39590" x="2578100" y="3667125"/>
          <p14:tracePt t="39606" x="2565400" y="3692525"/>
          <p14:tracePt t="39638" x="2565400" y="3703638"/>
          <p14:tracePt t="39798" x="2554288" y="3716338"/>
          <p14:tracePt t="39806" x="2541588" y="3716338"/>
          <p14:tracePt t="39814" x="2541588" y="3729038"/>
          <p14:tracePt t="39838" x="2541588" y="3741738"/>
          <p14:tracePt t="39846" x="2541588" y="3754438"/>
          <p14:tracePt t="39870" x="2541588" y="3767138"/>
          <p14:tracePt t="39886" x="2554288" y="3779838"/>
          <p14:tracePt t="39902" x="2554288" y="3803650"/>
          <p14:tracePt t="39911" x="2578100" y="3816350"/>
          <p14:tracePt t="39918" x="2578100" y="3829050"/>
          <p14:tracePt t="39926" x="2590800" y="3829050"/>
          <p14:tracePt t="39947" x="2603500" y="3841750"/>
          <p14:tracePt t="39950" x="2603500" y="3867150"/>
          <p14:tracePt t="39958" x="2616200" y="3867150"/>
          <p14:tracePt t="39966" x="2616200" y="3879850"/>
          <p14:tracePt t="39982" x="2628900" y="3905250"/>
          <p14:tracePt t="40006" x="2641600" y="3905250"/>
          <p14:tracePt t="40014" x="2641600" y="3929063"/>
          <p14:tracePt t="40022" x="2654300" y="3929063"/>
          <p14:tracePt t="40038" x="2678113" y="3929063"/>
          <p14:tracePt t="40046" x="2690813" y="3941763"/>
          <p14:tracePt t="40054" x="2703513" y="3941763"/>
          <p14:tracePt t="40062" x="2716213" y="3941763"/>
          <p14:tracePt t="40070" x="2741613" y="3941763"/>
          <p14:tracePt t="40078" x="2767013" y="3941763"/>
          <p14:tracePt t="40095" x="2778125" y="3941763"/>
          <p14:tracePt t="40118" x="2803525" y="3941763"/>
          <p14:tracePt t="40166" x="2816225" y="3941763"/>
          <p14:tracePt t="40198" x="2841625" y="3941763"/>
          <p14:tracePt t="40214" x="2854325" y="3941763"/>
          <p14:tracePt t="40230" x="2854325" y="3929063"/>
          <p14:tracePt t="40238" x="2854325" y="3916363"/>
          <p14:tracePt t="40254" x="2854325" y="3905250"/>
          <p14:tracePt t="40262" x="2867025" y="3905250"/>
          <p14:tracePt t="40270" x="2867025" y="3892550"/>
          <p14:tracePt t="40278" x="2879725" y="3867150"/>
          <p14:tracePt t="40294" x="2879725" y="3841750"/>
          <p14:tracePt t="40302" x="2879725" y="3816350"/>
          <p14:tracePt t="40311" x="2879725" y="3803650"/>
          <p14:tracePt t="40318" x="2890838" y="3779838"/>
          <p14:tracePt t="40328" x="2890838" y="3767138"/>
          <p14:tracePt t="40334" x="2890838" y="3729038"/>
          <p14:tracePt t="40342" x="2890838" y="3716338"/>
          <p14:tracePt t="40350" x="2890838" y="3703638"/>
          <p14:tracePt t="40358" x="2890838" y="3692525"/>
          <p14:tracePt t="40366" x="2890838" y="3667125"/>
          <p14:tracePt t="40374" x="2890838" y="3654425"/>
          <p14:tracePt t="40382" x="2890838" y="3641725"/>
          <p14:tracePt t="40494" x="2890838" y="3629025"/>
          <p14:tracePt t="40566" x="2890838" y="3616325"/>
          <p14:tracePt t="40598" x="2879725" y="3603625"/>
          <p14:tracePt t="40614" x="2867025" y="3603625"/>
          <p14:tracePt t="40622" x="2854325" y="3603625"/>
          <p14:tracePt t="40638" x="2841625" y="3590925"/>
          <p14:tracePt t="40646" x="2828925" y="3590925"/>
          <p14:tracePt t="40654" x="2816225" y="3579813"/>
          <p14:tracePt t="40670" x="2803525" y="3567113"/>
          <p14:tracePt t="40686" x="2790825" y="3567113"/>
          <p14:tracePt t="40694" x="2778125" y="3567113"/>
          <p14:tracePt t="40702" x="2767013" y="3554413"/>
          <p14:tracePt t="40711" x="2754313" y="3554413"/>
          <p14:tracePt t="40718" x="2728913" y="3541713"/>
          <p14:tracePt t="40734" x="2690813" y="3529013"/>
          <p14:tracePt t="40742" x="2690813" y="3516313"/>
          <p14:tracePt t="40750" x="2667000" y="3516313"/>
          <p14:tracePt t="40758" x="2641600" y="3490913"/>
          <p14:tracePt t="40774" x="2628900" y="3479800"/>
          <p14:tracePt t="40790" x="2616200" y="3479800"/>
          <p14:tracePt t="40806" x="2603500" y="3454400"/>
          <p14:tracePt t="41046" x="2603500" y="3479800"/>
          <p14:tracePt t="41062" x="2603500" y="3490913"/>
          <p14:tracePt t="41070" x="2603500" y="3529013"/>
          <p14:tracePt t="41086" x="2603500" y="3541713"/>
          <p14:tracePt t="41094" x="2603500" y="3567113"/>
          <p14:tracePt t="41102" x="2603500" y="3579813"/>
          <p14:tracePt t="41111" x="2603500" y="3590925"/>
          <p14:tracePt t="41118" x="2603500" y="3603625"/>
          <p14:tracePt t="41128" x="2590800" y="3641725"/>
          <p14:tracePt t="41134" x="2590800" y="3654425"/>
          <p14:tracePt t="41144" x="2590800" y="3679825"/>
          <p14:tracePt t="41150" x="2590800" y="3692525"/>
          <p14:tracePt t="41158" x="2578100" y="3716338"/>
          <p14:tracePt t="41166" x="2565400" y="3729038"/>
          <p14:tracePt t="41174" x="2565400" y="3741738"/>
          <p14:tracePt t="41190" x="2565400" y="3754438"/>
          <p14:tracePt t="41206" x="2565400" y="3767138"/>
          <p14:tracePt t="41390" x="2565400" y="3779838"/>
          <p14:tracePt t="41398" x="2554288" y="3779838"/>
          <p14:tracePt t="41414" x="2554288" y="3792538"/>
          <p14:tracePt t="41438" x="2541588" y="3803650"/>
          <p14:tracePt t="41502" x="2541588" y="3816350"/>
          <p14:tracePt t="41566" x="2541588" y="3829050"/>
          <p14:tracePt t="41574" x="2541588" y="3841750"/>
          <p14:tracePt t="41590" x="2541588" y="3867150"/>
          <p14:tracePt t="41606" x="2565400" y="3892550"/>
          <p14:tracePt t="41614" x="2578100" y="3905250"/>
          <p14:tracePt t="41622" x="2603500" y="3929063"/>
          <p14:tracePt t="41630" x="2628900" y="3929063"/>
          <p14:tracePt t="41638" x="2667000" y="3954463"/>
          <p14:tracePt t="41646" x="2703513" y="3979863"/>
          <p14:tracePt t="41654" x="2728913" y="3979863"/>
          <p14:tracePt t="41662" x="2767013" y="3992563"/>
          <p14:tracePt t="41670" x="2790825" y="4005263"/>
          <p14:tracePt t="41678" x="2816225" y="4017963"/>
          <p14:tracePt t="41686" x="2828925" y="4017963"/>
          <p14:tracePt t="41694" x="2867025" y="4029075"/>
          <p14:tracePt t="41702" x="2879725" y="4029075"/>
          <p14:tracePt t="41711" x="2890838" y="4029075"/>
          <p14:tracePt t="41726" x="2903538" y="4029075"/>
          <p14:tracePt t="41918" x="2916238" y="4029075"/>
          <p14:tracePt t="41926" x="2928938" y="4029075"/>
          <p14:tracePt t="41934" x="2928938" y="4005263"/>
          <p14:tracePt t="41945" x="2928938" y="3979863"/>
          <p14:tracePt t="41950" x="2941638" y="3941763"/>
          <p14:tracePt t="41960" x="2941638" y="3916363"/>
          <p14:tracePt t="41966" x="2979738" y="3867150"/>
          <p14:tracePt t="41976" x="2979738" y="3841750"/>
          <p14:tracePt t="41982" x="2979738" y="3816350"/>
          <p14:tracePt t="41990" x="2979738" y="3792538"/>
          <p14:tracePt t="41998" x="2992438" y="3741738"/>
          <p14:tracePt t="42006" x="3003550" y="3703638"/>
          <p14:tracePt t="42014" x="3003550" y="3692525"/>
          <p14:tracePt t="42022" x="3016250" y="3667125"/>
          <p14:tracePt t="42030" x="3028950" y="3641725"/>
          <p14:tracePt t="42038" x="3028950" y="3616325"/>
          <p14:tracePt t="42054" x="3028950" y="3603625"/>
          <p14:tracePt t="42078" x="3041650" y="3603625"/>
          <p14:tracePt t="42246" x="3028950" y="3603625"/>
          <p14:tracePt t="42254" x="3016250" y="3603625"/>
          <p14:tracePt t="42262" x="3003550" y="3603625"/>
          <p14:tracePt t="42270" x="2979738" y="3603625"/>
          <p14:tracePt t="42278" x="2928938" y="3603625"/>
          <p14:tracePt t="42286" x="2879725" y="3616325"/>
          <p14:tracePt t="42294" x="2778125" y="3641725"/>
          <p14:tracePt t="42302" x="2690813" y="3641725"/>
          <p14:tracePt t="42310" x="2578100" y="3654425"/>
          <p14:tracePt t="42318" x="2441575" y="3679825"/>
          <p14:tracePt t="42326" x="2328863" y="3679825"/>
          <p14:tracePt t="42334" x="2203450" y="3679825"/>
          <p14:tracePt t="42342" x="2078038" y="3679825"/>
          <p14:tracePt t="42350" x="1914525" y="3679825"/>
          <p14:tracePt t="42359" x="1765300" y="3679825"/>
          <p14:tracePt t="42366" x="1627188" y="3667125"/>
          <p14:tracePt t="42376" x="1476375" y="3616325"/>
          <p14:tracePt t="42382" x="1289050" y="3541713"/>
          <p14:tracePt t="42390" x="1139825" y="3516313"/>
          <p14:tracePt t="42398" x="963613" y="3416300"/>
          <p14:tracePt t="42406" x="825500" y="3367088"/>
          <p14:tracePt t="42414" x="712788" y="3303588"/>
          <p14:tracePt t="42422" x="625475" y="3216275"/>
          <p14:tracePt t="42430" x="538163" y="3141663"/>
          <p14:tracePt t="42438" x="488950" y="3078163"/>
          <p14:tracePt t="42446" x="400050" y="2965450"/>
          <p14:tracePt t="42454" x="350838" y="2865438"/>
          <p14:tracePt t="42462" x="274638" y="2740025"/>
          <p14:tracePt t="42470" x="225425" y="2652713"/>
          <p14:tracePt t="42478" x="174625" y="2527300"/>
          <p14:tracePt t="42486" x="150813" y="2390775"/>
          <p14:tracePt t="42494" x="87313" y="2239963"/>
          <p14:tracePt t="42502" x="50800" y="2101850"/>
          <p14:tracePt t="42510" x="25400" y="1978025"/>
          <p14:tracePt t="44486" x="363538" y="2378075"/>
          <p14:tracePt t="44494" x="525463" y="2703513"/>
          <p14:tracePt t="44503" x="650875" y="3016250"/>
          <p14:tracePt t="44510" x="788988" y="3316288"/>
          <p14:tracePt t="44519" x="914400" y="3603625"/>
          <p14:tracePt t="44526" x="1101725" y="3905250"/>
          <p14:tracePt t="44535" x="1201738" y="4092575"/>
          <p14:tracePt t="44542" x="1289050" y="4254500"/>
          <p14:tracePt t="44551" x="1401763" y="4454525"/>
          <p14:tracePt t="44558" x="1465263" y="4567238"/>
          <p14:tracePt t="44583" x="1489075" y="4579938"/>
          <p14:tracePt t="44590" x="1539875" y="4667250"/>
          <p14:tracePt t="44598" x="1601788" y="4730750"/>
          <p14:tracePt t="44606" x="1639888" y="4768850"/>
          <p14:tracePt t="44614" x="1677988" y="4830763"/>
          <p14:tracePt t="44622" x="1714500" y="4868863"/>
          <p14:tracePt t="44630" x="1727200" y="4879975"/>
          <p14:tracePt t="44638" x="1739900" y="4892675"/>
          <p14:tracePt t="44646" x="1752600" y="4905375"/>
          <p14:tracePt t="44710" x="1765300" y="4905375"/>
          <p14:tracePt t="44718" x="1790700" y="4892675"/>
          <p14:tracePt t="44734" x="1801813" y="4879975"/>
          <p14:tracePt t="44742" x="1814513" y="4856163"/>
          <p14:tracePt t="44750" x="1827213" y="4843463"/>
          <p14:tracePt t="44758" x="1839913" y="4830763"/>
          <p14:tracePt t="44774" x="1839913" y="4818063"/>
          <p14:tracePt t="44783" x="1852613" y="4805363"/>
          <p14:tracePt t="44790" x="1865313" y="4792663"/>
          <p14:tracePt t="44806" x="1890713" y="4779963"/>
          <p14:tracePt t="44822" x="1890713" y="4768850"/>
          <p14:tracePt t="44830" x="1903413" y="4768850"/>
          <p14:tracePt t="44846" x="1914525" y="4768850"/>
          <p14:tracePt t="44854" x="1939925" y="4768850"/>
          <p14:tracePt t="44862" x="1952625" y="4768850"/>
          <p14:tracePt t="44871" x="1990725" y="4768850"/>
          <p14:tracePt t="44878" x="2003425" y="4768850"/>
          <p14:tracePt t="44886" x="2027238" y="4768850"/>
          <p14:tracePt t="44902" x="2039938" y="4768850"/>
          <p14:tracePt t="44910" x="2052638" y="4768850"/>
          <p14:tracePt t="44918" x="2078038" y="4768850"/>
          <p14:tracePt t="44926" x="2103438" y="4768850"/>
          <p14:tracePt t="44942" x="2116138" y="4768850"/>
          <p14:tracePt t="44958" x="2139950" y="4768850"/>
          <p14:tracePt t="44967" x="2152650" y="4768850"/>
          <p14:tracePt t="44983" x="2178050" y="4768850"/>
          <p14:tracePt t="45000" x="2190750" y="4768850"/>
          <p14:tracePt t="45015" x="2216150" y="4768850"/>
          <p14:tracePt t="45031" x="2228850" y="4768850"/>
          <p14:tracePt t="45438" x="2252663" y="4756150"/>
          <p14:tracePt t="45446" x="2265363" y="4756150"/>
          <p14:tracePt t="45454" x="2290763" y="4743450"/>
          <p14:tracePt t="45462" x="2303463" y="4730750"/>
          <p14:tracePt t="45470" x="2328863" y="4730750"/>
          <p14:tracePt t="45478" x="2352675" y="4730750"/>
          <p14:tracePt t="45486" x="2390775" y="4730750"/>
          <p14:tracePt t="45494" x="2428875" y="4718050"/>
          <p14:tracePt t="45502" x="2490788" y="4718050"/>
          <p14:tracePt t="45510" x="2541588" y="4718050"/>
          <p14:tracePt t="45518" x="2578100" y="4718050"/>
          <p14:tracePt t="45526" x="2603500" y="4718050"/>
          <p14:tracePt t="45549" x="2641600" y="4718050"/>
          <p14:tracePt t="45551" x="2667000" y="4718050"/>
          <p14:tracePt t="45558" x="2690813" y="4718050"/>
          <p14:tracePt t="45567" x="2703513" y="4718050"/>
          <p14:tracePt t="45822" x="2716213" y="4718050"/>
          <p14:tracePt t="45831" x="2728913" y="4718050"/>
          <p14:tracePt t="45846" x="2728913" y="4705350"/>
          <p14:tracePt t="45870" x="2728913" y="4692650"/>
          <p14:tracePt t="45878" x="2754313" y="4692650"/>
          <p14:tracePt t="45886" x="2767013" y="4679950"/>
          <p14:tracePt t="45894" x="2778125" y="4679950"/>
          <p14:tracePt t="45902" x="2803525" y="4656138"/>
          <p14:tracePt t="45910" x="2816225" y="4643438"/>
          <p14:tracePt t="45918" x="2854325" y="4618038"/>
          <p14:tracePt t="45926" x="2879725" y="4605338"/>
          <p14:tracePt t="45934" x="2903538" y="4579938"/>
          <p14:tracePt t="45942" x="2928938" y="4567238"/>
          <p14:tracePt t="45951" x="2941638" y="4554538"/>
          <p14:tracePt t="45990" x="2954338" y="4554538"/>
          <p14:tracePt t="46206" x="2967038" y="4543425"/>
          <p14:tracePt t="46662" x="2979738" y="4543425"/>
          <p14:tracePt t="46678" x="2992438" y="4554538"/>
          <p14:tracePt t="46710" x="3003550" y="4554538"/>
          <p14:tracePt t="46726" x="3016250" y="4567238"/>
          <p14:tracePt t="46758" x="3028950" y="4579938"/>
          <p14:tracePt t="47342" x="3041650" y="4579938"/>
          <p14:tracePt t="47358" x="3041650" y="4567238"/>
          <p14:tracePt t="47374" x="3054350" y="4554538"/>
          <p14:tracePt t="47398" x="3054350" y="4543425"/>
          <p14:tracePt t="47414" x="3054350" y="4530725"/>
          <p14:tracePt t="47430" x="3054350" y="4518025"/>
          <p14:tracePt t="47542" x="3054350" y="4492625"/>
          <p14:tracePt t="47574" x="3067050" y="4479925"/>
          <p14:tracePt t="47590" x="3067050" y="4454525"/>
          <p14:tracePt t="47606" x="3079750" y="4443413"/>
          <p14:tracePt t="47638" x="3079750" y="4418013"/>
          <p14:tracePt t="47670" x="3079750" y="4405313"/>
          <p14:tracePt t="47878" x="3079750" y="4392613"/>
          <p14:tracePt t="47902" x="3067050" y="4392613"/>
          <p14:tracePt t="47918" x="3067050" y="4405313"/>
          <p14:tracePt t="47974" x="3054350" y="4418013"/>
          <p14:tracePt t="48694" x="3041650" y="4418013"/>
          <p14:tracePt t="48711" x="3028950" y="4418013"/>
          <p14:tracePt t="48718" x="3003550" y="4418013"/>
          <p14:tracePt t="48734" x="2967038" y="4418013"/>
          <p14:tracePt t="48742" x="2941638" y="4418013"/>
          <p14:tracePt t="48750" x="2928938" y="4418013"/>
          <p14:tracePt t="48758" x="2890838" y="4418013"/>
          <p14:tracePt t="48766" x="2854325" y="4418013"/>
          <p14:tracePt t="48774" x="2828925" y="4405313"/>
          <p14:tracePt t="48782" x="2790825" y="4405313"/>
          <p14:tracePt t="48790" x="2754313" y="4405313"/>
          <p14:tracePt t="48798" x="2728913" y="4405313"/>
          <p14:tracePt t="48806" x="2690813" y="4392613"/>
          <p14:tracePt t="48814" x="2641600" y="4392613"/>
          <p14:tracePt t="48822" x="2616200" y="4392613"/>
          <p14:tracePt t="48830" x="2603500" y="4392613"/>
          <p14:tracePt t="48838" x="2565400" y="4392613"/>
          <p14:tracePt t="48846" x="2541588" y="4392613"/>
          <p14:tracePt t="48863" x="2528888" y="4392613"/>
          <p14:tracePt t="48878" x="2516188" y="4392613"/>
          <p14:tracePt t="48902" x="2503488" y="4392613"/>
          <p14:tracePt t="48927" x="2503488" y="4405313"/>
          <p14:tracePt t="48934" x="2478088" y="4430713"/>
          <p14:tracePt t="48942" x="2478088" y="4454525"/>
          <p14:tracePt t="48958" x="2465388" y="4479925"/>
          <p14:tracePt t="48974" x="2452688" y="4492625"/>
          <p14:tracePt t="48982" x="2452688" y="4518025"/>
          <p14:tracePt t="48998" x="2452688" y="4543425"/>
          <p14:tracePt t="49006" x="2441575" y="4543425"/>
          <p14:tracePt t="49014" x="2441575" y="4554538"/>
          <p14:tracePt t="49030" x="2441575" y="4567238"/>
          <p14:tracePt t="49054" x="2441575" y="4592638"/>
          <p14:tracePt t="49382" x="2452688" y="4554538"/>
          <p14:tracePt t="49390" x="2452688" y="4518025"/>
          <p14:tracePt t="49398" x="2478088" y="4479925"/>
          <p14:tracePt t="49406" x="2490788" y="4443413"/>
          <p14:tracePt t="49414" x="2503488" y="4405313"/>
          <p14:tracePt t="49422" x="2503488" y="4367213"/>
          <p14:tracePt t="49430" x="2503488" y="4330700"/>
          <p14:tracePt t="49446" x="2503488" y="4254500"/>
          <p14:tracePt t="49454" x="2503488" y="4217988"/>
          <p14:tracePt t="49462" x="2503488" y="4179888"/>
          <p14:tracePt t="49470" x="2503488" y="4154488"/>
          <p14:tracePt t="49479" x="2503488" y="4129088"/>
          <p14:tracePt t="49486" x="2503488" y="4092575"/>
          <p14:tracePt t="49495" x="2503488" y="4079875"/>
          <p14:tracePt t="49502" x="2503488" y="4054475"/>
          <p14:tracePt t="49511" x="2503488" y="4017963"/>
          <p14:tracePt t="49518" x="2503488" y="4005263"/>
          <p14:tracePt t="49543" x="2503488" y="3992563"/>
          <p14:tracePt t="49559" x="2503488" y="3979863"/>
          <p14:tracePt t="49567" x="2503488" y="3967163"/>
          <p14:tracePt t="49606" x="2503488" y="3954463"/>
          <p14:tracePt t="49630" x="2516188" y="3941763"/>
          <p14:tracePt t="49646" x="2516188" y="3929063"/>
          <p14:tracePt t="49686" x="2516188" y="3916363"/>
          <p14:tracePt t="49702" x="2516188" y="3905250"/>
          <p14:tracePt t="49711" x="2516188" y="3892550"/>
          <p14:tracePt t="49726" x="2528888" y="3879850"/>
          <p14:tracePt t="49734" x="2528888" y="3867150"/>
          <p14:tracePt t="49743" x="2528888" y="3854450"/>
          <p14:tracePt t="49758" x="2528888" y="3841750"/>
          <p14:tracePt t="49766" x="2528888" y="3829050"/>
          <p14:tracePt t="49774" x="2528888" y="3816350"/>
          <p14:tracePt t="49782" x="2528888" y="3792538"/>
          <p14:tracePt t="49790" x="2528888" y="3779838"/>
          <p14:tracePt t="49798" x="2528888" y="3741738"/>
          <p14:tracePt t="49806" x="2528888" y="3729038"/>
          <p14:tracePt t="49814" x="2541588" y="3703638"/>
          <p14:tracePt t="49822" x="2541588" y="3679825"/>
          <p14:tracePt t="49830" x="2541588" y="3654425"/>
          <p14:tracePt t="49846" x="2541588" y="3641725"/>
          <p14:tracePt t="50030" x="2528888" y="3654425"/>
          <p14:tracePt t="50038" x="2516188" y="3667125"/>
          <p14:tracePt t="50054" x="2516188" y="3692525"/>
          <p14:tracePt t="50070" x="2516188" y="3703638"/>
          <p14:tracePt t="50086" x="2516188" y="3716338"/>
          <p14:tracePt t="50110" x="2503488" y="3729038"/>
          <p14:tracePt t="50158" x="2490788" y="3741738"/>
          <p14:tracePt t="50182" x="2478088" y="3767138"/>
          <p14:tracePt t="50206" x="2465388" y="3767138"/>
          <p14:tracePt t="50238" x="2452688" y="3767138"/>
          <p14:tracePt t="50414" x="2441575" y="3767138"/>
          <p14:tracePt t="50430" x="2441575" y="3754438"/>
          <p14:tracePt t="50446" x="2441575" y="3741738"/>
          <p14:tracePt t="50454" x="2441575" y="3729038"/>
          <p14:tracePt t="50470" x="2441575" y="3716338"/>
          <p14:tracePt t="50478" x="2441575" y="3692525"/>
          <p14:tracePt t="50486" x="2452688" y="3679825"/>
          <p14:tracePt t="50495" x="2452688" y="3654425"/>
          <p14:tracePt t="50502" x="2465388" y="3654425"/>
          <p14:tracePt t="50511" x="2465388" y="3629025"/>
          <p14:tracePt t="50518" x="2478088" y="3603625"/>
          <p14:tracePt t="50526" x="2503488" y="3590925"/>
          <p14:tracePt t="50534" x="2503488" y="3579813"/>
          <p14:tracePt t="50543" x="2516188" y="3567113"/>
          <p14:tracePt t="50550" x="2516188" y="3554413"/>
          <p14:tracePt t="50560" x="2528888" y="3529013"/>
          <p14:tracePt t="50566" x="2541588" y="3516313"/>
          <p14:tracePt t="50575" x="2541588" y="3490913"/>
          <p14:tracePt t="50582" x="2554288" y="3479800"/>
          <p14:tracePt t="50590" x="2565400" y="3454400"/>
          <p14:tracePt t="50598" x="2578100" y="3454400"/>
          <p14:tracePt t="50606" x="2590800" y="3441700"/>
          <p14:tracePt t="50622" x="2603500" y="3429000"/>
          <p14:tracePt t="50646" x="2616200" y="3429000"/>
          <p14:tracePt t="50662" x="2628900" y="3403600"/>
          <p14:tracePt t="50670" x="2641600" y="3403600"/>
          <p14:tracePt t="50678" x="2654300" y="3403600"/>
          <p14:tracePt t="50694" x="2678113" y="3403600"/>
          <p14:tracePt t="50702" x="2690813" y="3403600"/>
          <p14:tracePt t="50710" x="2703513" y="3403600"/>
          <p14:tracePt t="50718" x="2716213" y="3403600"/>
          <p14:tracePt t="50727" x="2728913" y="3403600"/>
          <p14:tracePt t="50734" x="2754313" y="3403600"/>
          <p14:tracePt t="50743" x="2767013" y="3403600"/>
          <p14:tracePt t="50750" x="2778125" y="3403600"/>
          <p14:tracePt t="50760" x="2790825" y="3403600"/>
          <p14:tracePt t="50766" x="2803525" y="3403600"/>
          <p14:tracePt t="52854" x="2816225" y="3403600"/>
          <p14:tracePt t="52902" x="2816225" y="3416300"/>
          <p14:tracePt t="52918" x="2803525" y="3429000"/>
          <p14:tracePt t="52926" x="2790825" y="3429000"/>
          <p14:tracePt t="52934" x="2790825" y="3441700"/>
          <p14:tracePt t="52942" x="2778125" y="3441700"/>
          <p14:tracePt t="52950" x="2754313" y="3454400"/>
          <p14:tracePt t="52958" x="2741613" y="3467100"/>
          <p14:tracePt t="52966" x="2703513" y="3490913"/>
          <p14:tracePt t="52974" x="2678113" y="3503613"/>
          <p14:tracePt t="52982" x="2654300" y="3516313"/>
          <p14:tracePt t="52991" x="2628900" y="3529013"/>
          <p14:tracePt t="52998" x="2616200" y="3529013"/>
          <p14:tracePt t="53007" x="2590800" y="3541713"/>
          <p14:tracePt t="53014" x="2578100" y="3541713"/>
          <p14:tracePt t="53024" x="2541588" y="3567113"/>
          <p14:tracePt t="53030" x="2528888" y="3567113"/>
          <p14:tracePt t="53040" x="2516188" y="3567113"/>
          <p14:tracePt t="53046" x="2490788" y="3567113"/>
          <p14:tracePt t="53054" x="2490788" y="3579813"/>
          <p14:tracePt t="53062" x="2465388" y="3590925"/>
          <p14:tracePt t="53071" x="2452688" y="3590925"/>
          <p14:tracePt t="53078" x="2441575" y="3590925"/>
          <p14:tracePt t="53086" x="2403475" y="3616325"/>
          <p14:tracePt t="53102" x="2365375" y="3616325"/>
          <p14:tracePt t="53110" x="2339975" y="3616325"/>
          <p14:tracePt t="53118" x="2328863" y="3616325"/>
          <p14:tracePt t="53142" x="2316163" y="3616325"/>
          <p14:tracePt t="53190" x="2303463" y="3616325"/>
          <p14:tracePt t="53198" x="2290763" y="3616325"/>
          <p14:tracePt t="53223" x="2290763" y="3603625"/>
          <p14:tracePt t="53239" x="2290763" y="3590925"/>
          <p14:tracePt t="53246" x="2290763" y="3579813"/>
          <p14:tracePt t="53262" x="2290763" y="3567113"/>
          <p14:tracePt t="53286" x="2303463" y="3541713"/>
          <p14:tracePt t="53302" x="2316163" y="3541713"/>
          <p14:tracePt t="53318" x="2316163" y="3529013"/>
          <p14:tracePt t="53326" x="2328863" y="3529013"/>
          <p14:tracePt t="53334" x="2328863" y="3516313"/>
          <p14:tracePt t="53342" x="2328863" y="3503613"/>
          <p14:tracePt t="53350" x="2339975" y="3503613"/>
          <p14:tracePt t="53374" x="2339975" y="3490913"/>
          <p14:tracePt t="53382" x="2352675" y="3490913"/>
          <p14:tracePt t="53398" x="2365375" y="3479800"/>
          <p14:tracePt t="53462" x="2378075" y="3467100"/>
          <p14:tracePt t="53495" x="2390775" y="3467100"/>
          <p14:tracePt t="53502" x="2403475" y="3454400"/>
          <p14:tracePt t="53518" x="2416175" y="3441700"/>
          <p14:tracePt t="53526" x="2428875" y="3429000"/>
          <p14:tracePt t="53534" x="2441575" y="3429000"/>
          <p14:tracePt t="53542" x="2452688" y="3416300"/>
          <p14:tracePt t="53550" x="2478088" y="3416300"/>
          <p14:tracePt t="53559" x="2503488" y="3416300"/>
          <p14:tracePt t="53566" x="2516188" y="3416300"/>
          <p14:tracePt t="53574" x="2554288" y="3403600"/>
          <p14:tracePt t="53591" x="2565400" y="3403600"/>
          <p14:tracePt t="53598" x="2590800" y="3390900"/>
          <p14:tracePt t="53607" x="2603500" y="3390900"/>
          <p14:tracePt t="53623" x="2628900" y="3378200"/>
          <p14:tracePt t="53640" x="2641600" y="3378200"/>
          <p14:tracePt t="54110" x="2667000" y="3378200"/>
          <p14:tracePt t="54150" x="2678113" y="3378200"/>
          <p14:tracePt t="54182" x="2703513" y="3378200"/>
          <p14:tracePt t="54214" x="2716213" y="3378200"/>
          <p14:tracePt t="54430" x="2728913" y="3378200"/>
          <p14:tracePt t="54470" x="2741613" y="3378200"/>
          <p14:tracePt t="54478" x="2754313" y="3378200"/>
          <p14:tracePt t="55102" x="2754313" y="3367088"/>
          <p14:tracePt t="55110" x="2754313" y="3354388"/>
          <p14:tracePt t="55118" x="2754313" y="3341688"/>
          <p14:tracePt t="55126" x="2754313" y="3328988"/>
          <p14:tracePt t="55134" x="2754313" y="3316288"/>
          <p14:tracePt t="55142" x="2754313" y="3290888"/>
          <p14:tracePt t="55150" x="2754313" y="3278188"/>
          <p14:tracePt t="55167" x="2754313" y="3254375"/>
          <p14:tracePt t="55174" x="2754313" y="3241675"/>
          <p14:tracePt t="55182" x="2754313" y="3228975"/>
          <p14:tracePt t="55198" x="2754313" y="3216275"/>
          <p14:tracePt t="55206" x="2754313" y="3203575"/>
          <p14:tracePt t="55350" x="2754313" y="3190875"/>
          <p14:tracePt t="55430" x="2741613" y="3190875"/>
          <p14:tracePt t="55470" x="2741613" y="3203575"/>
          <p14:tracePt t="55518" x="2741613" y="3216275"/>
          <p14:tracePt t="55670" x="2741613" y="3228975"/>
          <p14:tracePt t="55799" x="2741613" y="3241675"/>
          <p14:tracePt t="55814" x="2754313" y="3241675"/>
          <p14:tracePt t="55830" x="2778125" y="3241675"/>
          <p14:tracePt t="55846" x="2790825" y="3228975"/>
          <p14:tracePt t="55886" x="2803525" y="3228975"/>
          <p14:tracePt t="56190" x="2803525" y="3216275"/>
          <p14:tracePt t="56206" x="2816225" y="3216275"/>
          <p14:tracePt t="56238" x="2828925" y="3203575"/>
          <p14:tracePt t="56830" x="2828925" y="3216275"/>
          <p14:tracePt t="56846" x="2828925" y="3228975"/>
          <p14:tracePt t="56854" x="2828925" y="3241675"/>
          <p14:tracePt t="57254" x="2828925" y="3254375"/>
          <p14:tracePt t="57262" x="2828925" y="3278188"/>
          <p14:tracePt t="57270" x="2828925" y="3316288"/>
          <p14:tracePt t="57278" x="2828925" y="3354388"/>
          <p14:tracePt t="57286" x="2828925" y="3403600"/>
          <p14:tracePt t="57294" x="2828925" y="3479800"/>
          <p14:tracePt t="57303" x="2828925" y="3541713"/>
          <p14:tracePt t="57310" x="2828925" y="3641725"/>
          <p14:tracePt t="57319" x="2828925" y="3741738"/>
          <p14:tracePt t="57326" x="2828925" y="3841750"/>
          <p14:tracePt t="57335" x="2828925" y="3967163"/>
          <p14:tracePt t="57342" x="2828925" y="4041775"/>
          <p14:tracePt t="57352" x="2828925" y="4141788"/>
          <p14:tracePt t="57358" x="2828925" y="4241800"/>
          <p14:tracePt t="57366" x="2828925" y="4341813"/>
          <p14:tracePt t="57374" x="2828925" y="4443413"/>
          <p14:tracePt t="57382" x="2816225" y="4554538"/>
          <p14:tracePt t="57390" x="2803525" y="4656138"/>
          <p14:tracePt t="57398" x="2790825" y="4768850"/>
          <p14:tracePt t="57406" x="2767013" y="4856163"/>
          <p14:tracePt t="57414" x="2754313" y="4930775"/>
          <p14:tracePt t="57423" x="2741613" y="4981575"/>
          <p14:tracePt t="57430" x="2741613" y="5056188"/>
          <p14:tracePt t="57438" x="2728913" y="5092700"/>
          <p14:tracePt t="57453" x="2728913" y="5130800"/>
          <p14:tracePt t="57455" x="2716213" y="5156200"/>
          <p14:tracePt t="57462" x="2716213" y="5168900"/>
          <p14:tracePt t="57470" x="2703513" y="5194300"/>
          <p14:tracePt t="57478" x="2703513" y="5205413"/>
          <p14:tracePt t="57494" x="2703513" y="5218113"/>
          <p14:tracePt t="57502" x="2703513" y="5230813"/>
          <p14:tracePt t="57518" x="2703513" y="5243513"/>
          <p14:tracePt t="57870" x="2703513" y="5218113"/>
          <p14:tracePt t="57886" x="2703513" y="5205413"/>
          <p14:tracePt t="57918" x="2703513" y="5194300"/>
          <p14:tracePt t="57935" x="2703513" y="5168900"/>
          <p14:tracePt t="59006" x="2716213" y="5143500"/>
          <p14:tracePt t="59015" x="2716213" y="5130800"/>
          <p14:tracePt t="59022" x="2716213" y="5118100"/>
          <p14:tracePt t="59030" x="2716213" y="5105400"/>
          <p14:tracePt t="59039" x="2716213" y="5092700"/>
          <p14:tracePt t="59046" x="2728913" y="5068888"/>
          <p14:tracePt t="59054" x="2728913" y="5056188"/>
          <p14:tracePt t="59062" x="2754313" y="5030788"/>
          <p14:tracePt t="59070" x="2754313" y="5005388"/>
          <p14:tracePt t="59079" x="2754313" y="4992688"/>
          <p14:tracePt t="59086" x="2754313" y="4968875"/>
          <p14:tracePt t="59094" x="2754313" y="4956175"/>
          <p14:tracePt t="59102" x="2754313" y="4943475"/>
          <p14:tracePt t="59110" x="2767013" y="4918075"/>
          <p14:tracePt t="59126" x="2778125" y="4905375"/>
          <p14:tracePt t="59135" x="2778125" y="4892675"/>
          <p14:tracePt t="59158" x="2778125" y="4879975"/>
          <p14:tracePt t="59190" x="2778125" y="4856163"/>
          <p14:tracePt t="59206" x="2778125" y="4843463"/>
          <p14:tracePt t="59238" x="2778125" y="4818063"/>
          <p14:tracePt t="59254" x="2778125" y="4805363"/>
          <p14:tracePt t="59286" x="2778125" y="4792663"/>
          <p14:tracePt t="59294" x="2778125" y="4779963"/>
          <p14:tracePt t="59318" x="2778125" y="4768850"/>
          <p14:tracePt t="59334" x="2778125" y="4743450"/>
          <p14:tracePt t="59342" x="2778125" y="4718050"/>
          <p14:tracePt t="59350" x="2778125" y="4705350"/>
          <p14:tracePt t="59358" x="2778125" y="4679950"/>
          <p14:tracePt t="59367" x="2778125" y="4656138"/>
          <p14:tracePt t="59374" x="2778125" y="4643438"/>
          <p14:tracePt t="59383" x="2778125" y="4605338"/>
          <p14:tracePt t="59390" x="2778125" y="4567238"/>
          <p14:tracePt t="59399" x="2778125" y="4554538"/>
          <p14:tracePt t="59406" x="2778125" y="4518025"/>
          <p14:tracePt t="59416" x="2778125" y="4492625"/>
          <p14:tracePt t="59422" x="2778125" y="4467225"/>
          <p14:tracePt t="59430" x="2767013" y="4430713"/>
          <p14:tracePt t="59451" x="2754313" y="4379913"/>
          <p14:tracePt t="59462" x="2754313" y="4354513"/>
          <p14:tracePt t="59470" x="2754313" y="4341813"/>
          <p14:tracePt t="59550" x="2754313" y="4330700"/>
          <p14:tracePt t="60046" x="2754313" y="4318000"/>
          <p14:tracePt t="60054" x="2754313" y="4305300"/>
          <p14:tracePt t="60070" x="2754313" y="4292600"/>
          <p14:tracePt t="60134" x="2767013" y="4279900"/>
          <p14:tracePt t="60142" x="2778125" y="4267200"/>
          <p14:tracePt t="60166" x="2790825" y="4267200"/>
          <p14:tracePt t="60270" x="2790825" y="4254500"/>
          <p14:tracePt t="60286" x="2790825" y="4241800"/>
          <p14:tracePt t="60318" x="2790825" y="4230688"/>
          <p14:tracePt t="60342" x="2790825" y="4217988"/>
          <p14:tracePt t="60430" x="2790825" y="4205288"/>
          <p14:tracePt t="60478" x="2790825" y="4192588"/>
          <p14:tracePt t="60486" x="2790825" y="4179888"/>
          <p14:tracePt t="60502" x="2790825" y="4167188"/>
          <p14:tracePt t="60518" x="2790825" y="4154488"/>
          <p14:tracePt t="60534" x="2790825" y="4129088"/>
          <p14:tracePt t="60550" x="2778125" y="4117975"/>
          <p14:tracePt t="60558" x="2767013" y="4105275"/>
          <p14:tracePt t="60574" x="2754313" y="4092575"/>
          <p14:tracePt t="60743" x="2741613" y="4092575"/>
          <p14:tracePt t="60767" x="2728913" y="4092575"/>
          <p14:tracePt t="60774" x="2716213" y="4092575"/>
          <p14:tracePt t="60806" x="2716213" y="4105275"/>
          <p14:tracePt t="60814" x="2716213" y="4117975"/>
          <p14:tracePt t="60846" x="2716213" y="4141788"/>
          <p14:tracePt t="60894" x="2728913" y="4141788"/>
          <p14:tracePt t="60918" x="2741613" y="4141788"/>
          <p14:tracePt t="60934" x="2754313" y="4141788"/>
          <p14:tracePt t="60942" x="2767013" y="4141788"/>
          <p14:tracePt t="60950" x="2778125" y="4141788"/>
          <p14:tracePt t="60974" x="2803525" y="4141788"/>
          <p14:tracePt t="60982" x="2816225" y="4141788"/>
          <p14:tracePt t="61046" x="2828925" y="4141788"/>
          <p14:tracePt t="61054" x="2841625" y="4141788"/>
          <p14:tracePt t="61270" x="2854325" y="4129088"/>
          <p14:tracePt t="61278" x="2867025" y="4117975"/>
          <p14:tracePt t="61294" x="2879725" y="4092575"/>
          <p14:tracePt t="61310" x="2903538" y="4067175"/>
          <p14:tracePt t="61326" x="2916238" y="4054475"/>
          <p14:tracePt t="61334" x="2928938" y="4041775"/>
          <p14:tracePt t="61342" x="2928938" y="4029075"/>
          <p14:tracePt t="61350" x="2941638" y="4029075"/>
          <p14:tracePt t="61366" x="2941638" y="4017963"/>
          <p14:tracePt t="61382" x="2954338" y="4017963"/>
          <p14:tracePt t="61398" x="2954338" y="4005263"/>
          <p14:tracePt t="63742" x="2941638" y="4017963"/>
          <p14:tracePt t="63750" x="2928938" y="4029075"/>
          <p14:tracePt t="63758" x="2890838" y="4041775"/>
          <p14:tracePt t="63766" x="2890838" y="4054475"/>
          <p14:tracePt t="63775" x="2867025" y="4054475"/>
          <p14:tracePt t="63782" x="2854325" y="4067175"/>
          <p14:tracePt t="63790" x="2841625" y="4079875"/>
          <p14:tracePt t="63798" x="2828925" y="4092575"/>
          <p14:tracePt t="63806" x="2816225" y="4092575"/>
          <p14:tracePt t="63814" x="2803525" y="4105275"/>
          <p14:tracePt t="63822" x="2790825" y="4105275"/>
          <p14:tracePt t="63830" x="2767013" y="4117975"/>
          <p14:tracePt t="63846" x="2741613" y="4117975"/>
          <p14:tracePt t="63854" x="2728913" y="4129088"/>
          <p14:tracePt t="63870" x="2716213" y="4141788"/>
          <p14:tracePt t="63878" x="2703513" y="4141788"/>
          <p14:tracePt t="63886" x="2690813" y="4141788"/>
          <p14:tracePt t="63895" x="2667000" y="4141788"/>
          <p14:tracePt t="63902" x="2641600" y="4154488"/>
          <p14:tracePt t="63911" x="2628900" y="4167188"/>
          <p14:tracePt t="63918" x="2603500" y="4167188"/>
          <p14:tracePt t="63928" x="2578100" y="4167188"/>
          <p14:tracePt t="63934" x="2554288" y="4167188"/>
          <p14:tracePt t="63944" x="2516188" y="4179888"/>
          <p14:tracePt t="63950" x="2490788" y="4192588"/>
          <p14:tracePt t="63959" x="2478088" y="4192588"/>
          <p14:tracePt t="63966" x="2441575" y="4192588"/>
          <p14:tracePt t="63974" x="2428875" y="4192588"/>
          <p14:tracePt t="63982" x="2378075" y="4217988"/>
          <p14:tracePt t="63990" x="2352675" y="4217988"/>
          <p14:tracePt t="63998" x="2339975" y="4217988"/>
          <p14:tracePt t="64006" x="2316163" y="4217988"/>
          <p14:tracePt t="64014" x="2290763" y="4217988"/>
          <p14:tracePt t="64022" x="2278063" y="4217988"/>
          <p14:tracePt t="64038" x="2265363" y="4217988"/>
          <p14:tracePt t="64054" x="2252663" y="4217988"/>
          <p14:tracePt t="64062" x="2239963" y="4217988"/>
          <p14:tracePt t="64158" x="2228850" y="4217988"/>
          <p14:tracePt t="64206" x="2228850" y="4205288"/>
          <p14:tracePt t="64230" x="2228850" y="4192588"/>
          <p14:tracePt t="64278" x="2228850" y="4179888"/>
          <p14:tracePt t="64718" x="2228850" y="4154488"/>
          <p14:tracePt t="64742" x="2228850" y="4141788"/>
          <p14:tracePt t="64759" x="2239963" y="4129088"/>
          <p14:tracePt t="64775" x="2252663" y="4129088"/>
          <p14:tracePt t="64782" x="2252663" y="4117975"/>
          <p14:tracePt t="64790" x="2265363" y="4117975"/>
          <p14:tracePt t="64806" x="2265363" y="4105275"/>
          <p14:tracePt t="64822" x="2278063" y="4105275"/>
          <p14:tracePt t="64830" x="2290763" y="4105275"/>
          <p14:tracePt t="64838" x="2303463" y="4105275"/>
          <p14:tracePt t="64870" x="2328863" y="4105275"/>
          <p14:tracePt t="64894" x="2339975" y="4105275"/>
          <p14:tracePt t="64910" x="2339975" y="4092575"/>
          <p14:tracePt t="64926" x="2352675" y="4092575"/>
          <p14:tracePt t="64934" x="2365375" y="4092575"/>
          <p14:tracePt t="64950" x="2378075" y="4079875"/>
          <p14:tracePt t="65150" x="2378075" y="4105275"/>
          <p14:tracePt t="65159" x="2390775" y="4105275"/>
          <p14:tracePt t="65166" x="2390775" y="4129088"/>
          <p14:tracePt t="65175" x="2390775" y="4141788"/>
          <p14:tracePt t="65182" x="2403475" y="4154488"/>
          <p14:tracePt t="65192" x="2403475" y="4179888"/>
          <p14:tracePt t="65198" x="2403475" y="4205288"/>
          <p14:tracePt t="65222" x="2403475" y="4230688"/>
          <p14:tracePt t="65230" x="2403475" y="4241800"/>
          <p14:tracePt t="65238" x="2403475" y="4267200"/>
          <p14:tracePt t="65246" x="2403475" y="4279900"/>
          <p14:tracePt t="65254" x="2403475" y="4305300"/>
          <p14:tracePt t="65262" x="2403475" y="4318000"/>
          <p14:tracePt t="65270" x="2403475" y="4330700"/>
          <p14:tracePt t="65279" x="2403475" y="4341813"/>
          <p14:tracePt t="65286" x="2403475" y="4354513"/>
          <p14:tracePt t="65302" x="2403475" y="4379913"/>
          <p14:tracePt t="65318" x="2416175" y="4392613"/>
          <p14:tracePt t="65334" x="2416175" y="4418013"/>
          <p14:tracePt t="65343" x="2416175" y="4443413"/>
          <p14:tracePt t="65359" x="2452688" y="4479925"/>
          <p14:tracePt t="65376" x="2465388" y="4505325"/>
          <p14:tracePt t="65382" x="2478088" y="4518025"/>
          <p14:tracePt t="65392" x="2490788" y="4530725"/>
          <p14:tracePt t="65398" x="2516188" y="4554538"/>
          <p14:tracePt t="65406" x="2541588" y="4579938"/>
          <p14:tracePt t="65414" x="2541588" y="4592638"/>
          <p14:tracePt t="65422" x="2565400" y="4605338"/>
          <p14:tracePt t="65430" x="2590800" y="4630738"/>
          <p14:tracePt t="65438" x="2603500" y="4656138"/>
          <p14:tracePt t="65446" x="2641600" y="4679950"/>
          <p14:tracePt t="65454" x="2654300" y="4692650"/>
          <p14:tracePt t="65462" x="2678113" y="4730750"/>
          <p14:tracePt t="65470" x="2716213" y="4756150"/>
          <p14:tracePt t="65478" x="2741613" y="4779963"/>
          <p14:tracePt t="65486" x="2767013" y="4818063"/>
          <p14:tracePt t="65494" x="2803525" y="4830763"/>
          <p14:tracePt t="65502" x="2816225" y="4843463"/>
          <p14:tracePt t="65510" x="2854325" y="4856163"/>
          <p14:tracePt t="65518" x="2867025" y="4856163"/>
          <p14:tracePt t="65527" x="2916238" y="4892675"/>
          <p14:tracePt t="65534" x="2928938" y="4905375"/>
          <p14:tracePt t="65543" x="2954338" y="4930775"/>
          <p14:tracePt t="65550" x="2967038" y="4943475"/>
          <p14:tracePt t="65559" x="3003550" y="4956175"/>
          <p14:tracePt t="65566" x="3041650" y="4981575"/>
          <p14:tracePt t="65575" x="3067050" y="4981575"/>
          <p14:tracePt t="65582" x="3092450" y="4981575"/>
          <p14:tracePt t="65592" x="3116263" y="4981575"/>
          <p14:tracePt t="65598" x="3141663" y="4992688"/>
          <p14:tracePt t="65607" x="3167063" y="4992688"/>
          <p14:tracePt t="65614" x="3192463" y="4992688"/>
          <p14:tracePt t="65623" x="3205163" y="4992688"/>
          <p14:tracePt t="65630" x="3228975" y="4992688"/>
          <p14:tracePt t="65639" x="3267075" y="4992688"/>
          <p14:tracePt t="65646" x="3292475" y="4992688"/>
          <p14:tracePt t="65654" x="3341688" y="4968875"/>
          <p14:tracePt t="65662" x="3392488" y="4930775"/>
          <p14:tracePt t="65670" x="3454400" y="4892675"/>
          <p14:tracePt t="65678" x="3517900" y="4830763"/>
          <p14:tracePt t="65686" x="3592513" y="4779963"/>
          <p14:tracePt t="65694" x="3654425" y="4730750"/>
          <p14:tracePt t="65702" x="3730625" y="4656138"/>
          <p14:tracePt t="65710" x="3792538" y="4579938"/>
          <p14:tracePt t="65718" x="3856038" y="4530725"/>
          <p14:tracePt t="65727" x="3930650" y="4479925"/>
          <p14:tracePt t="65734" x="3968750" y="4443413"/>
          <p14:tracePt t="65742" x="4017963" y="4405313"/>
          <p14:tracePt t="65750" x="4030663" y="4379913"/>
          <p14:tracePt t="65758" x="4068763" y="4341813"/>
          <p14:tracePt t="65766" x="4068763" y="4330700"/>
          <p14:tracePt t="65775" x="4092575" y="4318000"/>
          <p14:tracePt t="65782" x="4105275" y="4292600"/>
          <p14:tracePt t="65799" x="4105275" y="4279900"/>
          <p14:tracePt t="65918" x="4105275" y="4292600"/>
          <p14:tracePt t="65926" x="4105275" y="4305300"/>
          <p14:tracePt t="65934" x="4081463" y="4318000"/>
          <p14:tracePt t="65942" x="4068763" y="4379913"/>
          <p14:tracePt t="65950" x="4030663" y="4405313"/>
          <p14:tracePt t="65959" x="4005263" y="4430713"/>
          <p14:tracePt t="65966" x="3979863" y="4479925"/>
          <p14:tracePt t="65975" x="3956050" y="4492625"/>
          <p14:tracePt t="65982" x="3930650" y="4518025"/>
          <p14:tracePt t="65991" x="3905250" y="4554538"/>
          <p14:tracePt t="65998" x="3892550" y="4567238"/>
          <p14:tracePt t="66008" x="3867150" y="4592638"/>
          <p14:tracePt t="66014" x="3843338" y="4592638"/>
          <p14:tracePt t="66022" x="3817938" y="4605338"/>
          <p14:tracePt t="66030" x="3805238" y="4618038"/>
          <p14:tracePt t="66063" x="3792538" y="4618038"/>
          <p14:tracePt t="66070" x="3767138" y="4618038"/>
          <p14:tracePt t="66078" x="3756025" y="4605338"/>
          <p14:tracePt t="66087" x="3730625" y="4567238"/>
          <p14:tracePt t="66094" x="3705225" y="4505325"/>
          <p14:tracePt t="66102" x="3705225" y="4467225"/>
          <p14:tracePt t="66110" x="3692525" y="4379913"/>
          <p14:tracePt t="66118" x="3679825" y="4330700"/>
          <p14:tracePt t="66126" x="3667125" y="4241800"/>
          <p14:tracePt t="66134" x="3654425" y="4179888"/>
          <p14:tracePt t="66143" x="3643313" y="4117975"/>
          <p14:tracePt t="66150" x="3643313" y="4054475"/>
          <p14:tracePt t="66159" x="3643313" y="4005263"/>
          <p14:tracePt t="66166" x="3617913" y="3941763"/>
          <p14:tracePt t="66175" x="3617913" y="3892550"/>
          <p14:tracePt t="66182" x="3617913" y="3854450"/>
          <p14:tracePt t="66191" x="3617913" y="3816350"/>
          <p14:tracePt t="66198" x="3617913" y="3779838"/>
          <p14:tracePt t="66208" x="3617913" y="3767138"/>
          <p14:tracePt t="66214" x="3617913" y="3754438"/>
          <p14:tracePt t="66230" x="3617913" y="3741738"/>
          <p14:tracePt t="66254" x="3617913" y="3729038"/>
          <p14:tracePt t="66278" x="3617913" y="3716338"/>
          <p14:tracePt t="66334" x="3617913" y="3703638"/>
          <p14:tracePt t="66366" x="3643313" y="3692525"/>
          <p14:tracePt t="66382" x="3654425" y="3692525"/>
          <p14:tracePt t="66398" x="3679825" y="3692525"/>
          <p14:tracePt t="66422" x="3692525" y="3692525"/>
          <p14:tracePt t="66438" x="3717925" y="3692525"/>
          <p14:tracePt t="66454" x="3730625" y="3692525"/>
          <p14:tracePt t="66462" x="3730625" y="3703638"/>
          <p14:tracePt t="66470" x="3730625" y="3716338"/>
          <p14:tracePt t="66486" x="3743325" y="3741738"/>
          <p14:tracePt t="66494" x="3756025" y="3767138"/>
          <p14:tracePt t="66510" x="3756025" y="3792538"/>
          <p14:tracePt t="66518" x="3756025" y="3803650"/>
          <p14:tracePt t="66542" x="3767138" y="3829050"/>
          <p14:tracePt t="66598" x="3779838" y="3829050"/>
          <p14:tracePt t="66614" x="3792538" y="3829050"/>
          <p14:tracePt t="66630" x="3805238" y="3829050"/>
          <p14:tracePt t="66638" x="3817938" y="3829050"/>
          <p14:tracePt t="66646" x="3830638" y="3829050"/>
          <p14:tracePt t="66662" x="3843338" y="3829050"/>
          <p14:tracePt t="66670" x="3867150" y="3816350"/>
          <p14:tracePt t="66678" x="3879850" y="3803650"/>
          <p14:tracePt t="66686" x="3905250" y="3792538"/>
          <p14:tracePt t="66694" x="3930650" y="3792538"/>
          <p14:tracePt t="66702" x="3956050" y="3767138"/>
          <p14:tracePt t="66710" x="3968750" y="3754438"/>
          <p14:tracePt t="66718" x="3979863" y="3754438"/>
          <p14:tracePt t="66726" x="4005263" y="3741738"/>
          <p14:tracePt t="66742" x="4017963" y="3741738"/>
          <p14:tracePt t="66774" x="4030663" y="3741738"/>
          <p14:tracePt t="66839" x="4030663" y="3729038"/>
          <p14:tracePt t="66870" x="4043363" y="3729038"/>
          <p14:tracePt t="66878" x="4043363" y="3716338"/>
          <p14:tracePt t="66894" x="4056063" y="3716338"/>
          <p14:tracePt t="66902" x="4068763" y="3703638"/>
          <p14:tracePt t="66918" x="4081463" y="3679825"/>
          <p14:tracePt t="66934" x="4081463" y="3654425"/>
          <p14:tracePt t="66942" x="4081463" y="3641725"/>
          <p14:tracePt t="66950" x="4081463" y="3616325"/>
          <p14:tracePt t="66958" x="4081463" y="3603625"/>
          <p14:tracePt t="66966" x="4081463" y="3579813"/>
          <p14:tracePt t="66974" x="4081463" y="3567113"/>
          <p14:tracePt t="66982" x="4081463" y="3529013"/>
          <p14:tracePt t="66990" x="4081463" y="3516313"/>
          <p14:tracePt t="67007" x="4081463" y="3490913"/>
          <p14:tracePt t="67014" x="4068763" y="3479800"/>
          <p14:tracePt t="67023" x="4056063" y="3467100"/>
          <p14:tracePt t="67040" x="4043363" y="3454400"/>
          <p14:tracePt t="67054" x="4030663" y="3441700"/>
          <p14:tracePt t="67070" x="4005263" y="3441700"/>
          <p14:tracePt t="67086" x="3968750" y="3441700"/>
          <p14:tracePt t="67102" x="3930650" y="3467100"/>
          <p14:tracePt t="67110" x="3905250" y="3479800"/>
          <p14:tracePt t="67118" x="3879850" y="3503613"/>
          <p14:tracePt t="67126" x="3867150" y="3516313"/>
          <p14:tracePt t="67134" x="3843338" y="3541713"/>
          <p14:tracePt t="67142" x="3830638" y="3579813"/>
          <p14:tracePt t="67150" x="3805238" y="3590925"/>
          <p14:tracePt t="67158" x="3792538" y="3616325"/>
          <p14:tracePt t="67166" x="3779838" y="3629025"/>
          <p14:tracePt t="67175" x="3779838" y="3654425"/>
          <p14:tracePt t="67182" x="3756025" y="3667125"/>
          <p14:tracePt t="67191" x="3743325" y="3692525"/>
          <p14:tracePt t="67198" x="3743325" y="3716338"/>
          <p14:tracePt t="67214" x="3743325" y="3741738"/>
          <p14:tracePt t="67223" x="3743325" y="3767138"/>
          <p14:tracePt t="67230" x="3743325" y="3779838"/>
          <p14:tracePt t="67246" x="3743325" y="3792538"/>
          <p14:tracePt t="67255" x="3743325" y="3803650"/>
          <p14:tracePt t="67278" x="3756025" y="3803650"/>
          <p14:tracePt t="67287" x="3767138" y="3803650"/>
          <p14:tracePt t="67302" x="3792538" y="3803650"/>
          <p14:tracePt t="67326" x="3805238" y="3803650"/>
          <p14:tracePt t="67334" x="3817938" y="3803650"/>
          <p14:tracePt t="67350" x="3843338" y="3803650"/>
          <p14:tracePt t="67358" x="3856038" y="3803650"/>
          <p14:tracePt t="67367" x="3879850" y="3803650"/>
          <p14:tracePt t="67374" x="3905250" y="3803650"/>
          <p14:tracePt t="67382" x="3930650" y="3792538"/>
          <p14:tracePt t="67391" x="3956050" y="3792538"/>
          <p14:tracePt t="67398" x="3992563" y="3792538"/>
          <p14:tracePt t="67414" x="4005263" y="3792538"/>
          <p14:tracePt t="67440" x="4017963" y="3792538"/>
          <p14:tracePt t="67582" x="4017963" y="3803650"/>
          <p14:tracePt t="67598" x="4017963" y="3816350"/>
          <p14:tracePt t="67782" x="4017963" y="3829050"/>
          <p14:tracePt t="67814" x="4030663" y="3829050"/>
          <p14:tracePt t="67854" x="4043363" y="3829050"/>
          <p14:tracePt t="67862" x="4056063" y="3829050"/>
          <p14:tracePt t="67902" x="4068763" y="3829050"/>
          <p14:tracePt t="67910" x="4081463" y="3829050"/>
          <p14:tracePt t="67918" x="4092575" y="3829050"/>
          <p14:tracePt t="67935" x="4105275" y="3829050"/>
          <p14:tracePt t="67974" x="4117975" y="3829050"/>
          <p14:tracePt t="67982" x="4130675" y="3829050"/>
          <p14:tracePt t="68038" x="4143375" y="3829050"/>
          <p14:tracePt t="68062" x="4168775" y="3829050"/>
          <p14:tracePt t="68078" x="4181475" y="3829050"/>
          <p14:tracePt t="68086" x="4205288" y="3854450"/>
          <p14:tracePt t="68102" x="4230688" y="3867150"/>
          <p14:tracePt t="68110" x="4243388" y="3867150"/>
          <p14:tracePt t="68118" x="4256088" y="3867150"/>
          <p14:tracePt t="68126" x="4268788" y="3867150"/>
          <p14:tracePt t="68134" x="4281488" y="3867150"/>
          <p14:tracePt t="68142" x="4294188" y="3867150"/>
          <p14:tracePt t="68150" x="4305300" y="3867150"/>
          <p14:tracePt t="68158" x="4318000" y="3867150"/>
          <p14:tracePt t="68166" x="4330700" y="3867150"/>
          <p14:tracePt t="68174" x="4343400" y="3867150"/>
          <p14:tracePt t="68182" x="4368800" y="3867150"/>
          <p14:tracePt t="68190" x="4381500" y="3867150"/>
          <p14:tracePt t="68198" x="4394200" y="3867150"/>
          <p14:tracePt t="68206" x="4406900" y="3867150"/>
          <p14:tracePt t="68214" x="4418013" y="3867150"/>
          <p14:tracePt t="68223" x="4443413" y="3867150"/>
          <p14:tracePt t="68230" x="4456113" y="3867150"/>
          <p14:tracePt t="68239" x="4481513" y="3867150"/>
          <p14:tracePt t="68246" x="4494213" y="3867150"/>
          <p14:tracePt t="68255" x="4506913" y="3867150"/>
          <p14:tracePt t="68262" x="4506913" y="3854450"/>
          <p14:tracePt t="68272" x="4530725" y="3841750"/>
          <p14:tracePt t="68287" x="4543425" y="3829050"/>
          <p14:tracePt t="68302" x="4543425" y="3816350"/>
          <p14:tracePt t="68318" x="4543425" y="3803650"/>
          <p14:tracePt t="68326" x="4543425" y="3792538"/>
          <p14:tracePt t="68334" x="4543425" y="3779838"/>
          <p14:tracePt t="68342" x="4568825" y="3754438"/>
          <p14:tracePt t="68358" x="4568825" y="3741738"/>
          <p14:tracePt t="68366" x="4568825" y="3716338"/>
          <p14:tracePt t="68374" x="4568825" y="3703638"/>
          <p14:tracePt t="68382" x="4568825" y="3692525"/>
          <p14:tracePt t="68390" x="4568825" y="3679825"/>
          <p14:tracePt t="68398" x="4568825" y="3654425"/>
          <p14:tracePt t="68406" x="4568825" y="3629025"/>
          <p14:tracePt t="68414" x="4568825" y="3603625"/>
          <p14:tracePt t="68423" x="4568825" y="3590925"/>
          <p14:tracePt t="68430" x="4556125" y="3579813"/>
          <p14:tracePt t="68439" x="4530725" y="3554413"/>
          <p14:tracePt t="68457" x="4494213" y="3516313"/>
          <p14:tracePt t="68462" x="4468813" y="3503613"/>
          <p14:tracePt t="68472" x="4443413" y="3490913"/>
          <p14:tracePt t="68478" x="4430713" y="3490913"/>
          <p14:tracePt t="68486" x="4406900" y="3490913"/>
          <p14:tracePt t="68494" x="4368800" y="3490913"/>
          <p14:tracePt t="68502" x="4356100" y="3490913"/>
          <p14:tracePt t="68510" x="4318000" y="3490913"/>
          <p14:tracePt t="68518" x="4294188" y="3490913"/>
          <p14:tracePt t="68526" x="4268788" y="3490913"/>
          <p14:tracePt t="68534" x="4256088" y="3490913"/>
          <p14:tracePt t="68542" x="4243388" y="3503613"/>
          <p14:tracePt t="68550" x="4217988" y="3516313"/>
          <p14:tracePt t="68558" x="4217988" y="3529013"/>
          <p14:tracePt t="68566" x="4192588" y="3554413"/>
          <p14:tracePt t="68575" x="4181475" y="3567113"/>
          <p14:tracePt t="68582" x="4156075" y="3590925"/>
          <p14:tracePt t="68591" x="4130675" y="3616325"/>
          <p14:tracePt t="68598" x="4130675" y="3629025"/>
          <p14:tracePt t="68606" x="4117975" y="3641725"/>
          <p14:tracePt t="68614" x="4117975" y="3654425"/>
          <p14:tracePt t="68630" x="4117975" y="3667125"/>
          <p14:tracePt t="68638" x="4117975" y="3692525"/>
          <p14:tracePt t="68694" x="4117975" y="3703638"/>
          <p14:tracePt t="68718" x="4130675" y="3703638"/>
          <p14:tracePt t="68726" x="4143375" y="3703638"/>
          <p14:tracePt t="68734" x="4168775" y="3703638"/>
          <p14:tracePt t="68742" x="4181475" y="3703638"/>
          <p14:tracePt t="68750" x="4205288" y="3692525"/>
          <p14:tracePt t="68758" x="4230688" y="3692525"/>
          <p14:tracePt t="68766" x="4268788" y="3692525"/>
          <p14:tracePt t="68782" x="4294188" y="3692525"/>
          <p14:tracePt t="68790" x="4305300" y="3692525"/>
          <p14:tracePt t="68798" x="4343400" y="3679825"/>
          <p14:tracePt t="68814" x="4356100" y="3679825"/>
          <p14:tracePt t="68822" x="4381500" y="3679825"/>
          <p14:tracePt t="68830" x="4394200" y="3679825"/>
          <p14:tracePt t="68846" x="4406900" y="3679825"/>
          <p14:tracePt t="68855" x="4418013" y="3679825"/>
          <p14:tracePt t="68872" x="4430713" y="3679825"/>
          <p14:tracePt t="68878" x="4443413" y="3679825"/>
          <p14:tracePt t="68888" x="4456113" y="3679825"/>
          <p14:tracePt t="68894" x="4456113" y="3667125"/>
          <p14:tracePt t="68903" x="4468813" y="3667125"/>
          <p14:tracePt t="68990" x="4456113" y="3679825"/>
          <p14:tracePt t="68998" x="4430713" y="3716338"/>
          <p14:tracePt t="69006" x="4394200" y="3779838"/>
          <p14:tracePt t="69014" x="4343400" y="3829050"/>
          <p14:tracePt t="69022" x="4294188" y="3879850"/>
          <p14:tracePt t="69030" x="4256088" y="3941763"/>
          <p14:tracePt t="69039" x="4205288" y="4005263"/>
          <p14:tracePt t="69046" x="4156075" y="4105275"/>
          <p14:tracePt t="69054" x="4130675" y="4167188"/>
          <p14:tracePt t="69062" x="4092575" y="4230688"/>
          <p14:tracePt t="69071" x="4043363" y="4267200"/>
          <p14:tracePt t="69078" x="4017963" y="4305300"/>
          <p14:tracePt t="69088" x="3992563" y="4341813"/>
          <p14:tracePt t="69094" x="3979863" y="4341813"/>
          <p14:tracePt t="69111" x="3979863" y="4354513"/>
          <p14:tracePt t="69118" x="3979863" y="4367213"/>
          <p14:tracePt t="69134" x="3968750" y="4367213"/>
          <p14:tracePt t="69159" x="3956050" y="4367213"/>
          <p14:tracePt t="69166" x="3930650" y="4367213"/>
          <p14:tracePt t="69182" x="3905250" y="4367213"/>
          <p14:tracePt t="69190" x="3879850" y="4354513"/>
          <p14:tracePt t="69198" x="3856038" y="4341813"/>
          <p14:tracePt t="69207" x="3830638" y="4330700"/>
          <p14:tracePt t="69214" x="3805238" y="4330700"/>
          <p14:tracePt t="69222" x="3756025" y="4330700"/>
          <p14:tracePt t="69230" x="3743325" y="4330700"/>
          <p14:tracePt t="69239" x="3692525" y="4318000"/>
          <p14:tracePt t="69246" x="3654425" y="4318000"/>
          <p14:tracePt t="69254" x="3643313" y="4318000"/>
          <p14:tracePt t="69262" x="3630613" y="4318000"/>
          <p14:tracePt t="69271" x="3617913" y="4318000"/>
          <p14:tracePt t="69278" x="3605213" y="4318000"/>
          <p14:tracePt t="69288" x="3592513" y="4318000"/>
          <p14:tracePt t="69318" x="3592513" y="4305300"/>
          <p14:tracePt t="69326" x="3592513" y="4292600"/>
          <p14:tracePt t="69342" x="3592513" y="4279900"/>
          <p14:tracePt t="69350" x="3592513" y="4254500"/>
          <p14:tracePt t="69366" x="3592513" y="4241800"/>
          <p14:tracePt t="69374" x="3592513" y="4217988"/>
          <p14:tracePt t="69390" x="3592513" y="4179888"/>
          <p14:tracePt t="69398" x="3605213" y="4167188"/>
          <p14:tracePt t="69406" x="3605213" y="4154488"/>
          <p14:tracePt t="69414" x="3605213" y="4141788"/>
          <p14:tracePt t="69422" x="3617913" y="4129088"/>
          <p14:tracePt t="69462" x="3630613" y="4117975"/>
          <p14:tracePt t="69478" x="3643313" y="4117975"/>
          <p14:tracePt t="69486" x="3654425" y="4105275"/>
          <p14:tracePt t="69510" x="3667125" y="4092575"/>
          <p14:tracePt t="69526" x="3679825" y="4092575"/>
          <p14:tracePt t="69550" x="3692525" y="4092575"/>
          <p14:tracePt t="69558" x="3705225" y="4092575"/>
          <p14:tracePt t="69566" x="3717925" y="4092575"/>
          <p14:tracePt t="69582" x="3730625" y="4092575"/>
          <p14:tracePt t="69606" x="3743325" y="4092575"/>
          <p14:tracePt t="69662" x="3756025" y="4092575"/>
          <p14:tracePt t="69734" x="3767138" y="4092575"/>
          <p14:tracePt t="69790" x="3779838" y="4092575"/>
          <p14:tracePt t="69806" x="3792538" y="4092575"/>
          <p14:tracePt t="69846" x="3805238" y="4092575"/>
          <p14:tracePt t="69862" x="3817938" y="4092575"/>
          <p14:tracePt t="69886" x="3830638" y="4092575"/>
          <p14:tracePt t="69902" x="3843338" y="4079875"/>
          <p14:tracePt t="69926" x="3856038" y="4079875"/>
          <p14:tracePt t="69934" x="3867150" y="4067175"/>
          <p14:tracePt t="69942" x="3879850" y="4067175"/>
          <p14:tracePt t="69950" x="3905250" y="4054475"/>
          <p14:tracePt t="69966" x="3930650" y="4054475"/>
          <p14:tracePt t="69974" x="3956050" y="4041775"/>
          <p14:tracePt t="69990" x="3979863" y="4041775"/>
          <p14:tracePt t="69998" x="3992563" y="4041775"/>
          <p14:tracePt t="70022" x="4005263" y="4041775"/>
          <p14:tracePt t="70030" x="4017963" y="4041775"/>
          <p14:tracePt t="70078" x="4030663" y="4041775"/>
          <p14:tracePt t="70110" x="4043363" y="4041775"/>
          <p14:tracePt t="70142" x="4056063" y="4041775"/>
          <p14:tracePt t="70198" x="4068763" y="4029075"/>
          <p14:tracePt t="70398" x="4056063" y="4029075"/>
          <p14:tracePt t="70406" x="4043363" y="4029075"/>
          <p14:tracePt t="70414" x="4017963" y="4029075"/>
          <p14:tracePt t="70422" x="3992563" y="4029075"/>
          <p14:tracePt t="70430" x="3979863" y="4029075"/>
          <p14:tracePt t="70438" x="3968750" y="4041775"/>
          <p14:tracePt t="70454" x="3943350" y="4041775"/>
          <p14:tracePt t="70462" x="3917950" y="4041775"/>
          <p14:tracePt t="70470" x="3905250" y="4041775"/>
          <p14:tracePt t="70486" x="3892550" y="4041775"/>
          <p14:tracePt t="70502" x="3879850" y="4041775"/>
          <p14:tracePt t="70655" x="3892550" y="4041775"/>
          <p14:tracePt t="70670" x="3917950" y="4041775"/>
          <p14:tracePt t="70678" x="3943350" y="4041775"/>
          <p14:tracePt t="70694" x="3956050" y="4041775"/>
          <p14:tracePt t="70703" x="3968750" y="4041775"/>
          <p14:tracePt t="70710" x="3979863" y="4041775"/>
          <p14:tracePt t="70719" x="3992563" y="4041775"/>
          <p14:tracePt t="70726" x="4017963" y="4041775"/>
          <p14:tracePt t="70742" x="4030663" y="4041775"/>
          <p14:tracePt t="70751" x="4043363" y="4041775"/>
          <p14:tracePt t="70758" x="4056063" y="4041775"/>
          <p14:tracePt t="71022" x="4068763" y="4041775"/>
          <p14:tracePt t="71030" x="4092575" y="4041775"/>
          <p14:tracePt t="71038" x="4130675" y="4041775"/>
          <p14:tracePt t="71046" x="4168775" y="4041775"/>
          <p14:tracePt t="71054" x="4205288" y="4041775"/>
          <p14:tracePt t="71062" x="4256088" y="4041775"/>
          <p14:tracePt t="71070" x="4294188" y="4054475"/>
          <p14:tracePt t="71078" x="4343400" y="4067175"/>
          <p14:tracePt t="71086" x="4356100" y="4079875"/>
          <p14:tracePt t="71102" x="4394200" y="4092575"/>
          <p14:tracePt t="71142" x="4406900" y="4092575"/>
          <p14:tracePt t="71151" x="4406900" y="4105275"/>
          <p14:tracePt t="71182" x="4394200" y="4105275"/>
          <p14:tracePt t="71206" x="4381500" y="4105275"/>
          <p14:tracePt t="71446" x="4394200" y="4092575"/>
          <p14:tracePt t="71462" x="4406900" y="4092575"/>
          <p14:tracePt t="71478" x="4443413" y="4092575"/>
          <p14:tracePt t="71486" x="4456113" y="4092575"/>
          <p14:tracePt t="71494" x="4494213" y="4092575"/>
          <p14:tracePt t="71502" x="4506913" y="4092575"/>
          <p14:tracePt t="71510" x="4518025" y="4092575"/>
          <p14:tracePt t="71518" x="4530725" y="4092575"/>
          <p14:tracePt t="71535" x="4543425" y="4092575"/>
          <p14:tracePt t="71646" x="4543425" y="4105275"/>
          <p14:tracePt t="72726" x="4556125" y="4117975"/>
          <p14:tracePt t="72750" x="4568825" y="4117975"/>
          <p14:tracePt t="72798" x="4581525" y="4117975"/>
          <p14:tracePt t="72846" x="4594225" y="4117975"/>
          <p14:tracePt t="72894" x="4606925" y="4117975"/>
          <p14:tracePt t="72910" x="4619625" y="4105275"/>
          <p14:tracePt t="72918" x="4643438" y="4105275"/>
          <p14:tracePt t="72926" x="4656138" y="4105275"/>
          <p14:tracePt t="72934" x="4656138" y="4092575"/>
          <p14:tracePt t="72942" x="4681538" y="4092575"/>
          <p14:tracePt t="72958" x="4719638" y="4092575"/>
          <p14:tracePt t="72966" x="4719638" y="4079875"/>
          <p14:tracePt t="72975" x="4743450" y="4079875"/>
          <p14:tracePt t="72983" x="4756150" y="4067175"/>
          <p14:tracePt t="73000" x="4768850" y="4054475"/>
          <p14:tracePt t="73030" x="4768850" y="4041775"/>
          <p14:tracePt t="73214" x="4756150" y="4041775"/>
          <p14:tracePt t="73230" x="4756150" y="4054475"/>
          <p14:tracePt t="73238" x="4743450" y="4079875"/>
          <p14:tracePt t="73246" x="4732338" y="4117975"/>
          <p14:tracePt t="73254" x="4719638" y="4129088"/>
          <p14:tracePt t="73262" x="4706938" y="4141788"/>
          <p14:tracePt t="73270" x="4681538" y="4167188"/>
          <p14:tracePt t="73278" x="4668838" y="4179888"/>
          <p14:tracePt t="73286" x="4630738" y="4217988"/>
          <p14:tracePt t="73294" x="4619625" y="4230688"/>
          <p14:tracePt t="73302" x="4606925" y="4241800"/>
          <p14:tracePt t="73310" x="4581525" y="4292600"/>
          <p14:tracePt t="73318" x="4556125" y="4318000"/>
          <p14:tracePt t="73326" x="4530725" y="4341813"/>
          <p14:tracePt t="73334" x="4518025" y="4367213"/>
          <p14:tracePt t="73342" x="4481513" y="4392613"/>
          <p14:tracePt t="73350" x="4443413" y="4418013"/>
          <p14:tracePt t="73358" x="4406900" y="4454525"/>
          <p14:tracePt t="73367" x="4368800" y="4467225"/>
          <p14:tracePt t="73374" x="4330700" y="4505325"/>
          <p14:tracePt t="73382" x="4256088" y="4530725"/>
          <p14:tracePt t="73390" x="4168775" y="4567238"/>
          <p14:tracePt t="73399" x="4081463" y="4592638"/>
          <p14:tracePt t="73406" x="4017963" y="4618038"/>
          <p14:tracePt t="73416" x="3968750" y="4630738"/>
          <p14:tracePt t="73422" x="3867150" y="4656138"/>
          <p14:tracePt t="73431" x="3779838" y="4679950"/>
          <p14:tracePt t="73438" x="3654425" y="4692650"/>
          <p14:tracePt t="73446" x="3505200" y="4705350"/>
          <p14:tracePt t="73454" x="3392488" y="4718050"/>
          <p14:tracePt t="73462" x="3241675" y="4718050"/>
          <p14:tracePt t="73470" x="3092450" y="4718050"/>
          <p14:tracePt t="73478" x="2941638" y="4718050"/>
          <p14:tracePt t="73486" x="2778125" y="4718050"/>
          <p14:tracePt t="73494" x="2628900" y="4718050"/>
          <p14:tracePt t="73502" x="2490788" y="4718050"/>
          <p14:tracePt t="73510" x="2339975" y="4656138"/>
          <p14:tracePt t="73518" x="2203450" y="4618038"/>
          <p14:tracePt t="73526" x="2078038" y="4592638"/>
          <p14:tracePt t="73534" x="1939925" y="4518025"/>
          <p14:tracePt t="73542" x="1790700" y="4454525"/>
          <p14:tracePt t="73551" x="1665288" y="4405313"/>
          <p14:tracePt t="73558" x="1552575" y="4330700"/>
          <p14:tracePt t="73566" x="1452563" y="4230688"/>
          <p14:tracePt t="73574" x="1339850" y="4129088"/>
          <p14:tracePt t="73583" x="1239838" y="4029075"/>
          <p14:tracePt t="73590" x="1114425" y="3905250"/>
          <p14:tracePt t="73599" x="1014413" y="3779838"/>
          <p14:tracePt t="73606" x="863600" y="3603625"/>
          <p14:tracePt t="73616" x="712788" y="3341688"/>
          <p14:tracePt t="73622" x="576263" y="3078163"/>
          <p14:tracePt t="73632" x="400050" y="2778125"/>
          <p14:tracePt t="73638" x="250825" y="2516188"/>
          <p14:tracePt t="73646" x="61913" y="2265363"/>
          <p14:tracePt t="74718" x="38100" y="125413"/>
          <p14:tracePt t="74718" x="74613" y="161925"/>
          <p14:tracePt t="74718" x="125413" y="200025"/>
          <p14:tracePt t="74718" x="163513" y="212725"/>
          <p14:tracePt t="74718" x="212725" y="263525"/>
          <p14:tracePt t="74718" x="287338" y="312738"/>
          <p14:tracePt t="74718" x="350838" y="325438"/>
          <p14:tracePt t="74718" x="400050" y="374650"/>
          <p14:tracePt t="74718" x="500063" y="438150"/>
          <p14:tracePt t="74718" x="550863" y="487363"/>
          <p14:tracePt t="74718" x="663575" y="576263"/>
          <p14:tracePt t="74718" x="776288" y="638175"/>
          <p14:tracePt t="74718" x="863600" y="700088"/>
          <p14:tracePt t="74718" x="976313" y="788988"/>
          <p14:tracePt t="74718" x="1063625" y="863600"/>
          <p14:tracePt t="74718" x="1176338" y="963613"/>
          <p14:tracePt t="74718" x="1301750" y="1063625"/>
          <p14:tracePt t="74718" x="1439863" y="1176338"/>
          <p14:tracePt t="74718" x="1577975" y="1289050"/>
          <p14:tracePt t="74718" x="1714500" y="1427163"/>
          <p14:tracePt t="74718" x="1903413" y="1563688"/>
          <p14:tracePt t="74718" x="2027238" y="1663700"/>
          <p14:tracePt t="74718" x="2165350" y="1765300"/>
          <p14:tracePt t="74718" x="2278063" y="1852613"/>
          <p14:tracePt t="74718" x="2365375" y="1927225"/>
          <p14:tracePt t="74718" x="2441575" y="2001838"/>
          <p14:tracePt t="74718" x="2503488" y="2065338"/>
          <p14:tracePt t="74718" x="2554288" y="2114550"/>
          <p14:tracePt t="74718" x="2603500" y="2152650"/>
          <p14:tracePt t="74718" x="2616200" y="2190750"/>
          <p14:tracePt t="74718" x="2667000" y="2227263"/>
          <p14:tracePt t="74718" x="2678113" y="2239963"/>
          <p14:tracePt t="74718" x="2690813" y="2278063"/>
          <p14:tracePt t="74718" x="2703513" y="2290763"/>
          <p14:tracePt t="74718" x="2703513" y="2303463"/>
          <p14:tracePt t="74718" x="2716213" y="2327275"/>
          <p14:tracePt t="74718" x="2716213" y="2339975"/>
          <p14:tracePt t="74718" x="2741613" y="2365375"/>
          <p14:tracePt t="74718" x="2741613" y="2378075"/>
          <p14:tracePt t="74718" x="2754313" y="2378075"/>
          <p14:tracePt t="74718" x="2754313" y="2390775"/>
          <p14:tracePt t="74718" x="2754313" y="2403475"/>
          <p14:tracePt t="74718" x="2767013" y="2414588"/>
          <p14:tracePt t="74718" x="2767013" y="2427288"/>
          <p14:tracePt t="74718" x="2778125" y="2439988"/>
          <p14:tracePt t="74718" x="2778125" y="2452688"/>
          <p14:tracePt t="74718" x="2790825" y="2465388"/>
          <p14:tracePt t="74718" x="2803525" y="2490788"/>
          <p14:tracePt t="74718" x="2828925" y="2527300"/>
          <p14:tracePt t="74718" x="2841625" y="2552700"/>
          <p14:tracePt t="74718" x="2854325" y="2578100"/>
          <p14:tracePt t="74718" x="2879725" y="2627313"/>
          <p14:tracePt t="74718" x="2890838" y="2652713"/>
          <p14:tracePt t="74718" x="2903538" y="2678113"/>
          <p14:tracePt t="74718" x="2916238" y="2716213"/>
          <p14:tracePt t="74718" x="2928938" y="2740025"/>
          <p14:tracePt t="74718" x="2941638" y="2765425"/>
          <p14:tracePt t="74718" x="2941638" y="2778125"/>
          <p14:tracePt t="74718" x="2967038" y="2803525"/>
          <p14:tracePt t="74718" x="2967038" y="2816225"/>
          <p14:tracePt t="74718" x="2967038" y="2828925"/>
          <p14:tracePt t="74718" x="2967038" y="2840038"/>
          <p14:tracePt t="74718" x="2979738" y="2852738"/>
          <p14:tracePt t="74718" x="2979738" y="2865438"/>
          <p14:tracePt t="74718" x="2941638" y="2840038"/>
          <p14:tracePt t="74718" x="2890838" y="2778125"/>
          <p14:tracePt t="74718" x="2841625" y="2703513"/>
          <p14:tracePt t="74718" x="2816225" y="2616200"/>
          <p14:tracePt t="74718" x="2767013" y="2503488"/>
          <p14:tracePt t="74718" x="2716213" y="2378075"/>
          <p14:tracePt t="74718" x="2641600" y="2252663"/>
          <p14:tracePt t="74718" x="2554288" y="2089150"/>
          <p14:tracePt t="74718" x="2465388" y="1901825"/>
          <p14:tracePt t="74718" x="2316163" y="1714500"/>
          <p14:tracePt t="74718" x="2103438" y="1501775"/>
          <p14:tracePt t="74718" x="1914525" y="1250950"/>
          <p14:tracePt t="74718" x="1627188" y="950913"/>
          <p14:tracePt t="74718" x="1339850" y="738188"/>
          <p14:tracePt t="74718" x="1027113" y="463550"/>
          <p14:tracePt t="74718" x="688975" y="225425"/>
          <p14:tracePt t="74718" x="376238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딥러닝의</a:t>
            </a:r>
            <a:r>
              <a:rPr lang="ko-KR" altLang="en-US" dirty="0"/>
              <a:t> 기하학적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신경망은 </a:t>
            </a:r>
            <a:r>
              <a:rPr lang="ko-KR" altLang="en-US" dirty="0" err="1"/>
              <a:t>텐서</a:t>
            </a:r>
            <a:r>
              <a:rPr lang="ko-KR" altLang="en-US" dirty="0"/>
              <a:t> 연산의 연결로 구성된 것이고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텐서</a:t>
            </a:r>
            <a:r>
              <a:rPr lang="ko-KR" altLang="en-US" dirty="0"/>
              <a:t> 연산은 입력 데이터의 기하학적 변환</a:t>
            </a:r>
            <a:endParaRPr lang="en-US" altLang="ko-KR" dirty="0"/>
          </a:p>
          <a:p>
            <a:r>
              <a:rPr lang="ko-KR" altLang="en-US" dirty="0"/>
              <a:t>기초적인 연산을 길게 연결하여 복잡한 기하학적 변환을 조금씩 분해하는 방식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종이 공을 펼치는 것이 머신 러닝이 하는 일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1CDBE4D-AA80-4A73-996C-8BB54DACC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36"/>
    </mc:Choice>
    <mc:Fallback>
      <p:transition spd="slow" advTm="8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5324"/>
          </a:xfrm>
        </p:spPr>
        <p:txBody>
          <a:bodyPr/>
          <a:lstStyle/>
          <a:p>
            <a:r>
              <a:rPr lang="ko-KR" altLang="en-US"/>
              <a:t>신경망의 엔진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그래디언트</a:t>
            </a:r>
            <a:r>
              <a:rPr lang="ko-KR" altLang="en-US" dirty="0"/>
              <a:t> 기반 최적화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C63DDF9-68A2-47FA-9C6C-0ABCC403E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7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2"/>
    </mc:Choice>
    <mc:Fallback>
      <p:transition spd="slow" advTm="8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입력 데이터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데이터를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가중치 또는 훈련되는 </a:t>
            </a:r>
            <a:r>
              <a:rPr lang="ko-KR" altLang="en-US" dirty="0" err="1"/>
              <a:t>파라미터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학습된 정보가 담겨있다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18" y="2517391"/>
            <a:ext cx="4440382" cy="67708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339B036-757B-46DF-9D51-0DCD54E7C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4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2"/>
    </mc:Choice>
    <mc:Fallback>
      <p:transition spd="slow" advTm="38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반복 루프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훈련 샘플 </a:t>
            </a:r>
            <a:r>
              <a:rPr lang="en-US" altLang="ko-KR" dirty="0"/>
              <a:t>x</a:t>
            </a:r>
            <a:r>
              <a:rPr lang="ko-KR" altLang="en-US" dirty="0"/>
              <a:t>와 이에 상응하는 타깃 </a:t>
            </a:r>
            <a:r>
              <a:rPr lang="en-US" altLang="ko-KR" dirty="0"/>
              <a:t>y</a:t>
            </a:r>
            <a:r>
              <a:rPr lang="ko-KR" altLang="en-US" dirty="0"/>
              <a:t>의 배치 추출</a:t>
            </a:r>
            <a:endParaRPr lang="en-US" altLang="ko-KR" dirty="0"/>
          </a:p>
          <a:p>
            <a:r>
              <a:rPr lang="en-US" altLang="ko-KR" dirty="0"/>
              <a:t>2. x</a:t>
            </a:r>
            <a:r>
              <a:rPr lang="ko-KR" altLang="en-US" dirty="0"/>
              <a:t>를 사용하여 네트워크를 실행하고</a:t>
            </a:r>
            <a:r>
              <a:rPr lang="en-US" altLang="ko-KR" dirty="0"/>
              <a:t>, </a:t>
            </a:r>
            <a:r>
              <a:rPr lang="ko-KR" altLang="en-US" dirty="0"/>
              <a:t>예측 </a:t>
            </a:r>
            <a:r>
              <a:rPr lang="en-US" altLang="ko-KR" dirty="0" err="1"/>
              <a:t>y_pred</a:t>
            </a:r>
            <a:r>
              <a:rPr lang="ko-KR" altLang="en-US" dirty="0"/>
              <a:t>를 구한다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y_pred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차이를 측정하여 네트워크 손실 계산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배치에 대한 손실이 조금 감소되도록 가중치 업데이트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8B39F41-B257-4195-8619-7BBD0003B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3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99"/>
    </mc:Choice>
    <mc:Fallback>
      <p:transition spd="slow" advTm="117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22" x="3330575" y="6215063"/>
          <p14:tracePt t="8022" x="1865313" y="6707188"/>
          <p14:tracePt t="8022" x="1790700" y="6594475"/>
          <p14:tracePt t="8022" x="1689100" y="6470650"/>
          <p14:tracePt t="8022" x="1565275" y="6307138"/>
          <p14:tracePt t="8022" x="1363663" y="6032500"/>
          <p14:tracePt t="8022" x="1189038" y="5732463"/>
          <p14:tracePt t="8022" x="1038225" y="5456238"/>
          <p14:tracePt t="8022" x="850900" y="5243513"/>
          <p14:tracePt t="8022" x="701675" y="4981575"/>
          <p14:tracePt t="8022" x="550863" y="4592638"/>
          <p14:tracePt t="8022" x="387350" y="4330700"/>
          <p14:tracePt t="8022" x="187325" y="3967163"/>
          <p14:tracePt t="8022" x="50800" y="3667125"/>
          <p14:tracePt t="8455" x="87313" y="3178175"/>
          <p14:tracePt t="8463" x="150813" y="3228975"/>
          <p14:tracePt t="8471" x="212725" y="3290888"/>
          <p14:tracePt t="8479" x="274638" y="3328988"/>
          <p14:tracePt t="8487" x="338138" y="3367088"/>
          <p14:tracePt t="8495" x="400050" y="3390900"/>
          <p14:tracePt t="8503" x="488950" y="3416300"/>
          <p14:tracePt t="8510" x="563563" y="3429000"/>
          <p14:tracePt t="8519" x="638175" y="3441700"/>
          <p14:tracePt t="8527" x="688975" y="3441700"/>
          <p14:tracePt t="8535" x="738188" y="3441700"/>
          <p14:tracePt t="8543" x="788988" y="3454400"/>
          <p14:tracePt t="8551" x="825500" y="3454400"/>
          <p14:tracePt t="8559" x="863600" y="3454400"/>
          <p14:tracePt t="8566" x="889000" y="3454400"/>
          <p14:tracePt t="8575" x="925513" y="3454400"/>
          <p14:tracePt t="8582" x="950913" y="3454400"/>
          <p14:tracePt t="8592" x="976313" y="3454400"/>
          <p14:tracePt t="8598" x="1001713" y="3429000"/>
          <p14:tracePt t="8609" x="1027113" y="3403600"/>
          <p14:tracePt t="8627" x="1063625" y="3354388"/>
          <p14:tracePt t="8630" x="1076325" y="3328988"/>
          <p14:tracePt t="8638" x="1089025" y="3316288"/>
          <p14:tracePt t="8647" x="1101725" y="3290888"/>
          <p14:tracePt t="8654" x="1127125" y="3241675"/>
          <p14:tracePt t="8663" x="1139825" y="3216275"/>
          <p14:tracePt t="8671" x="1150938" y="3178175"/>
          <p14:tracePt t="8679" x="1176338" y="3141663"/>
          <p14:tracePt t="8686" x="1176338" y="3090863"/>
          <p14:tracePt t="8695" x="1176338" y="3065463"/>
          <p14:tracePt t="8702" x="1214438" y="3016250"/>
          <p14:tracePt t="8710" x="1227138" y="2990850"/>
          <p14:tracePt t="8719" x="1227138" y="2965450"/>
          <p14:tracePt t="8726" x="1239838" y="2941638"/>
          <p14:tracePt t="8735" x="1263650" y="2890838"/>
          <p14:tracePt t="8750" x="1276350" y="2865438"/>
          <p14:tracePt t="8759" x="1301750" y="2840038"/>
          <p14:tracePt t="8767" x="1314450" y="2828925"/>
          <p14:tracePt t="8775" x="1314450" y="2816225"/>
          <p14:tracePt t="8792" x="1314450" y="2803525"/>
          <p14:tracePt t="8799" x="1339850" y="2790825"/>
          <p14:tracePt t="8815" x="1339850" y="2778125"/>
          <p14:tracePt t="8839" x="1352550" y="2765425"/>
          <p14:tracePt t="9319" x="1376363" y="2740025"/>
          <p14:tracePt t="9326" x="1389063" y="2740025"/>
          <p14:tracePt t="9518" x="1376363" y="2752725"/>
          <p14:tracePt t="9534" x="1352550" y="2765425"/>
          <p14:tracePt t="9542" x="1352550" y="2778125"/>
          <p14:tracePt t="9550" x="1339850" y="2790825"/>
          <p14:tracePt t="9590" x="1327150" y="2790825"/>
          <p14:tracePt t="9623" x="1327150" y="2765425"/>
          <p14:tracePt t="9631" x="1327150" y="2728913"/>
          <p14:tracePt t="9639" x="1327150" y="2690813"/>
          <p14:tracePt t="9647" x="1301750" y="2640013"/>
          <p14:tracePt t="9655" x="1301750" y="2616200"/>
          <p14:tracePt t="9662" x="1301750" y="2590800"/>
          <p14:tracePt t="9671" x="1301750" y="2552700"/>
          <p14:tracePt t="9686" x="1289050" y="2516188"/>
          <p14:tracePt t="9694" x="1289050" y="2503488"/>
          <p14:tracePt t="9702" x="1289050" y="2490788"/>
          <p14:tracePt t="9710" x="1289050" y="2478088"/>
          <p14:tracePt t="9750" x="1276350" y="2465388"/>
          <p14:tracePt t="9839" x="1276350" y="2503488"/>
          <p14:tracePt t="9847" x="1276350" y="2516188"/>
          <p14:tracePt t="9855" x="1276350" y="2540000"/>
          <p14:tracePt t="9862" x="1276350" y="2552700"/>
          <p14:tracePt t="9878" x="1276350" y="2565400"/>
          <p14:tracePt t="9886" x="1276350" y="2590800"/>
          <p14:tracePt t="9903" x="1289050" y="2603500"/>
          <p14:tracePt t="9918" x="1301750" y="2616200"/>
          <p14:tracePt t="9926" x="1314450" y="2616200"/>
          <p14:tracePt t="9974" x="1327150" y="2616200"/>
          <p14:tracePt t="10015" x="1339850" y="2603500"/>
          <p14:tracePt t="10063" x="1352550" y="2603500"/>
          <p14:tracePt t="10071" x="1352550" y="2590800"/>
          <p14:tracePt t="10079" x="1363663" y="2590800"/>
          <p14:tracePt t="10095" x="1376363" y="2590800"/>
          <p14:tracePt t="10111" x="1401763" y="2578100"/>
          <p14:tracePt t="10135" x="1414463" y="2578100"/>
          <p14:tracePt t="10151" x="1439863" y="2578100"/>
          <p14:tracePt t="10159" x="1452563" y="2578100"/>
          <p14:tracePt t="10183" x="1476375" y="2578100"/>
          <p14:tracePt t="10247" x="1489075" y="2578100"/>
          <p14:tracePt t="10271" x="1501775" y="2578100"/>
          <p14:tracePt t="10447" x="1514475" y="2565400"/>
          <p14:tracePt t="10455" x="1514475" y="2552700"/>
          <p14:tracePt t="10647" x="1527175" y="2540000"/>
          <p14:tracePt t="10671" x="1539875" y="2540000"/>
          <p14:tracePt t="10678" x="1552575" y="2540000"/>
          <p14:tracePt t="10687" x="1565275" y="2540000"/>
          <p14:tracePt t="10694" x="1589088" y="2540000"/>
          <p14:tracePt t="10702" x="1614488" y="2540000"/>
          <p14:tracePt t="10711" x="1627188" y="2540000"/>
          <p14:tracePt t="10718" x="1639888" y="2540000"/>
          <p14:tracePt t="10726" x="1652588" y="2540000"/>
          <p14:tracePt t="10735" x="1665288" y="2540000"/>
          <p14:tracePt t="10751" x="1677988" y="2540000"/>
          <p14:tracePt t="10774" x="1689100" y="2540000"/>
          <p14:tracePt t="10783" x="1701800" y="2540000"/>
          <p14:tracePt t="10799" x="1714500" y="2540000"/>
          <p14:tracePt t="10814" x="1739900" y="2540000"/>
          <p14:tracePt t="10822" x="1765300" y="2540000"/>
          <p14:tracePt t="10830" x="1778000" y="2540000"/>
          <p14:tracePt t="10839" x="1790700" y="2540000"/>
          <p14:tracePt t="10847" x="1814513" y="2540000"/>
          <p14:tracePt t="10856" x="1839913" y="2540000"/>
          <p14:tracePt t="10872" x="1852613" y="2540000"/>
          <p14:tracePt t="10887" x="1865313" y="2540000"/>
          <p14:tracePt t="10942" x="1878013" y="2540000"/>
          <p14:tracePt t="10950" x="1890713" y="2540000"/>
          <p14:tracePt t="10967" x="1914525" y="2540000"/>
          <p14:tracePt t="10982" x="1939925" y="2540000"/>
          <p14:tracePt t="10990" x="1952625" y="2540000"/>
          <p14:tracePt t="10998" x="1978025" y="2540000"/>
          <p14:tracePt t="11006" x="1990725" y="2540000"/>
          <p14:tracePt t="11023" x="2027238" y="2540000"/>
          <p14:tracePt t="11030" x="2052638" y="2540000"/>
          <p14:tracePt t="11039" x="2065338" y="2540000"/>
          <p14:tracePt t="11046" x="2103438" y="2540000"/>
          <p14:tracePt t="11055" x="2127250" y="2540000"/>
          <p14:tracePt t="11062" x="2152650" y="2540000"/>
          <p14:tracePt t="11073" x="2190750" y="2540000"/>
          <p14:tracePt t="11079" x="2203450" y="2540000"/>
          <p14:tracePt t="11087" x="2239963" y="2540000"/>
          <p14:tracePt t="11095" x="2278063" y="2540000"/>
          <p14:tracePt t="11103" x="2303463" y="2540000"/>
          <p14:tracePt t="11111" x="2339975" y="2540000"/>
          <p14:tracePt t="11119" x="2390775" y="2540000"/>
          <p14:tracePt t="11127" x="2428875" y="2540000"/>
          <p14:tracePt t="11135" x="2465388" y="2540000"/>
          <p14:tracePt t="11143" x="2478088" y="2540000"/>
          <p14:tracePt t="11150" x="2516188" y="2540000"/>
          <p14:tracePt t="11159" x="2541588" y="2540000"/>
          <p14:tracePt t="11167" x="2565400" y="2540000"/>
          <p14:tracePt t="11175" x="2578100" y="2540000"/>
          <p14:tracePt t="11183" x="2603500" y="2540000"/>
          <p14:tracePt t="11190" x="2641600" y="2540000"/>
          <p14:tracePt t="11199" x="2667000" y="2540000"/>
          <p14:tracePt t="11207" x="2703513" y="2540000"/>
          <p14:tracePt t="11214" x="2741613" y="2540000"/>
          <p14:tracePt t="11223" x="2778125" y="2540000"/>
          <p14:tracePt t="11230" x="2816225" y="2540000"/>
          <p14:tracePt t="11239" x="2841625" y="2540000"/>
          <p14:tracePt t="11246" x="2879725" y="2540000"/>
          <p14:tracePt t="11255" x="2903538" y="2540000"/>
          <p14:tracePt t="11263" x="2928938" y="2540000"/>
          <p14:tracePt t="11272" x="2941638" y="2540000"/>
          <p14:tracePt t="11278" x="2967038" y="2540000"/>
          <p14:tracePt t="11289" x="2992438" y="2540000"/>
          <p14:tracePt t="11295" x="3003550" y="2540000"/>
          <p14:tracePt t="11303" x="3016250" y="2540000"/>
          <p14:tracePt t="11310" x="3041650" y="2540000"/>
          <p14:tracePt t="11318" x="3054350" y="2540000"/>
          <p14:tracePt t="11326" x="3067050" y="2540000"/>
          <p14:tracePt t="11334" x="3092450" y="2540000"/>
          <p14:tracePt t="11342" x="3116263" y="2540000"/>
          <p14:tracePt t="11351" x="3141663" y="2540000"/>
          <p14:tracePt t="11359" x="3154363" y="2540000"/>
          <p14:tracePt t="11367" x="3192463" y="2540000"/>
          <p14:tracePt t="11383" x="3216275" y="2540000"/>
          <p14:tracePt t="11391" x="3228975" y="2540000"/>
          <p14:tracePt t="11399" x="3241675" y="2540000"/>
          <p14:tracePt t="11407" x="3254375" y="2540000"/>
          <p14:tracePt t="11703" x="3267075" y="2527300"/>
          <p14:tracePt t="11734" x="3279775" y="2516188"/>
          <p14:tracePt t="11751" x="3279775" y="2503488"/>
          <p14:tracePt t="11766" x="3292475" y="2503488"/>
          <p14:tracePt t="11774" x="3317875" y="2478088"/>
          <p14:tracePt t="11782" x="3328988" y="2478088"/>
          <p14:tracePt t="11790" x="3341688" y="2478088"/>
          <p14:tracePt t="11799" x="3367088" y="2478088"/>
          <p14:tracePt t="11807" x="3405188" y="2478088"/>
          <p14:tracePt t="11815" x="3429000" y="2478088"/>
          <p14:tracePt t="11823" x="3467100" y="2478088"/>
          <p14:tracePt t="11839" x="3479800" y="2478088"/>
          <p14:tracePt t="11846" x="3505200" y="2478088"/>
          <p14:tracePt t="11863" x="3517900" y="2478088"/>
          <p14:tracePt t="11888" x="3530600" y="2478088"/>
          <p14:tracePt t="11894" x="3541713" y="2478088"/>
          <p14:tracePt t="11935" x="3554413" y="2478088"/>
          <p14:tracePt t="11959" x="3579813" y="2490788"/>
          <p14:tracePt t="11975" x="3592513" y="2490788"/>
          <p14:tracePt t="11983" x="3617913" y="2503488"/>
          <p14:tracePt t="11991" x="3630613" y="2503488"/>
          <p14:tracePt t="11999" x="3643313" y="2503488"/>
          <p14:tracePt t="12006" x="3667125" y="2503488"/>
          <p14:tracePt t="12014" x="3705225" y="2503488"/>
          <p14:tracePt t="12023" x="3730625" y="2503488"/>
          <p14:tracePt t="12031" x="3767138" y="2503488"/>
          <p14:tracePt t="12038" x="3805238" y="2503488"/>
          <p14:tracePt t="12046" x="3843338" y="2503488"/>
          <p14:tracePt t="12054" x="3867150" y="2503488"/>
          <p14:tracePt t="12062" x="3905250" y="2503488"/>
          <p14:tracePt t="12071" x="3943350" y="2503488"/>
          <p14:tracePt t="12078" x="3992563" y="2516188"/>
          <p14:tracePt t="12087" x="4005263" y="2516188"/>
          <p14:tracePt t="12095" x="4043363" y="2516188"/>
          <p14:tracePt t="12104" x="4068763" y="2516188"/>
          <p14:tracePt t="12110" x="4092575" y="2516188"/>
          <p14:tracePt t="12127" x="4105275" y="2516188"/>
          <p14:tracePt t="12135" x="4117975" y="2516188"/>
          <p14:tracePt t="12151" x="4130675" y="2516188"/>
          <p14:tracePt t="12167" x="4143375" y="2516188"/>
          <p14:tracePt t="12183" x="4156075" y="2516188"/>
          <p14:tracePt t="12198" x="4168775" y="2516188"/>
          <p14:tracePt t="12206" x="4205288" y="2516188"/>
          <p14:tracePt t="12215" x="4230688" y="2516188"/>
          <p14:tracePt t="12223" x="4243388" y="2516188"/>
          <p14:tracePt t="12230" x="4281488" y="2516188"/>
          <p14:tracePt t="12239" x="4294188" y="2516188"/>
          <p14:tracePt t="12247" x="4330700" y="2516188"/>
          <p14:tracePt t="12255" x="4368800" y="2516188"/>
          <p14:tracePt t="12263" x="4394200" y="2516188"/>
          <p14:tracePt t="12271" x="4418013" y="2516188"/>
          <p14:tracePt t="12278" x="4456113" y="2516188"/>
          <p14:tracePt t="12287" x="4468813" y="2516188"/>
          <p14:tracePt t="12294" x="4481513" y="2516188"/>
          <p14:tracePt t="12304" x="4506913" y="2527300"/>
          <p14:tracePt t="12487" x="4518025" y="2527300"/>
          <p14:tracePt t="12535" x="4530725" y="2527300"/>
          <p14:tracePt t="12542" x="4543425" y="2527300"/>
          <p14:tracePt t="12550" x="4556125" y="2527300"/>
          <p14:tracePt t="12558" x="4581525" y="2527300"/>
          <p14:tracePt t="12574" x="4606925" y="2527300"/>
          <p14:tracePt t="12583" x="4630738" y="2527300"/>
          <p14:tracePt t="12590" x="4668838" y="2527300"/>
          <p14:tracePt t="12599" x="4681538" y="2527300"/>
          <p14:tracePt t="12607" x="4719638" y="2527300"/>
          <p14:tracePt t="12614" x="4768850" y="2527300"/>
          <p14:tracePt t="12622" x="4819650" y="2527300"/>
          <p14:tracePt t="12631" x="4894263" y="2540000"/>
          <p14:tracePt t="12638" x="4932363" y="2540000"/>
          <p14:tracePt t="12646" x="4994275" y="2552700"/>
          <p14:tracePt t="12655" x="5032375" y="2565400"/>
          <p14:tracePt t="12662" x="5068888" y="2565400"/>
          <p14:tracePt t="12671" x="5119688" y="2565400"/>
          <p14:tracePt t="12678" x="5157788" y="2565400"/>
          <p14:tracePt t="12687" x="5181600" y="2565400"/>
          <p14:tracePt t="12694" x="5207000" y="2565400"/>
          <p14:tracePt t="12704" x="5219700" y="2565400"/>
          <p14:tracePt t="12720" x="5245100" y="2565400"/>
          <p14:tracePt t="12726" x="5257800" y="2565400"/>
          <p14:tracePt t="12735" x="5281613" y="2565400"/>
          <p14:tracePt t="12742" x="5294313" y="2565400"/>
          <p14:tracePt t="12751" x="5307013" y="2565400"/>
          <p14:tracePt t="12759" x="5332413" y="2565400"/>
          <p14:tracePt t="12766" x="5370513" y="2565400"/>
          <p14:tracePt t="12774" x="5383213" y="2565400"/>
          <p14:tracePt t="12782" x="5419725" y="2565400"/>
          <p14:tracePt t="12790" x="5432425" y="2565400"/>
          <p14:tracePt t="12798" x="5470525" y="2565400"/>
          <p14:tracePt t="12806" x="5507038" y="2565400"/>
          <p14:tracePt t="12814" x="5519738" y="2565400"/>
          <p14:tracePt t="12822" x="5557838" y="2565400"/>
          <p14:tracePt t="12830" x="5570538" y="2565400"/>
          <p14:tracePt t="12838" x="5583238" y="2565400"/>
          <p14:tracePt t="12951" x="5595938" y="2565400"/>
          <p14:tracePt t="13030" x="5607050" y="2565400"/>
          <p14:tracePt t="13039" x="5619750" y="2565400"/>
          <p14:tracePt t="13047" x="5645150" y="2565400"/>
          <p14:tracePt t="13055" x="5670550" y="2565400"/>
          <p14:tracePt t="13062" x="5683250" y="2565400"/>
          <p14:tracePt t="13070" x="5708650" y="2565400"/>
          <p14:tracePt t="13079" x="5732463" y="2565400"/>
          <p14:tracePt t="13087" x="5757863" y="2565400"/>
          <p14:tracePt t="13094" x="5795963" y="2565400"/>
          <p14:tracePt t="13104" x="5821363" y="2565400"/>
          <p14:tracePt t="13110" x="5845175" y="2565400"/>
          <p14:tracePt t="13120" x="5857875" y="2565400"/>
          <p14:tracePt t="13126" x="5883275" y="2565400"/>
          <p14:tracePt t="13137" x="5908675" y="2565400"/>
          <p14:tracePt t="13151" x="5932488" y="2565400"/>
          <p14:tracePt t="13158" x="5945188" y="2565400"/>
          <p14:tracePt t="13175" x="5970588" y="2565400"/>
          <p14:tracePt t="13183" x="5983288" y="2565400"/>
          <p14:tracePt t="13198" x="5995988" y="2565400"/>
          <p14:tracePt t="13223" x="6008688" y="2565400"/>
          <p14:tracePt t="13247" x="6021388" y="2565400"/>
          <p14:tracePt t="13287" x="6034088" y="2565400"/>
          <p14:tracePt t="13303" x="6045200" y="2565400"/>
          <p14:tracePt t="13311" x="6057900" y="2565400"/>
          <p14:tracePt t="13351" x="6070600" y="2552700"/>
          <p14:tracePt t="13359" x="6083300" y="2552700"/>
          <p14:tracePt t="13367" x="6096000" y="2552700"/>
          <p14:tracePt t="13375" x="6121400" y="2527300"/>
          <p14:tracePt t="13382" x="6157913" y="2527300"/>
          <p14:tracePt t="13390" x="6196013" y="2527300"/>
          <p14:tracePt t="13398" x="6208713" y="2527300"/>
          <p14:tracePt t="13406" x="6234113" y="2527300"/>
          <p14:tracePt t="13415" x="6270625" y="2516188"/>
          <p14:tracePt t="13423" x="6308725" y="2516188"/>
          <p14:tracePt t="13430" x="6346825" y="2516188"/>
          <p14:tracePt t="13439" x="6370638" y="2503488"/>
          <p14:tracePt t="13447" x="6408738" y="2503488"/>
          <p14:tracePt t="13455" x="6434138" y="2490788"/>
          <p14:tracePt t="13463" x="6459538" y="2490788"/>
          <p14:tracePt t="13478" x="6483350" y="2490788"/>
          <p14:tracePt t="13687" x="6496050" y="2490788"/>
          <p14:tracePt t="13694" x="6496050" y="2478088"/>
          <p14:tracePt t="13719" x="6521450" y="2478088"/>
          <p14:tracePt t="13958" x="6534150" y="2478088"/>
          <p14:tracePt t="13967" x="6559550" y="2465388"/>
          <p14:tracePt t="13982" x="6572250" y="2465388"/>
          <p14:tracePt t="13990" x="6584950" y="2452688"/>
          <p14:tracePt t="13998" x="6596063" y="2452688"/>
          <p14:tracePt t="14006" x="6608763" y="2452688"/>
          <p14:tracePt t="14014" x="6634163" y="2439988"/>
          <p14:tracePt t="14102" x="6659563" y="2427288"/>
          <p14:tracePt t="14119" x="6684963" y="2427288"/>
          <p14:tracePt t="14135" x="6708775" y="2427288"/>
          <p14:tracePt t="14142" x="6734175" y="2427288"/>
          <p14:tracePt t="14158" x="6759575" y="2427288"/>
          <p14:tracePt t="14168" x="6784975" y="2427288"/>
          <p14:tracePt t="14175" x="6821488" y="2427288"/>
          <p14:tracePt t="14183" x="6846888" y="2427288"/>
          <p14:tracePt t="14191" x="6884988" y="2427288"/>
          <p14:tracePt t="14199" x="6921500" y="2427288"/>
          <p14:tracePt t="14207" x="6946900" y="2427288"/>
          <p14:tracePt t="14214" x="6959600" y="2427288"/>
          <p14:tracePt t="14223" x="6997700" y="2427288"/>
          <p14:tracePt t="14231" x="7034213" y="2427288"/>
          <p14:tracePt t="14239" x="7046913" y="2427288"/>
          <p14:tracePt t="14247" x="7072313" y="2427288"/>
          <p14:tracePt t="14255" x="7097713" y="2427288"/>
          <p14:tracePt t="14263" x="7123113" y="2427288"/>
          <p14:tracePt t="14271" x="7134225" y="2427288"/>
          <p14:tracePt t="14278" x="7159625" y="2427288"/>
          <p14:tracePt t="14286" x="7172325" y="2427288"/>
          <p14:tracePt t="14295" x="7197725" y="2427288"/>
          <p14:tracePt t="14302" x="7210425" y="2427288"/>
          <p14:tracePt t="14310" x="7223125" y="2427288"/>
          <p14:tracePt t="14319" x="7246938" y="2427288"/>
          <p14:tracePt t="14335" x="7272338" y="2427288"/>
          <p14:tracePt t="14342" x="7285038" y="2427288"/>
          <p14:tracePt t="14351" x="7297738" y="2427288"/>
          <p14:tracePt t="14359" x="7310438" y="2427288"/>
          <p14:tracePt t="14369" x="7323138" y="2427288"/>
          <p14:tracePt t="14375" x="7348538" y="2427288"/>
          <p14:tracePt t="14383" x="7359650" y="2427288"/>
          <p14:tracePt t="14390" x="7372350" y="2427288"/>
          <p14:tracePt t="14727" x="7397750" y="2427288"/>
          <p14:tracePt t="14735" x="7410450" y="2427288"/>
          <p14:tracePt t="14774" x="7423150" y="2427288"/>
          <p14:tracePt t="14783" x="7435850" y="2427288"/>
          <p14:tracePt t="14790" x="7448550" y="2427288"/>
          <p14:tracePt t="14814" x="7459663" y="2427288"/>
          <p14:tracePt t="15006" x="7472363" y="2427288"/>
          <p14:tracePt t="15039" x="7485063" y="2414588"/>
          <p14:tracePt t="15062" x="7485063" y="2403475"/>
          <p14:tracePt t="15094" x="7497763" y="2390775"/>
          <p14:tracePt t="15126" x="7497763" y="2378075"/>
          <p14:tracePt t="15167" x="7497763" y="2365375"/>
          <p14:tracePt t="15199" x="7497763" y="2352675"/>
          <p14:tracePt t="15207" x="7497763" y="2339975"/>
          <p14:tracePt t="15255" x="7497763" y="2327275"/>
          <p14:tracePt t="15486" x="7510463" y="2327275"/>
          <p14:tracePt t="15494" x="7523163" y="2314575"/>
          <p14:tracePt t="15502" x="7535863" y="2290763"/>
          <p14:tracePt t="15510" x="7561263" y="2278063"/>
          <p14:tracePt t="15518" x="7572375" y="2252663"/>
          <p14:tracePt t="15526" x="7597775" y="2227263"/>
          <p14:tracePt t="15535" x="7623175" y="2214563"/>
          <p14:tracePt t="15543" x="7623175" y="2201863"/>
          <p14:tracePt t="15559" x="7623175" y="2190750"/>
          <p14:tracePt t="15566" x="7623175" y="2178050"/>
          <p14:tracePt t="15574" x="7623175" y="2165350"/>
          <p14:tracePt t="15590" x="7623175" y="2152650"/>
          <p14:tracePt t="15607" x="7623175" y="2139950"/>
          <p14:tracePt t="15623" x="7623175" y="2127250"/>
          <p14:tracePt t="15655" x="7623175" y="2114550"/>
          <p14:tracePt t="15678" x="7597775" y="2114550"/>
          <p14:tracePt t="15687" x="7585075" y="2114550"/>
          <p14:tracePt t="15694" x="7572375" y="2114550"/>
          <p14:tracePt t="15702" x="7561263" y="2114550"/>
          <p14:tracePt t="15711" x="7548563" y="2114550"/>
          <p14:tracePt t="15718" x="7535863" y="2114550"/>
          <p14:tracePt t="15734" x="7523163" y="2114550"/>
          <p14:tracePt t="15950" x="7523163" y="2127250"/>
          <p14:tracePt t="15958" x="7523163" y="2139950"/>
          <p14:tracePt t="15967" x="7523163" y="2152650"/>
          <p14:tracePt t="15974" x="7523163" y="2165350"/>
          <p14:tracePt t="15991" x="7523163" y="2190750"/>
          <p14:tracePt t="16000" x="7523163" y="2201863"/>
          <p14:tracePt t="16006" x="7535863" y="2214563"/>
          <p14:tracePt t="16022" x="7548563" y="2227263"/>
          <p14:tracePt t="16038" x="7572375" y="2239963"/>
          <p14:tracePt t="16070" x="7585075" y="2239963"/>
          <p14:tracePt t="16078" x="7597775" y="2252663"/>
          <p14:tracePt t="16095" x="7623175" y="2252663"/>
          <p14:tracePt t="16110" x="7635875" y="2252663"/>
          <p14:tracePt t="16118" x="7648575" y="2252663"/>
          <p14:tracePt t="16126" x="7673975" y="2278063"/>
          <p14:tracePt t="16158" x="7685088" y="2278063"/>
          <p14:tracePt t="16359" x="7661275" y="2278063"/>
          <p14:tracePt t="16366" x="7648575" y="2278063"/>
          <p14:tracePt t="16374" x="7635875" y="2278063"/>
          <p14:tracePt t="16383" x="7623175" y="2278063"/>
          <p14:tracePt t="16751" x="7610475" y="2265363"/>
          <p14:tracePt t="16838" x="7635875" y="2265363"/>
          <p14:tracePt t="16847" x="7661275" y="2265363"/>
          <p14:tracePt t="16854" x="7685088" y="2265363"/>
          <p14:tracePt t="16863" x="7697788" y="2265363"/>
          <p14:tracePt t="16870" x="7735888" y="2265363"/>
          <p14:tracePt t="16878" x="7773988" y="2265363"/>
          <p14:tracePt t="16886" x="7785100" y="2265363"/>
          <p14:tracePt t="16895" x="7823200" y="2265363"/>
          <p14:tracePt t="16902" x="7848600" y="2265363"/>
          <p14:tracePt t="16911" x="7886700" y="2265363"/>
          <p14:tracePt t="16919" x="7910513" y="2265363"/>
          <p14:tracePt t="16927" x="7923213" y="2265363"/>
          <p14:tracePt t="16935" x="7935913" y="2265363"/>
          <p14:tracePt t="16943" x="7961313" y="2265363"/>
          <p14:tracePt t="16959" x="7986713" y="2239963"/>
          <p14:tracePt t="16982" x="7999413" y="2239963"/>
          <p14:tracePt t="17295" x="8010525" y="2239963"/>
          <p14:tracePt t="17303" x="8048625" y="2239963"/>
          <p14:tracePt t="17319" x="8074025" y="2239963"/>
          <p14:tracePt t="17327" x="8086725" y="2239963"/>
          <p14:tracePt t="17335" x="8123238" y="2227263"/>
          <p14:tracePt t="17343" x="8135938" y="2227263"/>
          <p14:tracePt t="17351" x="8174038" y="2227263"/>
          <p14:tracePt t="17359" x="8186738" y="2227263"/>
          <p14:tracePt t="17367" x="8212138" y="2214563"/>
          <p14:tracePt t="17375" x="8248650" y="2214563"/>
          <p14:tracePt t="17383" x="8286750" y="2201863"/>
          <p14:tracePt t="17391" x="8312150" y="2201863"/>
          <p14:tracePt t="17398" x="8335963" y="2190750"/>
          <p14:tracePt t="17406" x="8348663" y="2190750"/>
          <p14:tracePt t="17414" x="8374063" y="2178050"/>
          <p14:tracePt t="17423" x="8386763" y="2178050"/>
          <p14:tracePt t="17431" x="8399463" y="2178050"/>
          <p14:tracePt t="17439" x="8424863" y="2178050"/>
          <p14:tracePt t="17448" x="8461375" y="2152650"/>
          <p14:tracePt t="17454" x="8474075" y="2152650"/>
          <p14:tracePt t="17470" x="8499475" y="2139950"/>
          <p14:tracePt t="17478" x="8512175" y="2139950"/>
          <p14:tracePt t="17486" x="8524875" y="2139950"/>
          <p14:tracePt t="17494" x="8537575" y="2139950"/>
          <p14:tracePt t="17503" x="8548688" y="2139950"/>
          <p14:tracePt t="17510" x="8561388" y="2139950"/>
          <p14:tracePt t="17743" x="8548688" y="2139950"/>
          <p14:tracePt t="17750" x="8537575" y="2139950"/>
          <p14:tracePt t="17758" x="8512175" y="2152650"/>
          <p14:tracePt t="17766" x="8474075" y="2165350"/>
          <p14:tracePt t="17774" x="8412163" y="2165350"/>
          <p14:tracePt t="17782" x="8361363" y="2165350"/>
          <p14:tracePt t="17790" x="8261350" y="2165350"/>
          <p14:tracePt t="17798" x="8174038" y="2165350"/>
          <p14:tracePt t="17806" x="8048625" y="2165350"/>
          <p14:tracePt t="17815" x="7948613" y="2165350"/>
          <p14:tracePt t="17822" x="7874000" y="2165350"/>
          <p14:tracePt t="17831" x="7748588" y="2165350"/>
          <p14:tracePt t="17838" x="7673975" y="2165350"/>
          <p14:tracePt t="17847" x="7572375" y="2165350"/>
          <p14:tracePt t="17854" x="7497763" y="2165350"/>
          <p14:tracePt t="17864" x="7435850" y="2165350"/>
          <p14:tracePt t="17870" x="7385050" y="2165350"/>
          <p14:tracePt t="17880" x="7348538" y="2165350"/>
          <p14:tracePt t="17886" x="7323138" y="2165350"/>
          <p14:tracePt t="17895" x="7310438" y="2165350"/>
          <p14:tracePt t="18062" x="7323138" y="2165350"/>
          <p14:tracePt t="18071" x="7359650" y="2165350"/>
          <p14:tracePt t="18079" x="7397750" y="2165350"/>
          <p14:tracePt t="18087" x="7448550" y="2165350"/>
          <p14:tracePt t="18095" x="7561263" y="2165350"/>
          <p14:tracePt t="18102" x="7610475" y="2139950"/>
          <p14:tracePt t="18111" x="7697788" y="2139950"/>
          <p14:tracePt t="18119" x="7797800" y="2127250"/>
          <p14:tracePt t="18127" x="7874000" y="2114550"/>
          <p14:tracePt t="18135" x="7961313" y="2101850"/>
          <p14:tracePt t="18142" x="8061325" y="2078038"/>
          <p14:tracePt t="18150" x="8110538" y="2078038"/>
          <p14:tracePt t="18159" x="8161338" y="2065338"/>
          <p14:tracePt t="18167" x="8212138" y="2065338"/>
          <p14:tracePt t="18175" x="8274050" y="2065338"/>
          <p14:tracePt t="18182" x="8312150" y="2052638"/>
          <p14:tracePt t="18191" x="8324850" y="2052638"/>
          <p14:tracePt t="18198" x="8348663" y="2052638"/>
          <p14:tracePt t="18207" x="8361363" y="2052638"/>
          <p14:tracePt t="18335" x="8361363" y="2065338"/>
          <p14:tracePt t="18343" x="8335963" y="2078038"/>
          <p14:tracePt t="18351" x="8274050" y="2089150"/>
          <p14:tracePt t="18358" x="8186738" y="2114550"/>
          <p14:tracePt t="18366" x="8123238" y="2139950"/>
          <p14:tracePt t="18375" x="8010525" y="2178050"/>
          <p14:tracePt t="18383" x="7948613" y="2201863"/>
          <p14:tracePt t="18391" x="7874000" y="2239963"/>
          <p14:tracePt t="18399" x="7797800" y="2265363"/>
          <p14:tracePt t="18406" x="7735888" y="2303463"/>
          <p14:tracePt t="18414" x="7710488" y="2314575"/>
          <p14:tracePt t="18422" x="7697788" y="2314575"/>
          <p14:tracePt t="18431" x="7673975" y="2314575"/>
          <p14:tracePt t="18439" x="7661275" y="2327275"/>
          <p14:tracePt t="18662" x="7661275" y="2314575"/>
          <p14:tracePt t="18678" x="7673975" y="2303463"/>
          <p14:tracePt t="18686" x="7697788" y="2303463"/>
          <p14:tracePt t="18695" x="7697788" y="2290763"/>
          <p14:tracePt t="18702" x="7710488" y="2290763"/>
          <p14:tracePt t="18871" x="7723188" y="2290763"/>
          <p14:tracePt t="18879" x="7735888" y="2290763"/>
          <p14:tracePt t="18887" x="7761288" y="2290763"/>
          <p14:tracePt t="18895" x="7785100" y="2290763"/>
          <p14:tracePt t="18903" x="7823200" y="2290763"/>
          <p14:tracePt t="18913" x="7874000" y="2290763"/>
          <p14:tracePt t="18918" x="7923213" y="2290763"/>
          <p14:tracePt t="18927" x="7986713" y="2290763"/>
          <p14:tracePt t="18935" x="8035925" y="2290763"/>
          <p14:tracePt t="18943" x="8110538" y="2290763"/>
          <p14:tracePt t="18951" x="8186738" y="2290763"/>
          <p14:tracePt t="18959" x="8248650" y="2290763"/>
          <p14:tracePt t="18967" x="8299450" y="2290763"/>
          <p14:tracePt t="18974" x="8348663" y="2278063"/>
          <p14:tracePt t="18982" x="8374063" y="2265363"/>
          <p14:tracePt t="18991" x="8386763" y="2265363"/>
          <p14:tracePt t="18998" x="8399463" y="2265363"/>
          <p14:tracePt t="19007" x="8412163" y="2265363"/>
          <p14:tracePt t="19047" x="8424863" y="2252663"/>
          <p14:tracePt t="19263" x="8412163" y="2252663"/>
          <p14:tracePt t="19271" x="8386763" y="2252663"/>
          <p14:tracePt t="19279" x="8335963" y="2252663"/>
          <p14:tracePt t="19286" x="8235950" y="2252663"/>
          <p14:tracePt t="19296" x="8174038" y="2252663"/>
          <p14:tracePt t="19303" x="8074025" y="2252663"/>
          <p14:tracePt t="19312" x="7935913" y="2252663"/>
          <p14:tracePt t="19318" x="7835900" y="2252663"/>
          <p14:tracePt t="19327" x="7723188" y="2252663"/>
          <p14:tracePt t="19334" x="7597775" y="2252663"/>
          <p14:tracePt t="19343" x="7459663" y="2252663"/>
          <p14:tracePt t="19350" x="7285038" y="2252663"/>
          <p14:tracePt t="19358" x="7110413" y="2252663"/>
          <p14:tracePt t="19366" x="6910388" y="2252663"/>
          <p14:tracePt t="19374" x="6734175" y="2252663"/>
          <p14:tracePt t="19383" x="6534150" y="2252663"/>
          <p14:tracePt t="19391" x="6359525" y="2252663"/>
          <p14:tracePt t="19399" x="6157913" y="2252663"/>
          <p14:tracePt t="19407" x="5970588" y="2252663"/>
          <p14:tracePt t="19414" x="5770563" y="2252663"/>
          <p14:tracePt t="19423" x="5495925" y="2252663"/>
          <p14:tracePt t="19431" x="5257800" y="2252663"/>
          <p14:tracePt t="19438" x="5045075" y="2252663"/>
          <p14:tracePt t="19447" x="4868863" y="2252663"/>
          <p14:tracePt t="19454" x="4681538" y="2252663"/>
          <p14:tracePt t="19463" x="4506913" y="2252663"/>
          <p14:tracePt t="19470" x="4343400" y="2252663"/>
          <p14:tracePt t="19479" x="4192588" y="2252663"/>
          <p14:tracePt t="19486" x="4056063" y="2252663"/>
          <p14:tracePt t="19496" x="3917950" y="2252663"/>
          <p14:tracePt t="19502" x="3805238" y="2278063"/>
          <p14:tracePt t="19512" x="3679825" y="2290763"/>
          <p14:tracePt t="19518" x="3592513" y="2314575"/>
          <p14:tracePt t="19528" x="3541713" y="2327275"/>
          <p14:tracePt t="19534" x="3441700" y="2352675"/>
          <p14:tracePt t="19543" x="3354388" y="2365375"/>
          <p14:tracePt t="19550" x="3228975" y="2414588"/>
          <p14:tracePt t="19558" x="3092450" y="2465388"/>
          <p14:tracePt t="19567" x="2992438" y="2490788"/>
          <p14:tracePt t="19574" x="2867025" y="2540000"/>
          <p14:tracePt t="19582" x="2778125" y="2552700"/>
          <p14:tracePt t="19590" x="2703513" y="2590800"/>
          <p14:tracePt t="19598" x="2590800" y="2627313"/>
          <p14:tracePt t="19607" x="2465388" y="2678113"/>
          <p14:tracePt t="19629" x="2203450" y="2740025"/>
          <p14:tracePt t="19632" x="2052638" y="2752725"/>
          <p14:tracePt t="19638" x="1952625" y="2765425"/>
          <p14:tracePt t="19647" x="1839913" y="2803525"/>
          <p14:tracePt t="19654" x="1714500" y="2816225"/>
          <p14:tracePt t="19663" x="1627188" y="2828925"/>
          <p14:tracePt t="19670" x="1577975" y="2828925"/>
          <p14:tracePt t="19679" x="1552575" y="2828925"/>
          <p14:tracePt t="19687" x="1539875" y="2828925"/>
          <p14:tracePt t="19782" x="1527175" y="2816225"/>
          <p14:tracePt t="19790" x="1514475" y="2816225"/>
          <p14:tracePt t="19798" x="1476375" y="2803525"/>
          <p14:tracePt t="19807" x="1401763" y="2790825"/>
          <p14:tracePt t="19814" x="1327150" y="2765425"/>
          <p14:tracePt t="19822" x="1276350" y="2752725"/>
          <p14:tracePt t="19831" x="1227138" y="2752725"/>
          <p14:tracePt t="19839" x="1201738" y="2752725"/>
          <p14:tracePt t="19847" x="1176338" y="2752725"/>
          <p14:tracePt t="19863" x="1163638" y="2752725"/>
          <p14:tracePt t="20014" x="1176338" y="2752725"/>
          <p14:tracePt t="20023" x="1189038" y="2752725"/>
          <p14:tracePt t="20031" x="1214438" y="2752725"/>
          <p14:tracePt t="20039" x="1239838" y="2752725"/>
          <p14:tracePt t="20047" x="1263650" y="2752725"/>
          <p14:tracePt t="20055" x="1301750" y="2752725"/>
          <p14:tracePt t="20062" x="1327150" y="2752725"/>
          <p14:tracePt t="20070" x="1352550" y="2752725"/>
          <p14:tracePt t="20079" x="1389063" y="2752725"/>
          <p14:tracePt t="20086" x="1414463" y="2752725"/>
          <p14:tracePt t="20095" x="1452563" y="2752725"/>
          <p14:tracePt t="20103" x="1476375" y="2752725"/>
          <p14:tracePt t="20111" x="1501775" y="2752725"/>
          <p14:tracePt t="20119" x="1527175" y="2752725"/>
          <p14:tracePt t="20128" x="1539875" y="2752725"/>
          <p14:tracePt t="20135" x="1552575" y="2752725"/>
          <p14:tracePt t="20271" x="1539875" y="2752725"/>
          <p14:tracePt t="20279" x="1527175" y="2752725"/>
          <p14:tracePt t="20287" x="1501775" y="2752725"/>
          <p14:tracePt t="20295" x="1489075" y="2752725"/>
          <p14:tracePt t="20303" x="1465263" y="2752725"/>
          <p14:tracePt t="20311" x="1452563" y="2752725"/>
          <p14:tracePt t="20319" x="1414463" y="2752725"/>
          <p14:tracePt t="20328" x="1389063" y="2752725"/>
          <p14:tracePt t="20335" x="1376363" y="2752725"/>
          <p14:tracePt t="20344" x="1339850" y="2752725"/>
          <p14:tracePt t="20350" x="1327150" y="2752725"/>
          <p14:tracePt t="20359" x="1301750" y="2752725"/>
          <p14:tracePt t="20367" x="1289050" y="2752725"/>
          <p14:tracePt t="20375" x="1276350" y="2752725"/>
          <p14:tracePt t="20383" x="1263650" y="2765425"/>
          <p14:tracePt t="20399" x="1252538" y="2765425"/>
          <p14:tracePt t="20415" x="1239838" y="2765425"/>
          <p14:tracePt t="20439" x="1227138" y="2765425"/>
          <p14:tracePt t="20518" x="1227138" y="2790825"/>
          <p14:tracePt t="20534" x="1227138" y="2816225"/>
          <p14:tracePt t="20551" x="1227138" y="2840038"/>
          <p14:tracePt t="20559" x="1227138" y="2852738"/>
          <p14:tracePt t="20567" x="1239838" y="2890838"/>
          <p14:tracePt t="20575" x="1239838" y="2928938"/>
          <p14:tracePt t="20583" x="1239838" y="2952750"/>
          <p14:tracePt t="20591" x="1239838" y="2978150"/>
          <p14:tracePt t="20598" x="1239838" y="3028950"/>
          <p14:tracePt t="20606" x="1239838" y="3065463"/>
          <p14:tracePt t="20614" x="1239838" y="3078163"/>
          <p14:tracePt t="20622" x="1239838" y="3116263"/>
          <p14:tracePt t="20630" x="1239838" y="3128963"/>
          <p14:tracePt t="20638" x="1214438" y="3165475"/>
          <p14:tracePt t="20647" x="1201738" y="3203575"/>
          <p14:tracePt t="20655" x="1201738" y="3216275"/>
          <p14:tracePt t="20662" x="1201738" y="3241675"/>
          <p14:tracePt t="20671" x="1189038" y="3254375"/>
          <p14:tracePt t="20686" x="1189038" y="3267075"/>
          <p14:tracePt t="20695" x="1189038" y="3278188"/>
          <p14:tracePt t="20830" x="1201738" y="3290888"/>
          <p14:tracePt t="20839" x="1214438" y="3290888"/>
          <p14:tracePt t="20846" x="1263650" y="3290888"/>
          <p14:tracePt t="20854" x="1301750" y="3290888"/>
          <p14:tracePt t="20878" x="1352550" y="3278188"/>
          <p14:tracePt t="20886" x="1376363" y="3278188"/>
          <p14:tracePt t="20895" x="1389063" y="3278188"/>
          <p14:tracePt t="20903" x="1439863" y="3278188"/>
          <p14:tracePt t="20911" x="1527175" y="3278188"/>
          <p14:tracePt t="20919" x="1577975" y="3278188"/>
          <p14:tracePt t="20927" x="1639888" y="3278188"/>
          <p14:tracePt t="20935" x="1689100" y="3278188"/>
          <p14:tracePt t="20944" x="1765300" y="3278188"/>
          <p14:tracePt t="20950" x="1814513" y="3278188"/>
          <p14:tracePt t="20960" x="1865313" y="3290888"/>
          <p14:tracePt t="20966" x="1903413" y="3290888"/>
          <p14:tracePt t="20975" x="1927225" y="3290888"/>
          <p14:tracePt t="21143" x="1914525" y="3290888"/>
          <p14:tracePt t="21150" x="1878013" y="3290888"/>
          <p14:tracePt t="21159" x="1827213" y="3290888"/>
          <p14:tracePt t="21166" x="1765300" y="3278188"/>
          <p14:tracePt t="21176" x="1701800" y="3278188"/>
          <p14:tracePt t="21182" x="1614488" y="3228975"/>
          <p14:tracePt t="21191" x="1565275" y="3228975"/>
          <p14:tracePt t="21198" x="1465263" y="3216275"/>
          <p14:tracePt t="21206" x="1401763" y="3165475"/>
          <p14:tracePt t="21214" x="1327150" y="3128963"/>
          <p14:tracePt t="21222" x="1301750" y="3103563"/>
          <p14:tracePt t="21230" x="1263650" y="3078163"/>
          <p14:tracePt t="21238" x="1252538" y="3065463"/>
          <p14:tracePt t="21246" x="1239838" y="3041650"/>
          <p14:tracePt t="21254" x="1227138" y="3016250"/>
          <p14:tracePt t="21263" x="1214438" y="2990850"/>
          <p14:tracePt t="21270" x="1214438" y="2952750"/>
          <p14:tracePt t="21278" x="1214438" y="2928938"/>
          <p14:tracePt t="21286" x="1214438" y="2890838"/>
          <p14:tracePt t="21295" x="1214438" y="2878138"/>
          <p14:tracePt t="21302" x="1214438" y="2865438"/>
          <p14:tracePt t="21310" x="1214438" y="2852738"/>
          <p14:tracePt t="21318" x="1214438" y="2840038"/>
          <p14:tracePt t="21326" x="1214438" y="2828925"/>
          <p14:tracePt t="21335" x="1214438" y="2816225"/>
          <p14:tracePt t="21343" x="1214438" y="2803525"/>
          <p14:tracePt t="21350" x="1239838" y="2778125"/>
          <p14:tracePt t="21360" x="1252538" y="2765425"/>
          <p14:tracePt t="21366" x="1263650" y="2765425"/>
          <p14:tracePt t="21377" x="1276350" y="2752725"/>
          <p14:tracePt t="21382" x="1314450" y="2728913"/>
          <p14:tracePt t="21391" x="1339850" y="2728913"/>
          <p14:tracePt t="21398" x="1376363" y="2716213"/>
          <p14:tracePt t="21407" x="1414463" y="2703513"/>
          <p14:tracePt t="21415" x="1465263" y="2678113"/>
          <p14:tracePt t="21422" x="1527175" y="2665413"/>
          <p14:tracePt t="21430" x="1577975" y="2665413"/>
          <p14:tracePt t="21438" x="1639888" y="2665413"/>
          <p14:tracePt t="21446" x="1714500" y="2665413"/>
          <p14:tracePt t="21455" x="1790700" y="2665413"/>
          <p14:tracePt t="21463" x="1865313" y="2665413"/>
          <p14:tracePt t="21470" x="1927225" y="2665413"/>
          <p14:tracePt t="21478" x="2003425" y="2665413"/>
          <p14:tracePt t="21486" x="2103438" y="2665413"/>
          <p14:tracePt t="21494" x="2165350" y="2665413"/>
          <p14:tracePt t="21502" x="2239963" y="2665413"/>
          <p14:tracePt t="21511" x="2339975" y="2665413"/>
          <p14:tracePt t="21518" x="2403475" y="2665413"/>
          <p14:tracePt t="21527" x="2490788" y="2665413"/>
          <p14:tracePt t="21535" x="2590800" y="2665413"/>
          <p14:tracePt t="21543" x="2654300" y="2665413"/>
          <p14:tracePt t="21551" x="2754313" y="2665413"/>
          <p14:tracePt t="21560" x="2879725" y="2652713"/>
          <p14:tracePt t="21567" x="2992438" y="2640013"/>
          <p14:tracePt t="21576" x="3116263" y="2616200"/>
          <p14:tracePt t="21583" x="3241675" y="2616200"/>
          <p14:tracePt t="21591" x="3417888" y="2603500"/>
          <p14:tracePt t="21598" x="3567113" y="2590800"/>
          <p14:tracePt t="21607" x="3730625" y="2590800"/>
          <p14:tracePt t="21615" x="3917950" y="2578100"/>
          <p14:tracePt t="21622" x="4081463" y="2578100"/>
          <p14:tracePt t="21630" x="4243388" y="2578100"/>
          <p14:tracePt t="21639" x="4394200" y="2578100"/>
          <p14:tracePt t="21646" x="4556125" y="2552700"/>
          <p14:tracePt t="21655" x="4681538" y="2540000"/>
          <p14:tracePt t="21663" x="4806950" y="2540000"/>
          <p14:tracePt t="21670" x="4956175" y="2516188"/>
          <p14:tracePt t="21678" x="5094288" y="2516188"/>
          <p14:tracePt t="21686" x="5232400" y="2516188"/>
          <p14:tracePt t="21694" x="5357813" y="2516188"/>
          <p14:tracePt t="21702" x="5507038" y="2516188"/>
          <p14:tracePt t="21710" x="5632450" y="2516188"/>
          <p14:tracePt t="21719" x="5745163" y="2516188"/>
          <p14:tracePt t="21726" x="5845175" y="2516188"/>
          <p14:tracePt t="21734" x="5932488" y="2516188"/>
          <p14:tracePt t="21743" x="6034088" y="2516188"/>
          <p14:tracePt t="21751" x="6134100" y="2516188"/>
          <p14:tracePt t="21759" x="6234113" y="2516188"/>
          <p14:tracePt t="21767" x="6359525" y="2516188"/>
          <p14:tracePt t="21776" x="6496050" y="2516188"/>
          <p14:tracePt t="21782" x="6608763" y="2516188"/>
          <p14:tracePt t="21793" x="6734175" y="2516188"/>
          <p14:tracePt t="21798" x="6846888" y="2516188"/>
          <p14:tracePt t="21806" x="6959600" y="2516188"/>
          <p14:tracePt t="21814" x="7059613" y="2516188"/>
          <p14:tracePt t="21822" x="7146925" y="2516188"/>
          <p14:tracePt t="21830" x="7235825" y="2516188"/>
          <p14:tracePt t="21838" x="7310438" y="2516188"/>
          <p14:tracePt t="21846" x="7385050" y="2516188"/>
          <p14:tracePt t="21854" x="7448550" y="2516188"/>
          <p14:tracePt t="21862" x="7497763" y="2516188"/>
          <p14:tracePt t="21877" x="7535863" y="2516188"/>
          <p14:tracePt t="21879" x="7585075" y="2516188"/>
          <p14:tracePt t="21887" x="7661275" y="2516188"/>
          <p14:tracePt t="21894" x="7697788" y="2516188"/>
          <p14:tracePt t="21903" x="7761288" y="2490788"/>
          <p14:tracePt t="21911" x="7810500" y="2490788"/>
          <p14:tracePt t="21918" x="7861300" y="2490788"/>
          <p14:tracePt t="21927" x="7948613" y="2478088"/>
          <p14:tracePt t="21934" x="8035925" y="2478088"/>
          <p14:tracePt t="21942" x="8123238" y="2478088"/>
          <p14:tracePt t="21950" x="8212138" y="2478088"/>
          <p14:tracePt t="21959" x="8274050" y="2478088"/>
          <p14:tracePt t="21967" x="8312150" y="2478088"/>
          <p14:tracePt t="21976" x="8348663" y="2478088"/>
          <p14:tracePt t="21982" x="8361363" y="2478088"/>
          <p14:tracePt t="21993" x="8386763" y="2478088"/>
          <p14:tracePt t="21999" x="8412163" y="2478088"/>
          <p14:tracePt t="22007" x="8448675" y="2478088"/>
          <p14:tracePt t="22015" x="8461375" y="2478088"/>
          <p14:tracePt t="22023" x="8486775" y="2478088"/>
          <p14:tracePt t="22031" x="8512175" y="2478088"/>
          <p14:tracePt t="22039" x="8524875" y="2478088"/>
          <p14:tracePt t="22047" x="8548688" y="2478088"/>
          <p14:tracePt t="22054" x="8561388" y="2478088"/>
          <p14:tracePt t="22062" x="8574088" y="2478088"/>
          <p14:tracePt t="22070" x="8586788" y="2478088"/>
          <p14:tracePt t="22078" x="8612188" y="2478088"/>
          <p14:tracePt t="22094" x="8637588" y="2478088"/>
          <p14:tracePt t="22110" x="8650288" y="2478088"/>
          <p14:tracePt t="22118" x="8686800" y="2490788"/>
          <p14:tracePt t="22134" x="8712200" y="2516188"/>
          <p14:tracePt t="22143" x="8724900" y="2516188"/>
          <p14:tracePt t="22223" x="8724900" y="2527300"/>
          <p14:tracePt t="22230" x="8724900" y="2540000"/>
          <p14:tracePt t="22239" x="8724900" y="2552700"/>
          <p14:tracePt t="22247" x="8724900" y="2590800"/>
          <p14:tracePt t="22254" x="8724900" y="2616200"/>
          <p14:tracePt t="22263" x="8724900" y="2665413"/>
          <p14:tracePt t="22271" x="8712200" y="2690813"/>
          <p14:tracePt t="22278" x="8674100" y="2740025"/>
          <p14:tracePt t="22287" x="8674100" y="2752725"/>
          <p14:tracePt t="22295" x="8650288" y="2803525"/>
          <p14:tracePt t="22302" x="8624888" y="2840038"/>
          <p14:tracePt t="22310" x="8586788" y="2878138"/>
          <p14:tracePt t="22319" x="8586788" y="2916238"/>
          <p14:tracePt t="22327" x="8561388" y="2965450"/>
          <p14:tracePt t="22335" x="8537575" y="3016250"/>
          <p14:tracePt t="22343" x="8524875" y="3041650"/>
          <p14:tracePt t="22351" x="8524875" y="3090863"/>
          <p14:tracePt t="22359" x="8486775" y="3128963"/>
          <p14:tracePt t="22367" x="8474075" y="3154363"/>
          <p14:tracePt t="22375" x="8461375" y="3190875"/>
          <p14:tracePt t="22383" x="8424863" y="3228975"/>
          <p14:tracePt t="22392" x="8399463" y="3254375"/>
          <p14:tracePt t="22398" x="8374063" y="3278188"/>
          <p14:tracePt t="22409" x="8361363" y="3303588"/>
          <p14:tracePt t="22414" x="8335963" y="3328988"/>
          <p14:tracePt t="22423" x="8312150" y="3354388"/>
          <p14:tracePt t="22430" x="8299450" y="3378200"/>
          <p14:tracePt t="22439" x="8286750" y="3390900"/>
          <p14:tracePt t="22447" x="8274050" y="3403600"/>
          <p14:tracePt t="22455" x="8274050" y="3416300"/>
          <p14:tracePt t="22463" x="8248650" y="3441700"/>
          <p14:tracePt t="22479" x="8235950" y="3467100"/>
          <p14:tracePt t="22487" x="8212138" y="3490913"/>
          <p14:tracePt t="22495" x="8199438" y="3503613"/>
          <p14:tracePt t="22503" x="8186738" y="3516313"/>
          <p14:tracePt t="22519" x="8161338" y="3529013"/>
          <p14:tracePt t="22535" x="8148638" y="3541713"/>
          <p14:tracePt t="22543" x="8123238" y="3554413"/>
          <p14:tracePt t="22567" x="8099425" y="3554413"/>
          <p14:tracePt t="22575" x="8086725" y="3554413"/>
          <p14:tracePt t="22592" x="8061325" y="3554413"/>
          <p14:tracePt t="22598" x="8023225" y="3554413"/>
          <p14:tracePt t="22608" x="7999413" y="3554413"/>
          <p14:tracePt t="22615" x="7961313" y="3554413"/>
          <p14:tracePt t="22627" x="7935913" y="3554413"/>
          <p14:tracePt t="22630" x="7897813" y="3554413"/>
          <p14:tracePt t="22639" x="7848600" y="3554413"/>
          <p14:tracePt t="22646" x="7797800" y="3554413"/>
          <p14:tracePt t="22654" x="7748588" y="3554413"/>
          <p14:tracePt t="22662" x="7685088" y="3554413"/>
          <p14:tracePt t="22670" x="7597775" y="3554413"/>
          <p14:tracePt t="22678" x="7523163" y="3554413"/>
          <p14:tracePt t="22687" x="7459663" y="3554413"/>
          <p14:tracePt t="22694" x="7410450" y="3554413"/>
          <p14:tracePt t="22702" x="7335838" y="3554413"/>
          <p14:tracePt t="22710" x="7285038" y="3554413"/>
          <p14:tracePt t="22718" x="7210425" y="3554413"/>
          <p14:tracePt t="22727" x="7146925" y="3554413"/>
          <p14:tracePt t="22735" x="7085013" y="3554413"/>
          <p14:tracePt t="22742" x="7034213" y="3554413"/>
          <p14:tracePt t="22750" x="6985000" y="3554413"/>
          <p14:tracePt t="22759" x="6946900" y="3554413"/>
          <p14:tracePt t="22767" x="6884988" y="3554413"/>
          <p14:tracePt t="22775" x="6846888" y="3554413"/>
          <p14:tracePt t="22782" x="6797675" y="3554413"/>
          <p14:tracePt t="22791" x="6759575" y="3554413"/>
          <p14:tracePt t="22798" x="6708775" y="3554413"/>
          <p14:tracePt t="22808" x="6634163" y="3554413"/>
          <p14:tracePt t="22815" x="6608763" y="3554413"/>
          <p14:tracePt t="22824" x="6559550" y="3554413"/>
          <p14:tracePt t="22831" x="6521450" y="3554413"/>
          <p14:tracePt t="22839" x="6472238" y="3554413"/>
          <p14:tracePt t="22846" x="6421438" y="3554413"/>
          <p14:tracePt t="22855" x="6383338" y="3554413"/>
          <p14:tracePt t="22862" x="6334125" y="3554413"/>
          <p14:tracePt t="22871" x="6283325" y="3554413"/>
          <p14:tracePt t="22878" x="6234113" y="3554413"/>
          <p14:tracePt t="22886" x="6183313" y="3554413"/>
          <p14:tracePt t="22894" x="6108700" y="3554413"/>
          <p14:tracePt t="22902" x="6057900" y="3554413"/>
          <p14:tracePt t="22910" x="5995988" y="3554413"/>
          <p14:tracePt t="22918" x="5945188" y="3554413"/>
          <p14:tracePt t="22926" x="5895975" y="3554413"/>
          <p14:tracePt t="22934" x="5808663" y="3554413"/>
          <p14:tracePt t="22942" x="5732463" y="3554413"/>
          <p14:tracePt t="22950" x="5670550" y="3554413"/>
          <p14:tracePt t="22959" x="5607050" y="3554413"/>
          <p14:tracePt t="22966" x="5532438" y="3554413"/>
          <p14:tracePt t="22975" x="5470525" y="3554413"/>
          <p14:tracePt t="22982" x="5394325" y="3554413"/>
          <p14:tracePt t="22991" x="5319713" y="3554413"/>
          <p14:tracePt t="22998" x="5257800" y="3554413"/>
          <p14:tracePt t="23008" x="5207000" y="3554413"/>
          <p14:tracePt t="23014" x="5132388" y="3554413"/>
          <p14:tracePt t="23024" x="5057775" y="3554413"/>
          <p14:tracePt t="23030" x="4968875" y="3554413"/>
          <p14:tracePt t="23039" x="4894263" y="3554413"/>
          <p14:tracePt t="23047" x="4819650" y="3554413"/>
          <p14:tracePt t="23055" x="4756150" y="3554413"/>
          <p14:tracePt t="23063" x="4668838" y="3554413"/>
          <p14:tracePt t="23070" x="4581525" y="3554413"/>
          <p14:tracePt t="23078" x="4518025" y="3554413"/>
          <p14:tracePt t="23086" x="4456113" y="3554413"/>
          <p14:tracePt t="23094" x="4368800" y="3554413"/>
          <p14:tracePt t="23102" x="4281488" y="3554413"/>
          <p14:tracePt t="23110" x="4217988" y="3554413"/>
          <p14:tracePt t="23118" x="4130675" y="3554413"/>
          <p14:tracePt t="23126" x="4068763" y="3554413"/>
          <p14:tracePt t="23134" x="3992563" y="3554413"/>
          <p14:tracePt t="23142" x="3905250" y="3554413"/>
          <p14:tracePt t="23150" x="3830638" y="3554413"/>
          <p14:tracePt t="23159" x="3756025" y="3554413"/>
          <p14:tracePt t="23166" x="3692525" y="3554413"/>
          <p14:tracePt t="23175" x="3617913" y="3554413"/>
          <p14:tracePt t="23182" x="3541713" y="3554413"/>
          <p14:tracePt t="23191" x="3454400" y="3554413"/>
          <p14:tracePt t="23198" x="3367088" y="3554413"/>
          <p14:tracePt t="23208" x="3305175" y="3554413"/>
          <p14:tracePt t="23214" x="3216275" y="3554413"/>
          <p14:tracePt t="23224" x="3116263" y="3554413"/>
          <p14:tracePt t="23230" x="3054350" y="3554413"/>
          <p14:tracePt t="23239" x="2967038" y="3554413"/>
          <p14:tracePt t="23246" x="2879725" y="3554413"/>
          <p14:tracePt t="23254" x="2816225" y="3554413"/>
          <p14:tracePt t="23263" x="2741613" y="3554413"/>
          <p14:tracePt t="23271" x="2641600" y="3554413"/>
          <p14:tracePt t="23279" x="2565400" y="3554413"/>
          <p14:tracePt t="23286" x="2465388" y="3554413"/>
          <p14:tracePt t="23295" x="2378075" y="3554413"/>
          <p14:tracePt t="23303" x="2290763" y="3554413"/>
          <p14:tracePt t="23311" x="2203450" y="3554413"/>
          <p14:tracePt t="23318" x="2103438" y="3554413"/>
          <p14:tracePt t="23327" x="2027238" y="3554413"/>
          <p14:tracePt t="23335" x="1952625" y="3554413"/>
          <p14:tracePt t="23343" x="1865313" y="3554413"/>
          <p14:tracePt t="23351" x="1814513" y="3554413"/>
          <p14:tracePt t="23358" x="1765300" y="3554413"/>
          <p14:tracePt t="23367" x="1714500" y="3554413"/>
          <p14:tracePt t="23374" x="1665288" y="3554413"/>
          <p14:tracePt t="23383" x="1614488" y="3554413"/>
          <p14:tracePt t="23391" x="1589088" y="3554413"/>
          <p14:tracePt t="23398" x="1539875" y="3554413"/>
          <p14:tracePt t="23408" x="1501775" y="3554413"/>
          <p14:tracePt t="23414" x="1465263" y="3554413"/>
          <p14:tracePt t="23424" x="1427163" y="3554413"/>
          <p14:tracePt t="23431" x="1401763" y="3554413"/>
          <p14:tracePt t="23441" x="1363663" y="3554413"/>
          <p14:tracePt t="23447" x="1327150" y="3554413"/>
          <p14:tracePt t="23455" x="1314450" y="3554413"/>
          <p14:tracePt t="23470" x="1289050" y="3554413"/>
          <p14:tracePt t="23479" x="1276350" y="3554413"/>
          <p14:tracePt t="23486" x="1263650" y="3554413"/>
          <p14:tracePt t="23495" x="1252538" y="3554413"/>
          <p14:tracePt t="23503" x="1239838" y="3554413"/>
          <p14:tracePt t="23575" x="1227138" y="3554413"/>
          <p14:tracePt t="23582" x="1201738" y="3541713"/>
          <p14:tracePt t="23591" x="1189038" y="3503613"/>
          <p14:tracePt t="23599" x="1139825" y="3441700"/>
          <p14:tracePt t="23607" x="1139825" y="3416300"/>
          <p14:tracePt t="23615" x="1101725" y="3367088"/>
          <p14:tracePt t="23625" x="1089025" y="3316288"/>
          <p14:tracePt t="23631" x="1089025" y="3254375"/>
          <p14:tracePt t="23641" x="1089025" y="3178175"/>
          <p14:tracePt t="23647" x="1089025" y="3128963"/>
          <p14:tracePt t="23655" x="1089025" y="3065463"/>
          <p14:tracePt t="23663" x="1089025" y="3016250"/>
          <p14:tracePt t="23670" x="1089025" y="2952750"/>
          <p14:tracePt t="23678" x="1089025" y="2903538"/>
          <p14:tracePt t="23687" x="1089025" y="2865438"/>
          <p14:tracePt t="23694" x="1089025" y="2828925"/>
          <p14:tracePt t="23703" x="1101725" y="2790825"/>
          <p14:tracePt t="23710" x="1101725" y="2778125"/>
          <p14:tracePt t="23718" x="1101725" y="2752725"/>
          <p14:tracePt t="23726" x="1101725" y="2728913"/>
          <p14:tracePt t="23734" x="1101725" y="2703513"/>
          <p14:tracePt t="23751" x="1114425" y="2690813"/>
          <p14:tracePt t="23871" x="1127125" y="2678113"/>
          <p14:tracePt t="23879" x="1139825" y="2665413"/>
          <p14:tracePt t="23895" x="1176338" y="2665413"/>
          <p14:tracePt t="23903" x="1214438" y="2665413"/>
          <p14:tracePt t="23911" x="1252538" y="2665413"/>
          <p14:tracePt t="23918" x="1301750" y="2665413"/>
          <p14:tracePt t="23927" x="1363663" y="2665413"/>
          <p14:tracePt t="23934" x="1439863" y="2665413"/>
          <p14:tracePt t="23943" x="1539875" y="2665413"/>
          <p14:tracePt t="23951" x="1639888" y="2665413"/>
          <p14:tracePt t="23958" x="1752600" y="2665413"/>
          <p14:tracePt t="23967" x="1878013" y="2665413"/>
          <p14:tracePt t="23974" x="1990725" y="2665413"/>
          <p14:tracePt t="23982" x="2103438" y="2665413"/>
          <p14:tracePt t="23991" x="2203450" y="2665413"/>
          <p14:tracePt t="23999" x="2328863" y="2665413"/>
          <p14:tracePt t="24007" x="2416175" y="2640013"/>
          <p14:tracePt t="24014" x="2528888" y="2640013"/>
          <p14:tracePt t="24023" x="2628900" y="2603500"/>
          <p14:tracePt t="24030" x="2728913" y="2603500"/>
          <p14:tracePt t="24040" x="2867025" y="2578100"/>
          <p14:tracePt t="24046" x="2992438" y="2552700"/>
          <p14:tracePt t="24057" x="3116263" y="2540000"/>
          <p14:tracePt t="24063" x="3241675" y="2527300"/>
          <p14:tracePt t="24071" x="3354388" y="2516188"/>
          <p14:tracePt t="24078" x="3454400" y="2516188"/>
          <p14:tracePt t="24086" x="3541713" y="2516188"/>
          <p14:tracePt t="24094" x="3630613" y="2516188"/>
          <p14:tracePt t="24102" x="3679825" y="2516188"/>
          <p14:tracePt t="24110" x="3743325" y="2516188"/>
          <p14:tracePt t="24118" x="3792538" y="2516188"/>
          <p14:tracePt t="24126" x="3879850" y="2516188"/>
          <p14:tracePt t="24135" x="3956050" y="2516188"/>
          <p14:tracePt t="24143" x="4030663" y="2516188"/>
          <p14:tracePt t="24151" x="4130675" y="2516188"/>
          <p14:tracePt t="24158" x="4217988" y="2516188"/>
          <p14:tracePt t="24167" x="4330700" y="2516188"/>
          <p14:tracePt t="24175" x="4468813" y="2516188"/>
          <p14:tracePt t="24183" x="4606925" y="2516188"/>
          <p14:tracePt t="24190" x="4732338" y="2516188"/>
          <p14:tracePt t="24199" x="4881563" y="2516188"/>
          <p14:tracePt t="24207" x="5045075" y="2516188"/>
          <p14:tracePt t="24215" x="5181600" y="2516188"/>
          <p14:tracePt t="24223" x="5332413" y="2516188"/>
          <p14:tracePt t="24230" x="5470525" y="2516188"/>
          <p14:tracePt t="24240" x="5607050" y="2516188"/>
          <p14:tracePt t="24246" x="5745163" y="2516188"/>
          <p14:tracePt t="24257" x="5895975" y="2516188"/>
          <p14:tracePt t="24262" x="6057900" y="2516188"/>
          <p14:tracePt t="24271" x="6208713" y="2516188"/>
          <p14:tracePt t="24278" x="6346825" y="2516188"/>
          <p14:tracePt t="24286" x="6472238" y="2516188"/>
          <p14:tracePt t="24294" x="6608763" y="2516188"/>
          <p14:tracePt t="24302" x="6708775" y="2516188"/>
          <p14:tracePt t="24310" x="6821488" y="2516188"/>
          <p14:tracePt t="24318" x="6959600" y="2516188"/>
          <p14:tracePt t="24326" x="7072313" y="2516188"/>
          <p14:tracePt t="24334" x="7197725" y="2503488"/>
          <p14:tracePt t="24342" x="7310438" y="2503488"/>
          <p14:tracePt t="24350" x="7410450" y="2503488"/>
          <p14:tracePt t="24358" x="7523163" y="2503488"/>
          <p14:tracePt t="24367" x="7623175" y="2503488"/>
          <p14:tracePt t="24375" x="7735888" y="2503488"/>
          <p14:tracePt t="24383" x="7835900" y="2503488"/>
          <p14:tracePt t="24390" x="7910513" y="2503488"/>
          <p14:tracePt t="24398" x="7999413" y="2503488"/>
          <p14:tracePt t="24407" x="8086725" y="2503488"/>
          <p14:tracePt t="24415" x="8148638" y="2503488"/>
          <p14:tracePt t="24423" x="8235950" y="2503488"/>
          <p14:tracePt t="24430" x="8324850" y="2503488"/>
          <p14:tracePt t="24440" x="8399463" y="2503488"/>
          <p14:tracePt t="24446" x="8486775" y="2503488"/>
          <p14:tracePt t="24456" x="8548688" y="2503488"/>
          <p14:tracePt t="24463" x="8624888" y="2503488"/>
          <p14:tracePt t="24473" x="8712200" y="2503488"/>
          <p14:tracePt t="24479" x="8763000" y="2503488"/>
          <p14:tracePt t="24487" x="8837613" y="2503488"/>
          <p14:tracePt t="24495" x="8912225" y="2503488"/>
          <p14:tracePt t="24502" x="8975725" y="2503488"/>
          <p14:tracePt t="24511" x="9050338" y="2503488"/>
          <p14:tracePt t="24518" x="9099550" y="2503488"/>
          <p14:tracePt t="24526" x="9124950" y="2503488"/>
          <p14:tracePt t="24535" x="9150350" y="2503488"/>
          <p14:tracePt t="24543" x="9163050" y="2503488"/>
          <p14:tracePt t="24551" x="9199563" y="2490788"/>
          <p14:tracePt t="25071" x="9199563" y="2503488"/>
          <p14:tracePt t="25087" x="9199563" y="2516188"/>
          <p14:tracePt t="25103" x="9199563" y="2540000"/>
          <p14:tracePt t="25175" x="9199563" y="2552700"/>
          <p14:tracePt t="25207" x="9199563" y="2565400"/>
          <p14:tracePt t="25214" x="9199563" y="2578100"/>
          <p14:tracePt t="25239" x="9199563" y="2590800"/>
          <p14:tracePt t="25246" x="9188450" y="2616200"/>
          <p14:tracePt t="25255" x="9188450" y="2627313"/>
          <p14:tracePt t="25263" x="9163050" y="2640013"/>
          <p14:tracePt t="25272" x="9150350" y="2665413"/>
          <p14:tracePt t="25279" x="9124950" y="2690813"/>
          <p14:tracePt t="25289" x="9099550" y="2716213"/>
          <p14:tracePt t="25294" x="9088438" y="2716213"/>
          <p14:tracePt t="25303" x="9063038" y="2728913"/>
          <p14:tracePt t="25311" x="9037638" y="2740025"/>
          <p14:tracePt t="25319" x="9024938" y="2752725"/>
          <p14:tracePt t="25327" x="9012238" y="2765425"/>
          <p14:tracePt t="25334" x="8986838" y="2778125"/>
          <p14:tracePt t="25342" x="8986838" y="2790825"/>
          <p14:tracePt t="25351" x="8975725" y="2790825"/>
          <p14:tracePt t="25359" x="8963025" y="2803525"/>
          <p14:tracePt t="25367" x="8950325" y="2816225"/>
          <p14:tracePt t="25374" x="8924925" y="2840038"/>
          <p14:tracePt t="25382" x="8912225" y="2852738"/>
          <p14:tracePt t="25391" x="8886825" y="2878138"/>
          <p14:tracePt t="25398" x="8863013" y="2890838"/>
          <p14:tracePt t="25414" x="8824913" y="2916238"/>
          <p14:tracePt t="25423" x="8799513" y="2928938"/>
          <p14:tracePt t="25430" x="8799513" y="2941638"/>
          <p14:tracePt t="25438" x="8786813" y="2941638"/>
          <p14:tracePt t="25447" x="8763000" y="2965450"/>
          <p14:tracePt t="25455" x="8763000" y="2978150"/>
          <p14:tracePt t="25462" x="8737600" y="3016250"/>
          <p14:tracePt t="25472" x="8724900" y="3016250"/>
          <p14:tracePt t="25478" x="8712200" y="3054350"/>
          <p14:tracePt t="25488" x="8674100" y="3078163"/>
          <p14:tracePt t="25495" x="8674100" y="3116263"/>
          <p14:tracePt t="25503" x="8637588" y="3154363"/>
          <p14:tracePt t="25510" x="8586788" y="3216275"/>
          <p14:tracePt t="25518" x="8574088" y="3228975"/>
          <p14:tracePt t="25526" x="8548688" y="3254375"/>
          <p14:tracePt t="25535" x="8524875" y="3290888"/>
          <p14:tracePt t="25542" x="8512175" y="3290888"/>
          <p14:tracePt t="25551" x="8486775" y="3316288"/>
          <p14:tracePt t="25558" x="8474075" y="3341688"/>
          <p14:tracePt t="25566" x="8448675" y="3354388"/>
          <p14:tracePt t="25574" x="8399463" y="3390900"/>
          <p14:tracePt t="25582" x="8361363" y="3416300"/>
          <p14:tracePt t="25591" x="8335963" y="3441700"/>
          <p14:tracePt t="25599" x="8312150" y="3441700"/>
          <p14:tracePt t="25607" x="8248650" y="3467100"/>
          <p14:tracePt t="25615" x="8212138" y="3490913"/>
          <p14:tracePt t="25624" x="8174038" y="3503613"/>
          <p14:tracePt t="25630" x="8110538" y="3516313"/>
          <p14:tracePt t="25638" x="8074025" y="3516313"/>
          <p14:tracePt t="25647" x="8023225" y="3541713"/>
          <p14:tracePt t="25655" x="7974013" y="3554413"/>
          <p14:tracePt t="25662" x="7897813" y="3554413"/>
          <p14:tracePt t="25671" x="7835900" y="3567113"/>
          <p14:tracePt t="25679" x="7761288" y="3567113"/>
          <p14:tracePt t="25688" x="7710488" y="3567113"/>
          <p14:tracePt t="25694" x="7648575" y="3567113"/>
          <p14:tracePt t="25704" x="7561263" y="3567113"/>
          <p14:tracePt t="25711" x="7472363" y="3567113"/>
          <p14:tracePt t="25719" x="7397750" y="3567113"/>
          <p14:tracePt t="25727" x="7272338" y="3567113"/>
          <p14:tracePt t="25735" x="7159625" y="3567113"/>
          <p14:tracePt t="25742" x="7046913" y="3567113"/>
          <p14:tracePt t="25750" x="6946900" y="3567113"/>
          <p14:tracePt t="25759" x="6808788" y="3567113"/>
          <p14:tracePt t="25766" x="6672263" y="3567113"/>
          <p14:tracePt t="25774" x="6534150" y="3567113"/>
          <p14:tracePt t="25782" x="6396038" y="3567113"/>
          <p14:tracePt t="25791" x="6246813" y="3567113"/>
          <p14:tracePt t="25799" x="6108700" y="3567113"/>
          <p14:tracePt t="25806" x="5983288" y="3567113"/>
          <p14:tracePt t="25814" x="5845175" y="3567113"/>
          <p14:tracePt t="25823" x="5745163" y="3567113"/>
          <p14:tracePt t="25830" x="5607050" y="3567113"/>
          <p14:tracePt t="25839" x="5495925" y="3567113"/>
          <p14:tracePt t="25846" x="5383213" y="3567113"/>
          <p14:tracePt t="25854" x="5245100" y="3567113"/>
          <p14:tracePt t="25862" x="5119688" y="3567113"/>
          <p14:tracePt t="25871" x="4981575" y="3567113"/>
          <p14:tracePt t="25879" x="4894263" y="3567113"/>
          <p14:tracePt t="25888" x="4794250" y="3567113"/>
          <p14:tracePt t="25895" x="4694238" y="3603625"/>
          <p14:tracePt t="25904" x="4606925" y="3616325"/>
          <p14:tracePt t="25911" x="4506913" y="3616325"/>
          <p14:tracePt t="25919" x="4394200" y="3616325"/>
          <p14:tracePt t="25927" x="4268788" y="3629025"/>
          <p14:tracePt t="25935" x="4156075" y="3629025"/>
          <p14:tracePt t="25942" x="4030663" y="3629025"/>
          <p14:tracePt t="25951" x="3905250" y="3629025"/>
          <p14:tracePt t="25959" x="3767138" y="3629025"/>
          <p14:tracePt t="25966" x="3617913" y="3629025"/>
          <p14:tracePt t="25974" x="3492500" y="3629025"/>
          <p14:tracePt t="25983" x="3341688" y="3629025"/>
          <p14:tracePt t="25991" x="3241675" y="3629025"/>
          <p14:tracePt t="25999" x="3154363" y="3629025"/>
          <p14:tracePt t="26007" x="3041650" y="3629025"/>
          <p14:tracePt t="26015" x="2967038" y="3629025"/>
          <p14:tracePt t="26022" x="2903538" y="3629025"/>
          <p14:tracePt t="26031" x="2803525" y="3629025"/>
          <p14:tracePt t="26038" x="2716213" y="3616325"/>
          <p14:tracePt t="26047" x="2667000" y="3616325"/>
          <p14:tracePt t="26055" x="2603500" y="3603625"/>
          <p14:tracePt t="26063" x="2516188" y="3579813"/>
          <p14:tracePt t="26071" x="2441575" y="3541713"/>
          <p14:tracePt t="26078" x="2403475" y="3541713"/>
          <p14:tracePt t="26088" x="2339975" y="3516313"/>
          <p14:tracePt t="26094" x="2290763" y="3503613"/>
          <p14:tracePt t="26104" x="2216150" y="3479800"/>
          <p14:tracePt t="26111" x="2139950" y="3429000"/>
          <p14:tracePt t="26119" x="2039938" y="3416300"/>
          <p14:tracePt t="26126" x="1939925" y="3354388"/>
          <p14:tracePt t="26134" x="1852613" y="3328988"/>
          <p14:tracePt t="26142" x="1801813" y="3303588"/>
          <p14:tracePt t="26151" x="1739900" y="3278188"/>
          <p14:tracePt t="26158" x="1689100" y="3254375"/>
          <p14:tracePt t="26167" x="1652588" y="3241675"/>
          <p14:tracePt t="26175" x="1614488" y="3228975"/>
          <p14:tracePt t="26183" x="1577975" y="3203575"/>
          <p14:tracePt t="26190" x="1565275" y="3190875"/>
          <p14:tracePt t="26206" x="1552575" y="3178175"/>
          <p14:tracePt t="26215" x="1527175" y="3165475"/>
          <p14:tracePt t="26223" x="1527175" y="3154363"/>
          <p14:tracePt t="26239" x="1514475" y="3128963"/>
          <p14:tracePt t="26247" x="1476375" y="3078163"/>
          <p14:tracePt t="26255" x="1465263" y="3065463"/>
          <p14:tracePt t="26263" x="1452563" y="3041650"/>
          <p14:tracePt t="26270" x="1439863" y="3016250"/>
          <p14:tracePt t="26287" x="1439863" y="3003550"/>
          <p14:tracePt t="26294" x="1439863" y="2978150"/>
          <p14:tracePt t="26304" x="1439863" y="2952750"/>
          <p14:tracePt t="26311" x="1439863" y="2941638"/>
          <p14:tracePt t="26320" x="1439863" y="2916238"/>
          <p14:tracePt t="26327" x="1439863" y="2903538"/>
          <p14:tracePt t="26335" x="1439863" y="2890838"/>
          <p14:tracePt t="26343" x="1439863" y="2878138"/>
          <p14:tracePt t="26351" x="1452563" y="2865438"/>
          <p14:tracePt t="26391" x="1465263" y="2865438"/>
          <p14:tracePt t="26406" x="1489075" y="2865438"/>
          <p14:tracePt t="26415" x="1514475" y="2865438"/>
          <p14:tracePt t="26422" x="1552575" y="2865438"/>
          <p14:tracePt t="26430" x="1577975" y="2865438"/>
          <p14:tracePt t="26439" x="1614488" y="2865438"/>
          <p14:tracePt t="26446" x="1677988" y="2878138"/>
          <p14:tracePt t="26455" x="1727200" y="2890838"/>
          <p14:tracePt t="26462" x="1790700" y="2928938"/>
          <p14:tracePt t="26471" x="1852613" y="2952750"/>
          <p14:tracePt t="26479" x="1939925" y="2978150"/>
          <p14:tracePt t="26487" x="2003425" y="2978150"/>
          <p14:tracePt t="26495" x="2052638" y="3003550"/>
          <p14:tracePt t="26503" x="2116138" y="3028950"/>
          <p14:tracePt t="26511" x="2127250" y="3028950"/>
          <p14:tracePt t="26520" x="2165350" y="3041650"/>
          <p14:tracePt t="26527" x="2178050" y="3041650"/>
          <p14:tracePt t="26535" x="2216150" y="3054350"/>
          <p14:tracePt t="26542" x="2228850" y="3054350"/>
          <p14:tracePt t="26550" x="2265363" y="3054350"/>
          <p14:tracePt t="26567" x="2278063" y="3054350"/>
          <p14:tracePt t="26575" x="2290763" y="3054350"/>
          <p14:tracePt t="26591" x="2303463" y="3054350"/>
          <p14:tracePt t="26791" x="2316163" y="3054350"/>
          <p14:tracePt t="26798" x="2328863" y="3054350"/>
          <p14:tracePt t="26814" x="2339975" y="3054350"/>
          <p14:tracePt t="26830" x="2352675" y="3041650"/>
          <p14:tracePt t="26839" x="2365375" y="3028950"/>
          <p14:tracePt t="26846" x="2378075" y="3028950"/>
          <p14:tracePt t="26854" x="2441575" y="3003550"/>
          <p14:tracePt t="26862" x="2452688" y="3003550"/>
          <p14:tracePt t="26871" x="2478088" y="3003550"/>
          <p14:tracePt t="26878" x="2516188" y="3003550"/>
          <p14:tracePt t="26886" x="2554288" y="3003550"/>
          <p14:tracePt t="26903" x="2578100" y="3003550"/>
          <p14:tracePt t="26911" x="2590800" y="3003550"/>
          <p14:tracePt t="26920" x="2603500" y="3003550"/>
          <p14:tracePt t="26936" x="2616200" y="3003550"/>
          <p14:tracePt t="26943" x="2628900" y="3003550"/>
          <p14:tracePt t="26951" x="2641600" y="3003550"/>
          <p14:tracePt t="26959" x="2654300" y="3003550"/>
          <p14:tracePt t="26967" x="2667000" y="3003550"/>
          <p14:tracePt t="26975" x="2678113" y="3003550"/>
          <p14:tracePt t="26982" x="2703513" y="3003550"/>
          <p14:tracePt t="26990" x="2741613" y="3003550"/>
          <p14:tracePt t="26999" x="2767013" y="3003550"/>
          <p14:tracePt t="27007" x="2803525" y="3003550"/>
          <p14:tracePt t="27015" x="2841625" y="3003550"/>
          <p14:tracePt t="27023" x="2867025" y="3003550"/>
          <p14:tracePt t="27030" x="2903538" y="3003550"/>
          <p14:tracePt t="27038" x="2954338" y="3003550"/>
          <p14:tracePt t="27047" x="2992438" y="3003550"/>
          <p14:tracePt t="27055" x="3041650" y="3003550"/>
          <p14:tracePt t="27063" x="3079750" y="3003550"/>
          <p14:tracePt t="27070" x="3103563" y="3003550"/>
          <p14:tracePt t="27078" x="3141663" y="3003550"/>
          <p14:tracePt t="27087" x="3179763" y="3003550"/>
          <p14:tracePt t="27095" x="3216275" y="3003550"/>
          <p14:tracePt t="27103" x="3241675" y="3003550"/>
          <p14:tracePt t="27111" x="3267075" y="3003550"/>
          <p14:tracePt t="27120" x="3279775" y="3003550"/>
          <p14:tracePt t="27127" x="3305175" y="3003550"/>
          <p14:tracePt t="27136" x="3328988" y="3003550"/>
          <p14:tracePt t="27143" x="3341688" y="3003550"/>
          <p14:tracePt t="27151" x="3354388" y="3003550"/>
          <p14:tracePt t="27383" x="3367088" y="3003550"/>
          <p14:tracePt t="27391" x="3392488" y="2990850"/>
          <p14:tracePt t="27399" x="3429000" y="2990850"/>
          <p14:tracePt t="27406" x="3492500" y="2990850"/>
          <p14:tracePt t="27415" x="3530600" y="2990850"/>
          <p14:tracePt t="27423" x="3592513" y="2990850"/>
          <p14:tracePt t="27430" x="3643313" y="2978150"/>
          <p14:tracePt t="27439" x="3692525" y="2978150"/>
          <p14:tracePt t="27446" x="3767138" y="2978150"/>
          <p14:tracePt t="27454" x="3817938" y="2978150"/>
          <p14:tracePt t="27462" x="3879850" y="2978150"/>
          <p14:tracePt t="27471" x="3930650" y="2978150"/>
          <p14:tracePt t="27478" x="3968750" y="2978150"/>
          <p14:tracePt t="27487" x="3992563" y="2978150"/>
          <p14:tracePt t="27495" x="4017963" y="2978150"/>
          <p14:tracePt t="27503" x="4043363" y="2978150"/>
          <p14:tracePt t="27511" x="4068763" y="2978150"/>
          <p14:tracePt t="27519" x="4092575" y="2978150"/>
          <p14:tracePt t="27527" x="4105275" y="2978150"/>
          <p14:tracePt t="27536" x="4130675" y="2978150"/>
          <p14:tracePt t="27543" x="4143375" y="2978150"/>
          <p14:tracePt t="27552" x="4181475" y="2978150"/>
          <p14:tracePt t="27567" x="4205288" y="2978150"/>
          <p14:tracePt t="27575" x="4217988" y="2978150"/>
          <p14:tracePt t="27583" x="4230688" y="2952750"/>
          <p14:tracePt t="27591" x="4256088" y="2952750"/>
          <p14:tracePt t="27599" x="4281488" y="2952750"/>
          <p14:tracePt t="27615" x="4305300" y="2952750"/>
          <p14:tracePt t="27623" x="4318000" y="2952750"/>
          <p14:tracePt t="27630" x="4343400" y="2941638"/>
          <p14:tracePt t="27639" x="4356100" y="2928938"/>
          <p14:tracePt t="27647" x="4381500" y="2916238"/>
          <p14:tracePt t="27655" x="4430713" y="2903538"/>
          <p14:tracePt t="27663" x="4481513" y="2878138"/>
          <p14:tracePt t="27671" x="4530725" y="2852738"/>
          <p14:tracePt t="27679" x="4594225" y="2803525"/>
          <p14:tracePt t="27688" x="4643438" y="2765425"/>
          <p14:tracePt t="27694" x="4732338" y="2728913"/>
          <p14:tracePt t="27703" x="4806950" y="2678113"/>
          <p14:tracePt t="27710" x="4868863" y="2640013"/>
          <p14:tracePt t="27719" x="4956175" y="2590800"/>
          <p14:tracePt t="27726" x="5032375" y="2552700"/>
          <p14:tracePt t="27735" x="5106988" y="2516188"/>
          <p14:tracePt t="27742" x="5132388" y="2490788"/>
          <p14:tracePt t="27752" x="5181600" y="2465388"/>
          <p14:tracePt t="27758" x="5194300" y="2452688"/>
          <p14:tracePt t="27767" x="5219700" y="2427288"/>
          <p14:tracePt t="27782" x="5219700" y="2414588"/>
          <p14:tracePt t="27791" x="5232400" y="2403475"/>
          <p14:tracePt t="27815" x="5232400" y="2378075"/>
          <p14:tracePt t="27847" x="5232400" y="2365375"/>
          <p14:tracePt t="27863" x="5219700" y="2339975"/>
          <p14:tracePt t="27871" x="5194300" y="2339975"/>
          <p14:tracePt t="27879" x="5106988" y="2339975"/>
          <p14:tracePt t="27886" x="5045075" y="2339975"/>
          <p14:tracePt t="27894" x="4932363" y="2339975"/>
          <p14:tracePt t="27903" x="4843463" y="2339975"/>
          <p14:tracePt t="27911" x="4732338" y="2339975"/>
          <p14:tracePt t="27919" x="4606925" y="2339975"/>
          <p14:tracePt t="27926" x="4530725" y="2339975"/>
          <p14:tracePt t="27935" x="4456113" y="2339975"/>
          <p14:tracePt t="27942" x="4394200" y="2339975"/>
          <p14:tracePt t="27952" x="4356100" y="2339975"/>
          <p14:tracePt t="27958" x="4305300" y="2352675"/>
          <p14:tracePt t="27969" x="4294188" y="2378075"/>
          <p14:tracePt t="27974" x="4281488" y="2390775"/>
          <p14:tracePt t="27983" x="4268788" y="2414588"/>
          <p14:tracePt t="27990" x="4256088" y="2452688"/>
          <p14:tracePt t="27999" x="4243388" y="2478088"/>
          <p14:tracePt t="28007" x="4243388" y="2516188"/>
          <p14:tracePt t="28015" x="4243388" y="2552700"/>
          <p14:tracePt t="28022" x="4243388" y="2590800"/>
          <p14:tracePt t="28030" x="4243388" y="2652713"/>
          <p14:tracePt t="28038" x="4294188" y="2703513"/>
          <p14:tracePt t="28046" x="4330700" y="2752725"/>
          <p14:tracePt t="28054" x="4368800" y="2803525"/>
          <p14:tracePt t="28062" x="4418013" y="2840038"/>
          <p14:tracePt t="28070" x="4468813" y="2890838"/>
          <p14:tracePt t="28078" x="4518025" y="2952750"/>
          <p14:tracePt t="28087" x="4556125" y="2952750"/>
          <p14:tracePt t="28094" x="4619625" y="2978150"/>
          <p14:tracePt t="28103" x="4694238" y="3016250"/>
          <p14:tracePt t="28110" x="4781550" y="3028950"/>
          <p14:tracePt t="28119" x="4856163" y="3028950"/>
          <p14:tracePt t="28126" x="4981575" y="3041650"/>
          <p14:tracePt t="28134" x="5081588" y="3065463"/>
          <p14:tracePt t="28142" x="5194300" y="3065463"/>
          <p14:tracePt t="28151" x="5332413" y="3065463"/>
          <p14:tracePt t="28158" x="5445125" y="3065463"/>
          <p14:tracePt t="28168" x="5583238" y="3065463"/>
          <p14:tracePt t="28174" x="5719763" y="3065463"/>
          <p14:tracePt t="28183" x="5845175" y="3065463"/>
          <p14:tracePt t="28190" x="5970588" y="3065463"/>
          <p14:tracePt t="28198" x="6034088" y="3065463"/>
          <p14:tracePt t="28206" x="6096000" y="3065463"/>
          <p14:tracePt t="28214" x="6134100" y="3065463"/>
          <p14:tracePt t="28222" x="6170613" y="3065463"/>
          <p14:tracePt t="28230" x="6234113" y="3065463"/>
          <p14:tracePt t="28246" x="6246813" y="3065463"/>
          <p14:tracePt t="28270" x="6246813" y="3054350"/>
          <p14:tracePt t="28318" x="6246813" y="3041650"/>
          <p14:tracePt t="28543" x="6259513" y="3028950"/>
          <p14:tracePt t="28551" x="6259513" y="3016250"/>
          <p14:tracePt t="28559" x="6283325" y="3016250"/>
          <p14:tracePt t="28566" x="6283325" y="3003550"/>
          <p14:tracePt t="28575" x="6296025" y="3003550"/>
          <p14:tracePt t="28584" x="6321425" y="3003550"/>
          <p14:tracePt t="28599" x="6334125" y="3003550"/>
          <p14:tracePt t="28623" x="6346825" y="3003550"/>
          <p14:tracePt t="28638" x="6359525" y="2990850"/>
          <p14:tracePt t="28735" x="6359525" y="2978150"/>
          <p14:tracePt t="28751" x="6359525" y="2965450"/>
          <p14:tracePt t="28887" x="6359525" y="2952750"/>
          <p14:tracePt t="28895" x="6359525" y="2941638"/>
          <p14:tracePt t="28910" x="6359525" y="2916238"/>
          <p14:tracePt t="28919" x="6396038" y="2916238"/>
          <p14:tracePt t="28926" x="6421438" y="2916238"/>
          <p14:tracePt t="28935" x="6459538" y="2916238"/>
          <p14:tracePt t="28942" x="6496050" y="2903538"/>
          <p14:tracePt t="28951" x="6546850" y="2903538"/>
          <p14:tracePt t="28959" x="6608763" y="2903538"/>
          <p14:tracePt t="28967" x="6708775" y="2903538"/>
          <p14:tracePt t="28975" x="6759575" y="2903538"/>
          <p14:tracePt t="28984" x="6834188" y="2903538"/>
          <p14:tracePt t="28991" x="6884988" y="2903538"/>
          <p14:tracePt t="29001" x="6921500" y="2903538"/>
          <p14:tracePt t="29006" x="6934200" y="2903538"/>
          <p14:tracePt t="29014" x="6959600" y="2903538"/>
          <p14:tracePt t="29022" x="6972300" y="2903538"/>
          <p14:tracePt t="29199" x="6997700" y="2903538"/>
          <p14:tracePt t="29215" x="7010400" y="2903538"/>
          <p14:tracePt t="29223" x="7046913" y="2903538"/>
          <p14:tracePt t="29239" x="7059613" y="2903538"/>
          <p14:tracePt t="29246" x="7072313" y="2903538"/>
          <p14:tracePt t="29255" x="7085013" y="2903538"/>
          <p14:tracePt t="29263" x="7097713" y="2903538"/>
          <p14:tracePt t="29271" x="7110413" y="2903538"/>
          <p14:tracePt t="29278" x="7134225" y="2903538"/>
          <p14:tracePt t="29287" x="7146925" y="2903538"/>
          <p14:tracePt t="29295" x="7172325" y="2903538"/>
          <p14:tracePt t="29311" x="7197725" y="2916238"/>
          <p14:tracePt t="29319" x="7210425" y="2916238"/>
          <p14:tracePt t="29327" x="7223125" y="2916238"/>
          <p14:tracePt t="29335" x="7235825" y="2916238"/>
          <p14:tracePt t="29343" x="7259638" y="2916238"/>
          <p14:tracePt t="29351" x="7285038" y="2916238"/>
          <p14:tracePt t="29359" x="7297738" y="2916238"/>
          <p14:tracePt t="29366" x="7323138" y="2916238"/>
          <p14:tracePt t="29375" x="7359650" y="2916238"/>
          <p14:tracePt t="29383" x="7385050" y="2916238"/>
          <p14:tracePt t="29390" x="7410450" y="2916238"/>
          <p14:tracePt t="29400" x="7448550" y="2916238"/>
          <p14:tracePt t="29406" x="7485063" y="2916238"/>
          <p14:tracePt t="29416" x="7510463" y="2916238"/>
          <p14:tracePt t="29423" x="7548563" y="2916238"/>
          <p14:tracePt t="29431" x="7561263" y="2916238"/>
          <p14:tracePt t="29439" x="7572375" y="2916238"/>
          <p14:tracePt t="29447" x="7597775" y="2916238"/>
          <p14:tracePt t="29454" x="7635875" y="2916238"/>
          <p14:tracePt t="29463" x="7661275" y="2903538"/>
          <p14:tracePt t="29470" x="7685088" y="2903538"/>
          <p14:tracePt t="29478" x="7723188" y="2903538"/>
          <p14:tracePt t="29486" x="7735888" y="2903538"/>
          <p14:tracePt t="29494" x="7761288" y="2903538"/>
          <p14:tracePt t="29502" x="7785100" y="2903538"/>
          <p14:tracePt t="29511" x="7810500" y="2878138"/>
          <p14:tracePt t="29519" x="7823200" y="2878138"/>
          <p14:tracePt t="29535" x="7848600" y="2878138"/>
          <p14:tracePt t="29542" x="7861300" y="2878138"/>
          <p14:tracePt t="29559" x="7897813" y="2878138"/>
          <p14:tracePt t="29566" x="7897813" y="2865438"/>
          <p14:tracePt t="29583" x="7910513" y="2852738"/>
          <p14:tracePt t="29822" x="7923213" y="2840038"/>
          <p14:tracePt t="29831" x="7961313" y="2840038"/>
          <p14:tracePt t="29838" x="7999413" y="2840038"/>
          <p14:tracePt t="29846" x="8035925" y="2840038"/>
          <p14:tracePt t="29855" x="8086725" y="2840038"/>
          <p14:tracePt t="29863" x="8135938" y="2840038"/>
          <p14:tracePt t="29871" x="8186738" y="2840038"/>
          <p14:tracePt t="29879" x="8223250" y="2840038"/>
          <p14:tracePt t="29886" x="8274050" y="2840038"/>
          <p14:tracePt t="29894" x="8299450" y="2840038"/>
          <p14:tracePt t="29903" x="8335963" y="2840038"/>
          <p14:tracePt t="29910" x="8348663" y="2840038"/>
          <p14:tracePt t="29918" x="8374063" y="2840038"/>
          <p14:tracePt t="29926" x="8386763" y="2840038"/>
          <p14:tracePt t="29934" x="8412163" y="2840038"/>
          <p14:tracePt t="30238" x="8424863" y="2840038"/>
          <p14:tracePt t="30246" x="8448675" y="2828925"/>
          <p14:tracePt t="30254" x="8486775" y="2828925"/>
          <p14:tracePt t="30262" x="8524875" y="2816225"/>
          <p14:tracePt t="30271" x="8586788" y="2790825"/>
          <p14:tracePt t="30279" x="8624888" y="2778125"/>
          <p14:tracePt t="30286" x="8674100" y="2778125"/>
          <p14:tracePt t="30294" x="8737600" y="2778125"/>
          <p14:tracePt t="30303" x="8812213" y="2765425"/>
          <p14:tracePt t="30311" x="8874125" y="2740025"/>
          <p14:tracePt t="30319" x="8924925" y="2728913"/>
          <p14:tracePt t="30327" x="8950325" y="2728913"/>
          <p14:tracePt t="30334" x="8986838" y="2728913"/>
          <p14:tracePt t="30342" x="8986838" y="2716213"/>
          <p14:tracePt t="31079" x="8986838" y="2728913"/>
          <p14:tracePt t="31086" x="8975725" y="2728913"/>
          <p14:tracePt t="31103" x="8963025" y="2740025"/>
          <p14:tracePt t="31110" x="8950325" y="2740025"/>
          <p14:tracePt t="31118" x="8899525" y="2765425"/>
          <p14:tracePt t="31134" x="8886825" y="2778125"/>
          <p14:tracePt t="31142" x="8874125" y="2790825"/>
          <p14:tracePt t="31158" x="8863013" y="2790825"/>
          <p14:tracePt t="31166" x="8863013" y="2803525"/>
          <p14:tracePt t="31207" x="8850313" y="2803525"/>
          <p14:tracePt t="31246" x="8850313" y="2816225"/>
          <p14:tracePt t="31263" x="8850313" y="2828925"/>
          <p14:tracePt t="31279" x="8850313" y="2840038"/>
          <p14:tracePt t="31294" x="8837613" y="2852738"/>
          <p14:tracePt t="31318" x="8812213" y="2878138"/>
          <p14:tracePt t="31334" x="8799513" y="2890838"/>
          <p14:tracePt t="31366" x="8799513" y="2903538"/>
          <p14:tracePt t="31390" x="8799513" y="2916238"/>
          <p14:tracePt t="31406" x="8786813" y="2928938"/>
          <p14:tracePt t="31422" x="8786813" y="2941638"/>
          <p14:tracePt t="31431" x="8786813" y="2952750"/>
          <p14:tracePt t="31438" x="8763000" y="2965450"/>
          <p14:tracePt t="31447" x="8737600" y="2978150"/>
          <p14:tracePt t="31455" x="8699500" y="3003550"/>
          <p14:tracePt t="31464" x="8624888" y="3028950"/>
          <p14:tracePt t="31471" x="8524875" y="3065463"/>
          <p14:tracePt t="31479" x="8412163" y="3090863"/>
          <p14:tracePt t="31487" x="8274050" y="3141663"/>
          <p14:tracePt t="31495" x="8074025" y="3165475"/>
          <p14:tracePt t="31503" x="7797800" y="3216275"/>
          <p14:tracePt t="31510" x="7485063" y="3254375"/>
          <p14:tracePt t="31518" x="7123113" y="3316288"/>
          <p14:tracePt t="31526" x="6596063" y="3367088"/>
          <p14:tracePt t="31534" x="6170613" y="3429000"/>
          <p14:tracePt t="31543" x="5745163" y="3516313"/>
          <p14:tracePt t="31551" x="5281613" y="3554413"/>
          <p14:tracePt t="31559" x="4894263" y="3616325"/>
          <p14:tracePt t="31566" x="4543425" y="3641725"/>
          <p14:tracePt t="31574" x="4168775" y="3641725"/>
          <p14:tracePt t="31582" x="3830638" y="3641725"/>
          <p14:tracePt t="31591" x="3643313" y="3654425"/>
          <p14:tracePt t="31599" x="3417888" y="3654425"/>
          <p14:tracePt t="31606" x="3179763" y="3654425"/>
          <p14:tracePt t="31631" x="2667000" y="3654425"/>
          <p14:tracePt t="31639" x="2554288" y="3654425"/>
          <p14:tracePt t="31648" x="2478088" y="3654425"/>
          <p14:tracePt t="31654" x="2428875" y="3654425"/>
          <p14:tracePt t="31664" x="2416175" y="3667125"/>
          <p14:tracePt t="31671" x="2390775" y="3667125"/>
          <p14:tracePt t="31679" x="2352675" y="3667125"/>
          <p14:tracePt t="31686" x="2316163" y="3667125"/>
          <p14:tracePt t="31694" x="2290763" y="3679825"/>
          <p14:tracePt t="31702" x="2265363" y="3679825"/>
          <p14:tracePt t="31710" x="2252663" y="3692525"/>
          <p14:tracePt t="31719" x="2239963" y="3692525"/>
          <p14:tracePt t="31831" x="2216150" y="3692525"/>
          <p14:tracePt t="31839" x="2203450" y="3692525"/>
          <p14:tracePt t="31847" x="2190750" y="3692525"/>
          <p14:tracePt t="31863" x="2178050" y="3692525"/>
          <p14:tracePt t="31879" x="2165350" y="3692525"/>
          <p14:tracePt t="31887" x="2139950" y="3692525"/>
          <p14:tracePt t="31895" x="2127250" y="3692525"/>
          <p14:tracePt t="31902" x="2116138" y="3692525"/>
          <p14:tracePt t="31910" x="2103438" y="3692525"/>
          <p14:tracePt t="31918" x="2078038" y="3692525"/>
          <p14:tracePt t="31934" x="2052638" y="3679825"/>
          <p14:tracePt t="31998" x="2039938" y="3667125"/>
          <p14:tracePt t="32014" x="2039938" y="3654425"/>
          <p14:tracePt t="32103" x="2039938" y="3641725"/>
          <p14:tracePt t="32183" x="2039938" y="3629025"/>
          <p14:tracePt t="32190" x="2039938" y="3616325"/>
          <p14:tracePt t="32199" x="2027238" y="3603625"/>
          <p14:tracePt t="32206" x="2027238" y="3579813"/>
          <p14:tracePt t="32215" x="2027238" y="3567113"/>
          <p14:tracePt t="32223" x="2014538" y="3554413"/>
          <p14:tracePt t="32270" x="2014538" y="3541713"/>
          <p14:tracePt t="32302" x="2014538" y="3529013"/>
          <p14:tracePt t="32327" x="2014538" y="3516313"/>
          <p14:tracePt t="32494" x="2052638" y="3516313"/>
          <p14:tracePt t="32502" x="2116138" y="3516313"/>
          <p14:tracePt t="32511" x="2216150" y="3516313"/>
          <p14:tracePt t="32518" x="2303463" y="3516313"/>
          <p14:tracePt t="32527" x="2403475" y="3516313"/>
          <p14:tracePt t="32534" x="2465388" y="3516313"/>
          <p14:tracePt t="32542" x="2554288" y="3516313"/>
          <p14:tracePt t="32551" x="2616200" y="3516313"/>
          <p14:tracePt t="32558" x="2690813" y="3516313"/>
          <p14:tracePt t="32567" x="2741613" y="3516313"/>
          <p14:tracePt t="32575" x="2754313" y="3516313"/>
          <p14:tracePt t="32583" x="2790825" y="3516313"/>
          <p14:tracePt t="32591" x="2803525" y="3516313"/>
          <p14:tracePt t="32719" x="2816225" y="3516313"/>
          <p14:tracePt t="32935" x="2828925" y="3516313"/>
          <p14:tracePt t="32943" x="2867025" y="3516313"/>
          <p14:tracePt t="32950" x="2928938" y="3516313"/>
          <p14:tracePt t="32959" x="3003550" y="3516313"/>
          <p14:tracePt t="32967" x="3054350" y="3516313"/>
          <p14:tracePt t="32975" x="3141663" y="3516313"/>
          <p14:tracePt t="32982" x="3216275" y="3516313"/>
          <p14:tracePt t="32991" x="3292475" y="3516313"/>
          <p14:tracePt t="32999" x="3354388" y="3516313"/>
          <p14:tracePt t="33006" x="3429000" y="3516313"/>
          <p14:tracePt t="33014" x="3454400" y="3516313"/>
          <p14:tracePt t="33022" x="3492500" y="3516313"/>
          <p14:tracePt t="33038" x="3517900" y="3516313"/>
          <p14:tracePt t="33303" x="3517900" y="3503613"/>
          <p14:tracePt t="33343" x="3517900" y="3490913"/>
          <p14:tracePt t="33558" x="3530600" y="3479800"/>
          <p14:tracePt t="33566" x="3554413" y="3479800"/>
          <p14:tracePt t="33574" x="3579813" y="3479800"/>
          <p14:tracePt t="33582" x="3617913" y="3479800"/>
          <p14:tracePt t="33590" x="3667125" y="3479800"/>
          <p14:tracePt t="33599" x="3717925" y="3479800"/>
          <p14:tracePt t="33607" x="3779838" y="3479800"/>
          <p14:tracePt t="33615" x="3867150" y="3479800"/>
          <p14:tracePt t="33622" x="3930650" y="3479800"/>
          <p14:tracePt t="33630" x="3992563" y="3479800"/>
          <p14:tracePt t="33638" x="4030663" y="3479800"/>
          <p14:tracePt t="33647" x="4081463" y="3479800"/>
          <p14:tracePt t="33655" x="4092575" y="3479800"/>
          <p14:tracePt t="33663" x="4130675" y="3479800"/>
          <p14:tracePt t="33670" x="4143375" y="3479800"/>
          <p14:tracePt t="33679" x="4156075" y="3479800"/>
          <p14:tracePt t="33686" x="4181475" y="3467100"/>
          <p14:tracePt t="33703" x="4192588" y="3467100"/>
          <p14:tracePt t="33712" x="4205288" y="3467100"/>
          <p14:tracePt t="33719" x="4217988" y="3467100"/>
          <p14:tracePt t="33729" x="4243388" y="3467100"/>
          <p14:tracePt t="33734" x="4256088" y="3467100"/>
          <p14:tracePt t="33743" x="4281488" y="3467100"/>
          <p14:tracePt t="33750" x="4305300" y="3467100"/>
          <p14:tracePt t="33759" x="4318000" y="3467100"/>
          <p14:tracePt t="33767" x="4330700" y="3467100"/>
          <p14:tracePt t="33774" x="4343400" y="3467100"/>
          <p14:tracePt t="33783" x="4368800" y="3467100"/>
          <p14:tracePt t="33790" x="4381500" y="3467100"/>
          <p14:tracePt t="33807" x="4406900" y="3454400"/>
          <p14:tracePt t="33823" x="4418013" y="3454400"/>
          <p14:tracePt t="33879" x="4443413" y="3454400"/>
          <p14:tracePt t="33895" x="4456113" y="3441700"/>
          <p14:tracePt t="33902" x="4468813" y="3429000"/>
          <p14:tracePt t="33910" x="4481513" y="3429000"/>
          <p14:tracePt t="33919" x="4506913" y="3429000"/>
          <p14:tracePt t="33928" x="4518025" y="3416300"/>
          <p14:tracePt t="33935" x="4530725" y="3403600"/>
          <p14:tracePt t="33945" x="4568825" y="3403600"/>
          <p14:tracePt t="33951" x="4581525" y="3403600"/>
          <p14:tracePt t="33959" x="4630738" y="3390900"/>
          <p14:tracePt t="33967" x="4656138" y="3390900"/>
          <p14:tracePt t="33975" x="4694238" y="3367088"/>
          <p14:tracePt t="33983" x="4732338" y="3367088"/>
          <p14:tracePt t="33991" x="4768850" y="3354388"/>
          <p14:tracePt t="33999" x="4832350" y="3354388"/>
          <p14:tracePt t="34007" x="4868863" y="3354388"/>
          <p14:tracePt t="34015" x="4919663" y="3354388"/>
          <p14:tracePt t="34023" x="4956175" y="3354388"/>
          <p14:tracePt t="34031" x="5006975" y="3354388"/>
          <p14:tracePt t="34039" x="5032375" y="3354388"/>
          <p14:tracePt t="34047" x="5068888" y="3354388"/>
          <p14:tracePt t="34055" x="5106988" y="3354388"/>
          <p14:tracePt t="34063" x="5119688" y="3354388"/>
          <p14:tracePt t="34071" x="5145088" y="3354388"/>
          <p14:tracePt t="34079" x="5157788" y="3354388"/>
          <p14:tracePt t="34263" x="5170488" y="3354388"/>
          <p14:tracePt t="34271" x="5181600" y="3354388"/>
          <p14:tracePt t="34279" x="5194300" y="3354388"/>
          <p14:tracePt t="34287" x="5219700" y="3354388"/>
          <p14:tracePt t="34295" x="5245100" y="3367088"/>
          <p14:tracePt t="34303" x="5281613" y="3378200"/>
          <p14:tracePt t="34311" x="5332413" y="3378200"/>
          <p14:tracePt t="34318" x="5394325" y="3403600"/>
          <p14:tracePt t="34328" x="5445125" y="3416300"/>
          <p14:tracePt t="34334" x="5519738" y="3429000"/>
          <p14:tracePt t="34345" x="5595938" y="3429000"/>
          <p14:tracePt t="34350" x="5670550" y="3441700"/>
          <p14:tracePt t="34359" x="5732463" y="3441700"/>
          <p14:tracePt t="34367" x="5795963" y="3467100"/>
          <p14:tracePt t="34375" x="5857875" y="3479800"/>
          <p14:tracePt t="34383" x="5970588" y="3479800"/>
          <p14:tracePt t="34391" x="6021388" y="3490913"/>
          <p14:tracePt t="34399" x="6057900" y="3490913"/>
          <p14:tracePt t="34407" x="6108700" y="3490913"/>
          <p14:tracePt t="34415" x="6121400" y="3490913"/>
          <p14:tracePt t="34423" x="6134100" y="3490913"/>
          <p14:tracePt t="34439" x="6146800" y="3490913"/>
          <p14:tracePt t="34639" x="6157913" y="3490913"/>
          <p14:tracePt t="34646" x="6170613" y="3490913"/>
          <p14:tracePt t="34654" x="6196013" y="3490913"/>
          <p14:tracePt t="34663" x="6246813" y="3490913"/>
          <p14:tracePt t="34670" x="6296025" y="3490913"/>
          <p14:tracePt t="34678" x="6346825" y="3490913"/>
          <p14:tracePt t="34687" x="6434138" y="3490913"/>
          <p14:tracePt t="34695" x="6496050" y="3490913"/>
          <p14:tracePt t="34703" x="6584950" y="3490913"/>
          <p14:tracePt t="34711" x="6672263" y="3490913"/>
          <p14:tracePt t="34719" x="6772275" y="3490913"/>
          <p14:tracePt t="34727" x="6846888" y="3490913"/>
          <p14:tracePt t="34735" x="6910388" y="3490913"/>
          <p14:tracePt t="34744" x="6972300" y="3490913"/>
          <p14:tracePt t="34751" x="7010400" y="3490913"/>
          <p14:tracePt t="34761" x="7034213" y="3490913"/>
          <p14:tracePt t="34766" x="7059613" y="3490913"/>
          <p14:tracePt t="34775" x="7085013" y="3490913"/>
          <p14:tracePt t="34783" x="7123113" y="3490913"/>
          <p14:tracePt t="34791" x="7134225" y="3490913"/>
          <p14:tracePt t="34798" x="7146925" y="3479800"/>
          <p14:tracePt t="34806" x="7159625" y="3479800"/>
          <p14:tracePt t="34831" x="7185025" y="3479800"/>
          <p14:tracePt t="34838" x="7210425" y="3467100"/>
          <p14:tracePt t="34854" x="7235825" y="3467100"/>
          <p14:tracePt t="34862" x="7259638" y="3467100"/>
          <p14:tracePt t="34871" x="7285038" y="3467100"/>
          <p14:tracePt t="34878" x="7297738" y="3467100"/>
          <p14:tracePt t="34886" x="7335838" y="3467100"/>
          <p14:tracePt t="34895" x="7348538" y="3467100"/>
          <p14:tracePt t="34902" x="7385050" y="3467100"/>
          <p14:tracePt t="34911" x="7423150" y="3467100"/>
          <p14:tracePt t="34919" x="7472363" y="3467100"/>
          <p14:tracePt t="34927" x="7510463" y="3467100"/>
          <p14:tracePt t="34934" x="7535863" y="3467100"/>
          <p14:tracePt t="34944" x="7572375" y="3454400"/>
          <p14:tracePt t="34950" x="7610475" y="3454400"/>
          <p14:tracePt t="34960" x="7635875" y="3454400"/>
          <p14:tracePt t="34967" x="7673975" y="3454400"/>
          <p14:tracePt t="34975" x="7697788" y="3454400"/>
          <p14:tracePt t="34982" x="7710488" y="3454400"/>
          <p14:tracePt t="34990" x="7723188" y="3454400"/>
          <p14:tracePt t="34998" x="7748588" y="3454400"/>
          <p14:tracePt t="35014" x="7773988" y="3454400"/>
          <p14:tracePt t="35022" x="7785100" y="3454400"/>
          <p14:tracePt t="35038" x="7797800" y="3454400"/>
          <p14:tracePt t="35054" x="7810500" y="3454400"/>
          <p14:tracePt t="35150" x="7823200" y="3454400"/>
          <p14:tracePt t="35183" x="7823200" y="3441700"/>
          <p14:tracePt t="35199" x="7823200" y="3429000"/>
          <p14:tracePt t="35206" x="7835900" y="3416300"/>
          <p14:tracePt t="35222" x="7835900" y="3403600"/>
          <p14:tracePt t="35231" x="7861300" y="3390900"/>
          <p14:tracePt t="35239" x="7861300" y="3378200"/>
          <p14:tracePt t="35247" x="7874000" y="3378200"/>
          <p14:tracePt t="35255" x="7874000" y="3367088"/>
          <p14:tracePt t="35278" x="7897813" y="3341688"/>
          <p14:tracePt t="35303" x="7897813" y="3328988"/>
          <p14:tracePt t="35343" x="7910513" y="3316288"/>
          <p14:tracePt t="35366" x="7910513" y="3303588"/>
          <p14:tracePt t="35375" x="7910513" y="3290888"/>
          <p14:tracePt t="35406" x="7910513" y="3278188"/>
          <p14:tracePt t="35414" x="7910513" y="3267075"/>
          <p14:tracePt t="35422" x="7910513" y="3254375"/>
          <p14:tracePt t="35439" x="7910513" y="3241675"/>
          <p14:tracePt t="35462" x="7910513" y="3228975"/>
          <p14:tracePt t="35479" x="7910513" y="3216275"/>
          <p14:tracePt t="35486" x="7910513" y="3203575"/>
          <p14:tracePt t="35494" x="7897813" y="3178175"/>
          <p14:tracePt t="35502" x="7886700" y="3178175"/>
          <p14:tracePt t="35511" x="7874000" y="3165475"/>
          <p14:tracePt t="35519" x="7861300" y="3165475"/>
          <p14:tracePt t="35527" x="7861300" y="3154363"/>
          <p14:tracePt t="35534" x="7861300" y="3141663"/>
          <p14:tracePt t="35551" x="7848600" y="3141663"/>
          <p14:tracePt t="35560" x="7848600" y="3128963"/>
          <p14:tracePt t="35591" x="7823200" y="3103563"/>
          <p14:tracePt t="35726" x="7810500" y="3103563"/>
          <p14:tracePt t="35734" x="7785100" y="3103563"/>
          <p14:tracePt t="35743" x="7773988" y="3103563"/>
          <p14:tracePt t="35750" x="7710488" y="3128963"/>
          <p14:tracePt t="35759" x="7710488" y="3141663"/>
          <p14:tracePt t="35766" x="7685088" y="3154363"/>
          <p14:tracePt t="35776" x="7673975" y="3190875"/>
          <p14:tracePt t="35782" x="7673975" y="3203575"/>
          <p14:tracePt t="35793" x="7661275" y="3228975"/>
          <p14:tracePt t="35799" x="7648575" y="3254375"/>
          <p14:tracePt t="35807" x="7648575" y="3267075"/>
          <p14:tracePt t="35815" x="7635875" y="3278188"/>
          <p14:tracePt t="35823" x="7635875" y="3290888"/>
          <p14:tracePt t="35831" x="7635875" y="3303588"/>
          <p14:tracePt t="35839" x="7648575" y="3328988"/>
          <p14:tracePt t="35847" x="7648575" y="3341688"/>
          <p14:tracePt t="35855" x="7673975" y="3354388"/>
          <p14:tracePt t="35863" x="7697788" y="3354388"/>
          <p14:tracePt t="35871" x="7735888" y="3367088"/>
          <p14:tracePt t="35879" x="7761288" y="3367088"/>
          <p14:tracePt t="35887" x="7785100" y="3367088"/>
          <p14:tracePt t="35895" x="7835900" y="3378200"/>
          <p14:tracePt t="35903" x="7886700" y="3378200"/>
          <p14:tracePt t="35911" x="7923213" y="3378200"/>
          <p14:tracePt t="35919" x="7974013" y="3378200"/>
          <p14:tracePt t="35927" x="7999413" y="3378200"/>
          <p14:tracePt t="35935" x="8023225" y="3378200"/>
          <p14:tracePt t="35943" x="8048625" y="3378200"/>
          <p14:tracePt t="35950" x="8074025" y="3378200"/>
          <p14:tracePt t="35959" x="8086725" y="3378200"/>
          <p14:tracePt t="35967" x="8099425" y="3378200"/>
          <p14:tracePt t="36023" x="8110538" y="3378200"/>
          <p14:tracePt t="36039" x="8110538" y="3367088"/>
          <p14:tracePt t="36046" x="8110538" y="3341688"/>
          <p14:tracePt t="36062" x="8110538" y="3316288"/>
          <p14:tracePt t="36070" x="8110538" y="3278188"/>
          <p14:tracePt t="36078" x="8086725" y="3254375"/>
          <p14:tracePt t="36086" x="8061325" y="3228975"/>
          <p14:tracePt t="36094" x="8035925" y="3178175"/>
          <p14:tracePt t="36102" x="7999413" y="3141663"/>
          <p14:tracePt t="36111" x="7974013" y="3128963"/>
          <p14:tracePt t="36119" x="7923213" y="3090863"/>
          <p14:tracePt t="36126" x="7910513" y="3065463"/>
          <p14:tracePt t="36135" x="7874000" y="3041650"/>
          <p14:tracePt t="36143" x="7848600" y="3016250"/>
          <p14:tracePt t="36150" x="7810500" y="2990850"/>
          <p14:tracePt t="36159" x="7785100" y="2978150"/>
          <p14:tracePt t="36167" x="7748588" y="2965450"/>
          <p14:tracePt t="36175" x="7710488" y="2965450"/>
          <p14:tracePt t="36183" x="7685088" y="2941638"/>
          <p14:tracePt t="36192" x="7673975" y="2941638"/>
          <p14:tracePt t="36198" x="7648575" y="2928938"/>
          <p14:tracePt t="36209" x="7610475" y="2928938"/>
          <p14:tracePt t="36214" x="7597775" y="2928938"/>
          <p14:tracePt t="36223" x="7572375" y="2928938"/>
          <p14:tracePt t="36231" x="7561263" y="2928938"/>
          <p14:tracePt t="36246" x="7548563" y="2928938"/>
          <p14:tracePt t="36255" x="7523163" y="2928938"/>
          <p14:tracePt t="36262" x="7523163" y="2941638"/>
          <p14:tracePt t="36270" x="7510463" y="2978150"/>
          <p14:tracePt t="36278" x="7485063" y="3016250"/>
          <p14:tracePt t="36286" x="7485063" y="3041650"/>
          <p14:tracePt t="36294" x="7485063" y="3078163"/>
          <p14:tracePt t="36302" x="7485063" y="3116263"/>
          <p14:tracePt t="36311" x="7485063" y="3154363"/>
          <p14:tracePt t="36318" x="7485063" y="3178175"/>
          <p14:tracePt t="36326" x="7485063" y="3216275"/>
          <p14:tracePt t="36334" x="7510463" y="3267075"/>
          <p14:tracePt t="36343" x="7548563" y="3316288"/>
          <p14:tracePt t="36350" x="7635875" y="3341688"/>
          <p14:tracePt t="36359" x="7710488" y="3378200"/>
          <p14:tracePt t="36367" x="7785100" y="3403600"/>
          <p14:tracePt t="36375" x="7861300" y="3429000"/>
          <p14:tracePt t="36382" x="7910513" y="3454400"/>
          <p14:tracePt t="36392" x="7948613" y="3454400"/>
          <p14:tracePt t="36399" x="7999413" y="3454400"/>
          <p14:tracePt t="36409" x="8048625" y="3454400"/>
          <p14:tracePt t="36414" x="8110538" y="3454400"/>
          <p14:tracePt t="36423" x="8135938" y="3454400"/>
          <p14:tracePt t="36430" x="8161338" y="3454400"/>
          <p14:tracePt t="36439" x="8186738" y="3454400"/>
          <p14:tracePt t="36446" x="8212138" y="3454400"/>
          <p14:tracePt t="36454" x="8235950" y="3441700"/>
          <p14:tracePt t="36462" x="8248650" y="3429000"/>
          <p14:tracePt t="36471" x="8261350" y="3403600"/>
          <p14:tracePt t="36478" x="8286750" y="3390900"/>
          <p14:tracePt t="36486" x="8299450" y="3367088"/>
          <p14:tracePt t="36494" x="8335963" y="3316288"/>
          <p14:tracePt t="36502" x="8335963" y="3303588"/>
          <p14:tracePt t="36511" x="8374063" y="3254375"/>
          <p14:tracePt t="36518" x="8386763" y="3228975"/>
          <p14:tracePt t="36527" x="8386763" y="3203575"/>
          <p14:tracePt t="36534" x="8386763" y="3178175"/>
          <p14:tracePt t="36543" x="8399463" y="3154363"/>
          <p14:tracePt t="36551" x="8399463" y="3128963"/>
          <p14:tracePt t="36558" x="8399463" y="3103563"/>
          <p14:tracePt t="36566" x="8399463" y="3065463"/>
          <p14:tracePt t="36575" x="8399463" y="3041650"/>
          <p14:tracePt t="36582" x="8399463" y="3028950"/>
          <p14:tracePt t="36592" x="8399463" y="3003550"/>
          <p14:tracePt t="36598" x="8399463" y="2978150"/>
          <p14:tracePt t="36608" x="8399463" y="2952750"/>
          <p14:tracePt t="36614" x="8399463" y="2928938"/>
          <p14:tracePt t="36627" x="8399463" y="2903538"/>
          <p14:tracePt t="36630" x="8386763" y="2890838"/>
          <p14:tracePt t="36638" x="8348663" y="2840038"/>
          <p14:tracePt t="36646" x="8324850" y="2840038"/>
          <p14:tracePt t="36654" x="8274050" y="2803525"/>
          <p14:tracePt t="36662" x="8248650" y="2790825"/>
          <p14:tracePt t="36670" x="8223250" y="2790825"/>
          <p14:tracePt t="36678" x="8174038" y="2778125"/>
          <p14:tracePt t="36687" x="8135938" y="2778125"/>
          <p14:tracePt t="36695" x="8099425" y="2778125"/>
          <p14:tracePt t="36703" x="8086725" y="2778125"/>
          <p14:tracePt t="36711" x="8048625" y="2778125"/>
          <p14:tracePt t="36718" x="8035925" y="2778125"/>
          <p14:tracePt t="36726" x="7999413" y="2778125"/>
          <p14:tracePt t="36734" x="7974013" y="2778125"/>
          <p14:tracePt t="36742" x="7923213" y="2778125"/>
          <p14:tracePt t="36750" x="7886700" y="2778125"/>
          <p14:tracePt t="36759" x="7810500" y="2790825"/>
          <p14:tracePt t="36766" x="7735888" y="2828925"/>
          <p14:tracePt t="36774" x="7673975" y="2865438"/>
          <p14:tracePt t="36782" x="7585075" y="2890838"/>
          <p14:tracePt t="36791" x="7485063" y="2941638"/>
          <p14:tracePt t="36798" x="7372350" y="3003550"/>
          <p14:tracePt t="36808" x="7259638" y="3028950"/>
          <p14:tracePt t="36814" x="7159625" y="3065463"/>
          <p14:tracePt t="36825" x="7034213" y="3090863"/>
          <p14:tracePt t="36830" x="6934200" y="3116263"/>
          <p14:tracePt t="36839" x="6784975" y="3165475"/>
          <p14:tracePt t="36846" x="6646863" y="3190875"/>
          <p14:tracePt t="36854" x="6483350" y="3203575"/>
          <p14:tracePt t="36862" x="6334125" y="3216275"/>
          <p14:tracePt t="36870" x="6157913" y="3254375"/>
          <p14:tracePt t="36878" x="5983288" y="3254375"/>
          <p14:tracePt t="36887" x="5770563" y="3267075"/>
          <p14:tracePt t="36894" x="5607050" y="3267075"/>
          <p14:tracePt t="36902" x="5407025" y="3267075"/>
          <p14:tracePt t="36910" x="5157788" y="3267075"/>
          <p14:tracePt t="36918" x="4994275" y="3267075"/>
          <p14:tracePt t="36926" x="4819650" y="3267075"/>
          <p14:tracePt t="36934" x="4630738" y="3267075"/>
          <p14:tracePt t="36942" x="4468813" y="3267075"/>
          <p14:tracePt t="36950" x="4268788" y="3267075"/>
          <p14:tracePt t="36959" x="4081463" y="3267075"/>
          <p14:tracePt t="36966" x="3905250" y="3267075"/>
          <p14:tracePt t="36974" x="3692525" y="3267075"/>
          <p14:tracePt t="36982" x="3467100" y="3216275"/>
          <p14:tracePt t="36991" x="3254375" y="3154363"/>
          <p14:tracePt t="36999" x="3016250" y="3090863"/>
          <p14:tracePt t="37008" x="2741613" y="2990850"/>
          <p14:tracePt t="37014" x="2428875" y="2916238"/>
          <p14:tracePt t="37024" x="2152650" y="2803525"/>
          <p14:tracePt t="37030" x="1790700" y="2640013"/>
          <p14:tracePt t="37039" x="1439863" y="2465388"/>
          <p14:tracePt t="37046" x="1076325" y="2303463"/>
          <p14:tracePt t="37055" x="814388" y="2152650"/>
          <p14:tracePt t="37063" x="412750" y="1927225"/>
          <p14:tracePt t="37071" x="100013" y="1701800"/>
          <p14:tracePt t="38175" x="412750" y="3567113"/>
          <p14:tracePt t="38183" x="550863" y="3767138"/>
          <p14:tracePt t="38190" x="712788" y="3979863"/>
          <p14:tracePt t="38200" x="838200" y="4154488"/>
          <p14:tracePt t="38206" x="950913" y="4330700"/>
          <p14:tracePt t="38216" x="1014413" y="4418013"/>
          <p14:tracePt t="38222" x="1114425" y="4518025"/>
          <p14:tracePt t="38231" x="1163638" y="4567238"/>
          <p14:tracePt t="38238" x="1201738" y="4618038"/>
          <p14:tracePt t="38246" x="1227138" y="4643438"/>
          <p14:tracePt t="38254" x="1252538" y="4667250"/>
          <p14:tracePt t="38262" x="1276350" y="4705350"/>
          <p14:tracePt t="38270" x="1289050" y="4718050"/>
          <p14:tracePt t="38366" x="1314450" y="4718050"/>
          <p14:tracePt t="38374" x="1339850" y="4718050"/>
          <p14:tracePt t="38383" x="1376363" y="4718050"/>
          <p14:tracePt t="38390" x="1427163" y="4718050"/>
          <p14:tracePt t="38400" x="1476375" y="4705350"/>
          <p14:tracePt t="38406" x="1539875" y="4679950"/>
          <p14:tracePt t="38417" x="1589088" y="4667250"/>
          <p14:tracePt t="38422" x="1652588" y="4643438"/>
          <p14:tracePt t="38430" x="1677988" y="4643438"/>
          <p14:tracePt t="38438" x="1727200" y="4630738"/>
          <p14:tracePt t="38446" x="1778000" y="4592638"/>
          <p14:tracePt t="38454" x="1790700" y="4579938"/>
          <p14:tracePt t="38462" x="1801813" y="4567238"/>
          <p14:tracePt t="38470" x="1839913" y="4554538"/>
          <p14:tracePt t="38478" x="1839913" y="4543425"/>
          <p14:tracePt t="38486" x="1852613" y="4518025"/>
          <p14:tracePt t="38494" x="1878013" y="4479925"/>
          <p14:tracePt t="38502" x="1903413" y="4430713"/>
          <p14:tracePt t="38510" x="1903413" y="4379913"/>
          <p14:tracePt t="38518" x="1927225" y="4341813"/>
          <p14:tracePt t="38526" x="1927225" y="4292600"/>
          <p14:tracePt t="38535" x="1939925" y="4254500"/>
          <p14:tracePt t="38542" x="1952625" y="4241800"/>
          <p14:tracePt t="38550" x="1952625" y="4205288"/>
          <p14:tracePt t="38558" x="1965325" y="4192588"/>
          <p14:tracePt t="38566" x="1978025" y="4154488"/>
          <p14:tracePt t="38583" x="1990725" y="4117975"/>
          <p14:tracePt t="38599" x="1990725" y="4092575"/>
          <p14:tracePt t="38606" x="1990725" y="4079875"/>
          <p14:tracePt t="38616" x="1990725" y="4067175"/>
          <p14:tracePt t="38631" x="2003425" y="4041775"/>
          <p14:tracePt t="38638" x="2014538" y="4029075"/>
          <p14:tracePt t="38654" x="2014538" y="4005263"/>
          <p14:tracePt t="38662" x="2014538" y="3992563"/>
          <p14:tracePt t="38670" x="2014538" y="3967163"/>
          <p14:tracePt t="38678" x="2014538" y="3954463"/>
          <p14:tracePt t="38686" x="2014538" y="3941763"/>
          <p14:tracePt t="38695" x="2014538" y="3929063"/>
          <p14:tracePt t="38702" x="2014538" y="3905250"/>
          <p14:tracePt t="38734" x="2003425" y="3892550"/>
          <p14:tracePt t="38766" x="2003425" y="3879850"/>
          <p14:tracePt t="38782" x="1990725" y="3879850"/>
          <p14:tracePt t="38806" x="1978025" y="3879850"/>
          <p14:tracePt t="38838" x="1965325" y="3879850"/>
          <p14:tracePt t="38846" x="1939925" y="3879850"/>
          <p14:tracePt t="38854" x="1939925" y="3892550"/>
          <p14:tracePt t="38862" x="1927225" y="3905250"/>
          <p14:tracePt t="38870" x="1914525" y="3905250"/>
          <p14:tracePt t="38878" x="1903413" y="3916363"/>
          <p14:tracePt t="38886" x="1878013" y="3929063"/>
          <p14:tracePt t="38894" x="1865313" y="3929063"/>
          <p14:tracePt t="38902" x="1852613" y="3929063"/>
          <p14:tracePt t="38918" x="1839913" y="3929063"/>
          <p14:tracePt t="38926" x="1827213" y="3929063"/>
          <p14:tracePt t="38942" x="1814513" y="3929063"/>
          <p14:tracePt t="38950" x="1814513" y="3941763"/>
          <p14:tracePt t="38958" x="1801813" y="3941763"/>
          <p14:tracePt t="38974" x="1790700" y="3941763"/>
          <p14:tracePt t="38990" x="1765300" y="3941763"/>
          <p14:tracePt t="38999" x="1752600" y="3941763"/>
          <p14:tracePt t="39534" x="1739900" y="3941763"/>
          <p14:tracePt t="39542" x="1727200" y="3941763"/>
          <p14:tracePt t="39550" x="1701800" y="3941763"/>
          <p14:tracePt t="39558" x="1689100" y="3954463"/>
          <p14:tracePt t="39590" x="1677988" y="3967163"/>
          <p14:tracePt t="39647" x="1665288" y="3967163"/>
          <p14:tracePt t="39758" x="1652588" y="3979863"/>
          <p14:tracePt t="39790" x="1652588" y="3992563"/>
          <p14:tracePt t="39822" x="1652588" y="4005263"/>
          <p14:tracePt t="39838" x="1639888" y="4005263"/>
          <p14:tracePt t="39847" x="1627188" y="4005263"/>
          <p14:tracePt t="39871" x="1614488" y="4005263"/>
          <p14:tracePt t="39878" x="1601788" y="4005263"/>
          <p14:tracePt t="39886" x="1589088" y="4005263"/>
          <p14:tracePt t="39894" x="1565275" y="4005263"/>
          <p14:tracePt t="39903" x="1552575" y="4005263"/>
          <p14:tracePt t="39910" x="1514475" y="4005263"/>
          <p14:tracePt t="39918" x="1501775" y="4005263"/>
          <p14:tracePt t="39927" x="1465263" y="4005263"/>
          <p14:tracePt t="39942" x="1439863" y="4005263"/>
          <p14:tracePt t="39951" x="1427163" y="4005263"/>
          <p14:tracePt t="39958" x="1401763" y="4005263"/>
          <p14:tracePt t="39974" x="1389063" y="4005263"/>
          <p14:tracePt t="40054" x="1376363" y="4005263"/>
          <p14:tracePt t="40086" x="1376363" y="3992563"/>
          <p14:tracePt t="40310" x="1389063" y="3979863"/>
          <p14:tracePt t="40326" x="1401763" y="3979863"/>
          <p14:tracePt t="40342" x="1414463" y="3967163"/>
          <p14:tracePt t="40726" x="1427163" y="3967163"/>
          <p14:tracePt t="40838" x="1439863" y="3967163"/>
          <p14:tracePt t="40870" x="1452563" y="3967163"/>
          <p14:tracePt t="40974" x="1465263" y="3967163"/>
          <p14:tracePt t="40990" x="1476375" y="3967163"/>
          <p14:tracePt t="40998" x="1501775" y="3967163"/>
          <p14:tracePt t="41014" x="1527175" y="3967163"/>
          <p14:tracePt t="41022" x="1539875" y="3967163"/>
          <p14:tracePt t="41038" x="1552575" y="3967163"/>
          <p14:tracePt t="41047" x="1565275" y="3967163"/>
          <p14:tracePt t="41054" x="1577975" y="3967163"/>
          <p14:tracePt t="41070" x="1589088" y="3967163"/>
          <p14:tracePt t="41080" x="1614488" y="3967163"/>
          <p14:tracePt t="41097" x="1627188" y="3967163"/>
          <p14:tracePt t="41102" x="1665288" y="3967163"/>
          <p14:tracePt t="41118" x="1689100" y="3967163"/>
          <p14:tracePt t="41126" x="1701800" y="3967163"/>
          <p14:tracePt t="41134" x="1727200" y="3967163"/>
          <p14:tracePt t="41142" x="1752600" y="3967163"/>
          <p14:tracePt t="41150" x="1778000" y="3967163"/>
          <p14:tracePt t="41166" x="1801813" y="3967163"/>
          <p14:tracePt t="41174" x="1827213" y="3967163"/>
          <p14:tracePt t="41182" x="1852613" y="3967163"/>
          <p14:tracePt t="41198" x="1890713" y="3967163"/>
          <p14:tracePt t="41206" x="1903413" y="3967163"/>
          <p14:tracePt t="41214" x="1927225" y="3967163"/>
          <p14:tracePt t="41222" x="1952625" y="3967163"/>
          <p14:tracePt t="41230" x="1990725" y="3967163"/>
          <p14:tracePt t="41238" x="2003425" y="3967163"/>
          <p14:tracePt t="41246" x="2027238" y="3967163"/>
          <p14:tracePt t="41254" x="2039938" y="3967163"/>
          <p14:tracePt t="41263" x="2065338" y="3967163"/>
          <p14:tracePt t="41270" x="2090738" y="3967163"/>
          <p14:tracePt t="41279" x="2103438" y="3967163"/>
          <p14:tracePt t="41286" x="2116138" y="3967163"/>
          <p14:tracePt t="41366" x="2127250" y="3967163"/>
          <p14:tracePt t="41382" x="2152650" y="3967163"/>
          <p14:tracePt t="41390" x="2165350" y="3967163"/>
          <p14:tracePt t="41398" x="2178050" y="3967163"/>
          <p14:tracePt t="41406" x="2190750" y="3967163"/>
          <p14:tracePt t="41414" x="2203450" y="3967163"/>
          <p14:tracePt t="41431" x="2239963" y="3967163"/>
          <p14:tracePt t="41438" x="2265363" y="3967163"/>
          <p14:tracePt t="41447" x="2290763" y="3967163"/>
          <p14:tracePt t="41454" x="2328863" y="3967163"/>
          <p14:tracePt t="41463" x="2352675" y="3967163"/>
          <p14:tracePt t="41470" x="2365375" y="3967163"/>
          <p14:tracePt t="41480" x="2390775" y="3967163"/>
          <p14:tracePt t="41486" x="2403475" y="3967163"/>
          <p14:tracePt t="41496" x="2428875" y="3967163"/>
          <p14:tracePt t="41502" x="2441575" y="3967163"/>
          <p14:tracePt t="41514" x="2452688" y="3967163"/>
          <p14:tracePt t="41518" x="2478088" y="3967163"/>
          <p14:tracePt t="41526" x="2490788" y="3967163"/>
          <p14:tracePt t="41534" x="2516188" y="3967163"/>
          <p14:tracePt t="41550" x="2541588" y="3967163"/>
          <p14:tracePt t="41558" x="2565400" y="3967163"/>
          <p14:tracePt t="41566" x="2590800" y="3967163"/>
          <p14:tracePt t="41574" x="2616200" y="3967163"/>
          <p14:tracePt t="41582" x="2641600" y="3967163"/>
          <p14:tracePt t="41590" x="2667000" y="3967163"/>
          <p14:tracePt t="41598" x="2703513" y="3967163"/>
          <p14:tracePt t="41606" x="2728913" y="3967163"/>
          <p14:tracePt t="41614" x="2767013" y="3967163"/>
          <p14:tracePt t="41622" x="2803525" y="3967163"/>
          <p14:tracePt t="41630" x="2841625" y="3967163"/>
          <p14:tracePt t="41638" x="2854325" y="3967163"/>
          <p14:tracePt t="41646" x="2879725" y="3967163"/>
          <p14:tracePt t="41654" x="2916238" y="3967163"/>
          <p14:tracePt t="41663" x="2928938" y="3967163"/>
          <p14:tracePt t="41670" x="2954338" y="3967163"/>
          <p14:tracePt t="41679" x="2992438" y="3967163"/>
          <p14:tracePt t="41686" x="3016250" y="3967163"/>
          <p14:tracePt t="41696" x="3028950" y="3967163"/>
          <p14:tracePt t="41702" x="3054350" y="3967163"/>
          <p14:tracePt t="41713" x="3067050" y="3967163"/>
          <p14:tracePt t="41718" x="3103563" y="3967163"/>
          <p14:tracePt t="41726" x="3116263" y="3967163"/>
          <p14:tracePt t="41734" x="3128963" y="3967163"/>
          <p14:tracePt t="41742" x="3141663" y="3967163"/>
          <p14:tracePt t="41758" x="3154363" y="3967163"/>
          <p14:tracePt t="41766" x="3167063" y="3967163"/>
          <p14:tracePt t="41774" x="3179763" y="3967163"/>
          <p14:tracePt t="41782" x="3192463" y="3967163"/>
          <p14:tracePt t="41790" x="3205163" y="3967163"/>
          <p14:tracePt t="41798" x="3216275" y="3967163"/>
          <p14:tracePt t="41806" x="3254375" y="3967163"/>
          <p14:tracePt t="41814" x="3279775" y="3967163"/>
          <p14:tracePt t="41822" x="3328988" y="3967163"/>
          <p14:tracePt t="41830" x="3379788" y="3967163"/>
          <p14:tracePt t="41838" x="3441700" y="3967163"/>
          <p14:tracePt t="41846" x="3492500" y="3967163"/>
          <p14:tracePt t="41854" x="3567113" y="3967163"/>
          <p14:tracePt t="41863" x="3643313" y="3967163"/>
          <p14:tracePt t="41870" x="3717925" y="3967163"/>
          <p14:tracePt t="41879" x="3805238" y="3967163"/>
          <p14:tracePt t="41886" x="3867150" y="3967163"/>
          <p14:tracePt t="41895" x="3968750" y="3967163"/>
          <p14:tracePt t="41902" x="4056063" y="3967163"/>
          <p14:tracePt t="41912" x="4156075" y="3967163"/>
          <p14:tracePt t="41918" x="4256088" y="3967163"/>
          <p14:tracePt t="41927" x="4356100" y="3967163"/>
          <p14:tracePt t="41934" x="4456113" y="3967163"/>
          <p14:tracePt t="41942" x="4556125" y="3967163"/>
          <p14:tracePt t="41950" x="4643438" y="3967163"/>
          <p14:tracePt t="41958" x="4719638" y="3967163"/>
          <p14:tracePt t="41966" x="4794250" y="3967163"/>
          <p14:tracePt t="41974" x="4856163" y="3967163"/>
          <p14:tracePt t="41982" x="4906963" y="3967163"/>
          <p14:tracePt t="41990" x="4945063" y="3967163"/>
          <p14:tracePt t="41998" x="4981575" y="3967163"/>
          <p14:tracePt t="42006" x="5006975" y="3967163"/>
          <p14:tracePt t="42014" x="5045075" y="3967163"/>
          <p14:tracePt t="42022" x="5057775" y="3967163"/>
          <p14:tracePt t="42030" x="5081588" y="3967163"/>
          <p14:tracePt t="42038" x="5094288" y="3967163"/>
          <p14:tracePt t="42062" x="5106988" y="3967163"/>
          <p14:tracePt t="42070" x="5132388" y="3967163"/>
          <p14:tracePt t="42079" x="5157788" y="3967163"/>
          <p14:tracePt t="42086" x="5194300" y="3967163"/>
          <p14:tracePt t="42095" x="5257800" y="3967163"/>
          <p14:tracePt t="42102" x="5319713" y="3967163"/>
          <p14:tracePt t="42112" x="5394325" y="3979863"/>
          <p14:tracePt t="42119" x="5445125" y="3992563"/>
          <p14:tracePt t="42127" x="5519738" y="4005263"/>
          <p14:tracePt t="42134" x="5619750" y="4017963"/>
          <p14:tracePt t="42143" x="5708650" y="4029075"/>
          <p14:tracePt t="42150" x="5795963" y="4029075"/>
          <p14:tracePt t="42158" x="5883275" y="4054475"/>
          <p14:tracePt t="42166" x="5983288" y="4067175"/>
          <p14:tracePt t="42174" x="6034088" y="4079875"/>
          <p14:tracePt t="42182" x="6134100" y="4092575"/>
          <p14:tracePt t="42190" x="6208713" y="4092575"/>
          <p14:tracePt t="42198" x="6270625" y="4092575"/>
          <p14:tracePt t="42206" x="6321425" y="4092575"/>
          <p14:tracePt t="42214" x="6334125" y="4092575"/>
          <p14:tracePt t="42222" x="6383338" y="4092575"/>
          <p14:tracePt t="42230" x="6383338" y="4105275"/>
          <p14:tracePt t="42310" x="6321425" y="4129088"/>
          <p14:tracePt t="42318" x="6270625" y="4129088"/>
          <p14:tracePt t="42327" x="6157913" y="4141788"/>
          <p14:tracePt t="42334" x="6070600" y="4167188"/>
          <p14:tracePt t="42342" x="5921375" y="4179888"/>
          <p14:tracePt t="42350" x="5757863" y="4205288"/>
          <p14:tracePt t="42358" x="5583238" y="4230688"/>
          <p14:tracePt t="42366" x="5383213" y="4267200"/>
          <p14:tracePt t="42374" x="5245100" y="4279900"/>
          <p14:tracePt t="42382" x="5057775" y="4305300"/>
          <p14:tracePt t="42390" x="4868863" y="4305300"/>
          <p14:tracePt t="42398" x="4706938" y="4318000"/>
          <p14:tracePt t="42406" x="4556125" y="4330700"/>
          <p14:tracePt t="42414" x="4368800" y="4330700"/>
          <p14:tracePt t="42430" x="4217988" y="4330700"/>
          <p14:tracePt t="42431" x="4092575" y="4330700"/>
          <p14:tracePt t="42438" x="4005263" y="4330700"/>
          <p14:tracePt t="42863" x="3992563" y="4341813"/>
          <p14:tracePt t="42878" x="3979863" y="4341813"/>
          <p14:tracePt t="42886" x="3968750" y="4341813"/>
          <p14:tracePt t="42894" x="3943350" y="4341813"/>
          <p14:tracePt t="42902" x="3917950" y="4341813"/>
          <p14:tracePt t="42911" x="3879850" y="4341813"/>
          <p14:tracePt t="42918" x="3843338" y="4330700"/>
          <p14:tracePt t="42928" x="3830638" y="4330700"/>
          <p14:tracePt t="42935" x="3817938" y="4330700"/>
          <p14:tracePt t="42950" x="3805238" y="4330700"/>
          <p14:tracePt t="43014" x="3805238" y="4318000"/>
          <p14:tracePt t="43022" x="3792538" y="4318000"/>
          <p14:tracePt t="43031" x="3792538" y="4305300"/>
          <p14:tracePt t="43038" x="3779838" y="4292600"/>
          <p14:tracePt t="43054" x="3756025" y="4267200"/>
          <p14:tracePt t="43063" x="3756025" y="4254500"/>
          <p14:tracePt t="43070" x="3756025" y="4241800"/>
          <p14:tracePt t="43078" x="3743325" y="4217988"/>
          <p14:tracePt t="43095" x="3743325" y="4205288"/>
          <p14:tracePt t="43102" x="3743325" y="4192588"/>
          <p14:tracePt t="43110" x="3730625" y="4167188"/>
          <p14:tracePt t="43118" x="3717925" y="4167188"/>
          <p14:tracePt t="43135" x="3717925" y="4141788"/>
          <p14:tracePt t="43144" x="3717925" y="4129088"/>
          <p14:tracePt t="43150" x="3717925" y="4117975"/>
          <p14:tracePt t="43159" x="3717925" y="4092575"/>
          <p14:tracePt t="43167" x="3717925" y="4067175"/>
          <p14:tracePt t="43175" x="3717925" y="4029075"/>
          <p14:tracePt t="43182" x="3717925" y="4005263"/>
          <p14:tracePt t="43190" x="3717925" y="3979863"/>
          <p14:tracePt t="43198" x="3717925" y="3954463"/>
          <p14:tracePt t="43206" x="3717925" y="3941763"/>
          <p14:tracePt t="43214" x="3730625" y="3929063"/>
          <p14:tracePt t="43230" x="3730625" y="3916363"/>
          <p14:tracePt t="43238" x="3730625" y="3905250"/>
          <p14:tracePt t="43270" x="3743325" y="3892550"/>
          <p14:tracePt t="43327" x="3756025" y="3879850"/>
          <p14:tracePt t="43350" x="3779838" y="3879850"/>
          <p14:tracePt t="43366" x="3792538" y="3879850"/>
          <p14:tracePt t="43374" x="3805238" y="3879850"/>
          <p14:tracePt t="43382" x="3817938" y="3879850"/>
          <p14:tracePt t="43390" x="3843338" y="3892550"/>
          <p14:tracePt t="43398" x="3856038" y="3892550"/>
          <p14:tracePt t="43406" x="3879850" y="3916363"/>
          <p14:tracePt t="43427" x="3930650" y="3929063"/>
          <p14:tracePt t="43430" x="3968750" y="3941763"/>
          <p14:tracePt t="43438" x="4030663" y="3979863"/>
          <p14:tracePt t="43446" x="4056063" y="3979863"/>
          <p14:tracePt t="43454" x="4081463" y="3979863"/>
          <p14:tracePt t="43462" x="4117975" y="3992563"/>
          <p14:tracePt t="43470" x="4181475" y="4017963"/>
          <p14:tracePt t="43478" x="4230688" y="4029075"/>
          <p14:tracePt t="43486" x="4243388" y="4029075"/>
          <p14:tracePt t="43494" x="4268788" y="4029075"/>
          <p14:tracePt t="43502" x="4305300" y="4041775"/>
          <p14:tracePt t="43510" x="4318000" y="4041775"/>
          <p14:tracePt t="43527" x="4343400" y="4041775"/>
          <p14:tracePt t="43670" x="4356100" y="4041775"/>
          <p14:tracePt t="43686" x="4381500" y="4041775"/>
          <p14:tracePt t="43694" x="4418013" y="4029075"/>
          <p14:tracePt t="43702" x="4430713" y="4017963"/>
          <p14:tracePt t="43710" x="4456113" y="4017963"/>
          <p14:tracePt t="43718" x="4494213" y="4017963"/>
          <p14:tracePt t="43727" x="4556125" y="4005263"/>
          <p14:tracePt t="43734" x="4606925" y="3979863"/>
          <p14:tracePt t="43743" x="4694238" y="3967163"/>
          <p14:tracePt t="43750" x="4781550" y="3954463"/>
          <p14:tracePt t="43760" x="4881563" y="3941763"/>
          <p14:tracePt t="43766" x="4981575" y="3916363"/>
          <p14:tracePt t="43774" x="5119688" y="3905250"/>
          <p14:tracePt t="43782" x="5257800" y="3879850"/>
          <p14:tracePt t="43790" x="5394325" y="3879850"/>
          <p14:tracePt t="43798" x="5519738" y="3829050"/>
          <p14:tracePt t="43806" x="5657850" y="3816350"/>
          <p14:tracePt t="43814" x="5783263" y="3803650"/>
          <p14:tracePt t="43822" x="5932488" y="3779838"/>
          <p14:tracePt t="43830" x="6045200" y="3779838"/>
          <p14:tracePt t="43838" x="6146800" y="3779838"/>
          <p14:tracePt t="43846" x="6234113" y="3779838"/>
          <p14:tracePt t="43854" x="6296025" y="3779838"/>
          <p14:tracePt t="43862" x="6346825" y="3779838"/>
          <p14:tracePt t="43870" x="6383338" y="3779838"/>
          <p14:tracePt t="43878" x="6396038" y="3779838"/>
          <p14:tracePt t="43886" x="6408738" y="3779838"/>
          <p14:tracePt t="43902" x="6421438" y="3779838"/>
          <p14:tracePt t="43918" x="6421438" y="3792538"/>
          <p14:tracePt t="43927" x="6408738" y="3829050"/>
          <p14:tracePt t="43934" x="6359525" y="3854450"/>
          <p14:tracePt t="43943" x="6283325" y="3892550"/>
          <p14:tracePt t="43950" x="6196013" y="3929063"/>
          <p14:tracePt t="43960" x="6108700" y="3967163"/>
          <p14:tracePt t="43966" x="6021388" y="4005263"/>
          <p14:tracePt t="43976" x="5908675" y="4041775"/>
          <p14:tracePt t="43982" x="5745163" y="4079875"/>
          <p14:tracePt t="43990" x="5595938" y="4129088"/>
          <p14:tracePt t="43998" x="5419725" y="4154488"/>
          <p14:tracePt t="44006" x="5181600" y="4205288"/>
          <p14:tracePt t="44014" x="4932363" y="4230688"/>
          <p14:tracePt t="44022" x="4668838" y="4279900"/>
          <p14:tracePt t="44030" x="4443413" y="4305300"/>
          <p14:tracePt t="44038" x="4294188" y="4318000"/>
          <p14:tracePt t="44046" x="4168775" y="4354513"/>
          <p14:tracePt t="44054" x="4092575" y="4354513"/>
          <p14:tracePt t="44062" x="4017963" y="4354513"/>
          <p14:tracePt t="44070" x="3992563" y="4354513"/>
          <p14:tracePt t="44078" x="3968750" y="4354513"/>
          <p14:tracePt t="44086" x="3956050" y="4354513"/>
          <p14:tracePt t="44158" x="3943350" y="4341813"/>
          <p14:tracePt t="44166" x="3930650" y="4341813"/>
          <p14:tracePt t="44175" x="3905250" y="4318000"/>
          <p14:tracePt t="44182" x="3892550" y="4305300"/>
          <p14:tracePt t="44191" x="3856038" y="4279900"/>
          <p14:tracePt t="44198" x="3830638" y="4267200"/>
          <p14:tracePt t="44206" x="3779838" y="4241800"/>
          <p14:tracePt t="44214" x="3767138" y="4241800"/>
          <p14:tracePt t="44222" x="3743325" y="4217988"/>
          <p14:tracePt t="44230" x="3730625" y="4205288"/>
          <p14:tracePt t="44238" x="3705225" y="4205288"/>
          <p14:tracePt t="44254" x="3692525" y="4192588"/>
          <p14:tracePt t="44310" x="3692525" y="4179888"/>
          <p14:tracePt t="44326" x="3692525" y="4154488"/>
          <p14:tracePt t="44335" x="3692525" y="4141788"/>
          <p14:tracePt t="44342" x="3692525" y="4129088"/>
          <p14:tracePt t="44350" x="3692525" y="4117975"/>
          <p14:tracePt t="44359" x="3692525" y="4105275"/>
          <p14:tracePt t="44366" x="3692525" y="4092575"/>
          <p14:tracePt t="44376" x="3692525" y="4079875"/>
          <p14:tracePt t="44392" x="3692525" y="4054475"/>
          <p14:tracePt t="44407" x="3705225" y="4054475"/>
          <p14:tracePt t="44414" x="3743325" y="4029075"/>
          <p14:tracePt t="44427" x="3779838" y="4017963"/>
          <p14:tracePt t="44430" x="3805238" y="4017963"/>
          <p14:tracePt t="44438" x="3843338" y="4017963"/>
          <p14:tracePt t="44446" x="3930650" y="4017963"/>
          <p14:tracePt t="44454" x="3979863" y="4017963"/>
          <p14:tracePt t="44462" x="4056063" y="4017963"/>
          <p14:tracePt t="44470" x="4130675" y="4017963"/>
          <p14:tracePt t="44478" x="4230688" y="4017963"/>
          <p14:tracePt t="44486" x="4294188" y="4017963"/>
          <p14:tracePt t="44494" x="4368800" y="4017963"/>
          <p14:tracePt t="44502" x="4443413" y="4017963"/>
          <p14:tracePt t="44510" x="4556125" y="4029075"/>
          <p14:tracePt t="44518" x="4656138" y="4029075"/>
          <p14:tracePt t="44526" x="4756150" y="4054475"/>
          <p14:tracePt t="44534" x="4856163" y="4067175"/>
          <p14:tracePt t="44542" x="4994275" y="4092575"/>
          <p14:tracePt t="44550" x="5106988" y="4105275"/>
          <p14:tracePt t="44559" x="5181600" y="4117975"/>
          <p14:tracePt t="44566" x="5270500" y="4117975"/>
          <p14:tracePt t="44576" x="5370513" y="4129088"/>
          <p14:tracePt t="44582" x="5432425" y="4129088"/>
          <p14:tracePt t="44592" x="5532438" y="4129088"/>
          <p14:tracePt t="44598" x="5583238" y="4129088"/>
          <p14:tracePt t="44606" x="5645150" y="4129088"/>
          <p14:tracePt t="44614" x="5683250" y="4129088"/>
          <p14:tracePt t="44622" x="5708650" y="4129088"/>
          <p14:tracePt t="44630" x="5719763" y="4129088"/>
          <p14:tracePt t="44638" x="5732463" y="4129088"/>
          <p14:tracePt t="44902" x="5708650" y="4129088"/>
          <p14:tracePt t="44934" x="5695950" y="4129088"/>
          <p14:tracePt t="44950" x="5670550" y="4129088"/>
          <p14:tracePt t="44966" x="5657850" y="4129088"/>
          <p14:tracePt t="44998" x="5645150" y="4129088"/>
          <p14:tracePt t="45094" x="5632450" y="4129088"/>
          <p14:tracePt t="45110" x="5619750" y="4117975"/>
          <p14:tracePt t="45127" x="5619750" y="4105275"/>
          <p14:tracePt t="45134" x="5619750" y="4092575"/>
          <p14:tracePt t="45142" x="5619750" y="4079875"/>
          <p14:tracePt t="45150" x="5607050" y="4054475"/>
          <p14:tracePt t="45158" x="5607050" y="4041775"/>
          <p14:tracePt t="45166" x="5595938" y="4017963"/>
          <p14:tracePt t="45182" x="5595938" y="3992563"/>
          <p14:tracePt t="45191" x="5583238" y="3967163"/>
          <p14:tracePt t="45214" x="5570538" y="3954463"/>
          <p14:tracePt t="45358" x="5545138" y="3941763"/>
          <p14:tracePt t="45366" x="5532438" y="3941763"/>
          <p14:tracePt t="45374" x="5495925" y="3954463"/>
          <p14:tracePt t="45382" x="5483225" y="3979863"/>
          <p14:tracePt t="45391" x="5457825" y="3992563"/>
          <p14:tracePt t="45398" x="5445125" y="3992563"/>
          <p14:tracePt t="45408" x="5419725" y="4005263"/>
          <p14:tracePt t="45423" x="5407025" y="4017963"/>
          <p14:tracePt t="45430" x="5407025" y="4029075"/>
          <p14:tracePt t="45454" x="5407025" y="4041775"/>
          <p14:tracePt t="45462" x="5407025" y="4067175"/>
          <p14:tracePt t="45478" x="5407025" y="4092575"/>
          <p14:tracePt t="45486" x="5407025" y="4117975"/>
          <p14:tracePt t="45494" x="5419725" y="4141788"/>
          <p14:tracePt t="45502" x="5445125" y="4154488"/>
          <p14:tracePt t="45510" x="5470525" y="4167188"/>
          <p14:tracePt t="45518" x="5495925" y="4192588"/>
          <p14:tracePt t="45526" x="5532438" y="4205288"/>
          <p14:tracePt t="45534" x="5557838" y="4217988"/>
          <p14:tracePt t="45543" x="5595938" y="4241800"/>
          <p14:tracePt t="45550" x="5607050" y="4241800"/>
          <p14:tracePt t="45558" x="5670550" y="4267200"/>
          <p14:tracePt t="45566" x="5695950" y="4267200"/>
          <p14:tracePt t="45574" x="5732463" y="4267200"/>
          <p14:tracePt t="45582" x="5757863" y="4279900"/>
          <p14:tracePt t="45591" x="5808663" y="4292600"/>
          <p14:tracePt t="45598" x="5845175" y="4305300"/>
          <p14:tracePt t="45608" x="5857875" y="4305300"/>
          <p14:tracePt t="45614" x="5883275" y="4305300"/>
          <p14:tracePt t="45624" x="5921375" y="4318000"/>
          <p14:tracePt t="45630" x="5945188" y="4318000"/>
          <p14:tracePt t="45638" x="5983288" y="4318000"/>
          <p14:tracePt t="45646" x="6008688" y="4318000"/>
          <p14:tracePt t="45654" x="6021388" y="4318000"/>
          <p14:tracePt t="45662" x="6045200" y="4318000"/>
          <p14:tracePt t="45670" x="6057900" y="4318000"/>
          <p14:tracePt t="45678" x="6070600" y="4318000"/>
          <p14:tracePt t="45686" x="6096000" y="4318000"/>
          <p14:tracePt t="45694" x="6108700" y="4318000"/>
          <p14:tracePt t="45702" x="6146800" y="4318000"/>
          <p14:tracePt t="45710" x="6183313" y="4318000"/>
          <p14:tracePt t="45718" x="6221413" y="4318000"/>
          <p14:tracePt t="45726" x="6259513" y="4318000"/>
          <p14:tracePt t="45734" x="6283325" y="4318000"/>
          <p14:tracePt t="45742" x="6296025" y="4292600"/>
          <p14:tracePt t="45750" x="6321425" y="4292600"/>
          <p14:tracePt t="45759" x="6370638" y="4279900"/>
          <p14:tracePt t="45766" x="6396038" y="4267200"/>
          <p14:tracePt t="45775" x="6434138" y="4267200"/>
          <p14:tracePt t="45782" x="6472238" y="4254500"/>
          <p14:tracePt t="45791" x="6496050" y="4230688"/>
          <p14:tracePt t="45798" x="6521450" y="4217988"/>
          <p14:tracePt t="45808" x="6546850" y="4217988"/>
          <p14:tracePt t="45814" x="6572250" y="4192588"/>
          <p14:tracePt t="45824" x="6596063" y="4192588"/>
          <p14:tracePt t="45830" x="6621463" y="4179888"/>
          <p14:tracePt t="45838" x="6646863" y="4179888"/>
          <p14:tracePt t="45846" x="6659563" y="4154488"/>
          <p14:tracePt t="45854" x="6684963" y="4141788"/>
          <p14:tracePt t="45870" x="6708775" y="4129088"/>
          <p14:tracePt t="45878" x="6721475" y="4117975"/>
          <p14:tracePt t="45894" x="6734175" y="4092575"/>
          <p14:tracePt t="45902" x="6746875" y="4092575"/>
          <p14:tracePt t="45910" x="6759575" y="4092575"/>
          <p14:tracePt t="45918" x="6772275" y="4067175"/>
          <p14:tracePt t="45926" x="6784975" y="4067175"/>
          <p14:tracePt t="45942" x="6797675" y="4054475"/>
          <p14:tracePt t="45950" x="6808788" y="4054475"/>
          <p14:tracePt t="45974" x="6821488" y="4054475"/>
          <p14:tracePt t="45991" x="6821488" y="4041775"/>
          <p14:tracePt t="46030" x="6821488" y="4029075"/>
          <p14:tracePt t="46046" x="6834188" y="4017963"/>
          <p14:tracePt t="46070" x="6834188" y="4005263"/>
          <p14:tracePt t="46094" x="6834188" y="3992563"/>
          <p14:tracePt t="46102" x="6859588" y="3979863"/>
          <p14:tracePt t="46118" x="6859588" y="3967163"/>
          <p14:tracePt t="46150" x="6859588" y="3954463"/>
          <p14:tracePt t="46158" x="6859588" y="3941763"/>
          <p14:tracePt t="46759" x="6859588" y="3954463"/>
          <p14:tracePt t="46790" x="6859588" y="3967163"/>
          <p14:tracePt t="46798" x="6872288" y="3992563"/>
          <p14:tracePt t="46814" x="6897688" y="4005263"/>
          <p14:tracePt t="46823" x="6910388" y="4017963"/>
          <p14:tracePt t="46830" x="6934200" y="4041775"/>
          <p14:tracePt t="46846" x="6972300" y="4041775"/>
          <p14:tracePt t="46856" x="7046913" y="4054475"/>
          <p14:tracePt t="46862" x="7085013" y="4067175"/>
          <p14:tracePt t="46870" x="7146925" y="4092575"/>
          <p14:tracePt t="46878" x="7223125" y="4105275"/>
          <p14:tracePt t="46886" x="7297738" y="4117975"/>
          <p14:tracePt t="46894" x="7335838" y="4117975"/>
          <p14:tracePt t="46902" x="7372350" y="4117975"/>
          <p14:tracePt t="46910" x="7410450" y="4117975"/>
          <p14:tracePt t="46918" x="7435850" y="4117975"/>
          <p14:tracePt t="46926" x="7472363" y="4117975"/>
          <p14:tracePt t="46934" x="7510463" y="4117975"/>
          <p14:tracePt t="46942" x="7523163" y="4117975"/>
          <p14:tracePt t="46950" x="7548563" y="4117975"/>
          <p14:tracePt t="46958" x="7572375" y="4117975"/>
          <p14:tracePt t="46966" x="7585075" y="4117975"/>
          <p14:tracePt t="46982" x="7597775" y="4117975"/>
          <p14:tracePt t="46990" x="7610475" y="4117975"/>
          <p14:tracePt t="46998" x="7623175" y="4117975"/>
          <p14:tracePt t="47007" x="7635875" y="4117975"/>
          <p14:tracePt t="47014" x="7661275" y="4117975"/>
          <p14:tracePt t="47022" x="7673975" y="4117975"/>
          <p14:tracePt t="47030" x="7723188" y="4141788"/>
          <p14:tracePt t="47039" x="7761288" y="4141788"/>
          <p14:tracePt t="47046" x="7773988" y="4141788"/>
          <p14:tracePt t="47056" x="7823200" y="4141788"/>
          <p14:tracePt t="47062" x="7861300" y="4141788"/>
          <p14:tracePt t="47070" x="7910513" y="4141788"/>
          <p14:tracePt t="47078" x="7948613" y="4141788"/>
          <p14:tracePt t="47087" x="7999413" y="4141788"/>
          <p14:tracePt t="47094" x="8023225" y="4141788"/>
          <p14:tracePt t="47102" x="8074025" y="4141788"/>
          <p14:tracePt t="47110" x="8099425" y="4141788"/>
          <p14:tracePt t="47118" x="8135938" y="4141788"/>
          <p14:tracePt t="47126" x="8148638" y="4141788"/>
          <p14:tracePt t="47134" x="8161338" y="4141788"/>
          <p14:tracePt t="47150" x="8174038" y="4141788"/>
          <p14:tracePt t="47174" x="8186738" y="4141788"/>
          <p14:tracePt t="47206" x="8186738" y="4117975"/>
          <p14:tracePt t="47214" x="8186738" y="4105275"/>
          <p14:tracePt t="47222" x="8186738" y="4092575"/>
          <p14:tracePt t="47230" x="8186738" y="4067175"/>
          <p14:tracePt t="47239" x="8186738" y="4041775"/>
          <p14:tracePt t="47246" x="8186738" y="4017963"/>
          <p14:tracePt t="47256" x="8186738" y="3979863"/>
          <p14:tracePt t="47262" x="8186738" y="3954463"/>
          <p14:tracePt t="47272" x="8186738" y="3929063"/>
          <p14:tracePt t="47278" x="8186738" y="3892550"/>
          <p14:tracePt t="47287" x="8186738" y="3854450"/>
          <p14:tracePt t="47294" x="8186738" y="3829050"/>
          <p14:tracePt t="47302" x="8186738" y="3792538"/>
          <p14:tracePt t="47310" x="8186738" y="3754438"/>
          <p14:tracePt t="47318" x="8186738" y="3741738"/>
          <p14:tracePt t="47326" x="8186738" y="3716338"/>
          <p14:tracePt t="47334" x="8186738" y="3703638"/>
          <p14:tracePt t="47342" x="8186738" y="3679825"/>
          <p14:tracePt t="47350" x="8186738" y="3667125"/>
          <p14:tracePt t="47358" x="8186738" y="3641725"/>
          <p14:tracePt t="47374" x="8186738" y="3629025"/>
          <p14:tracePt t="47382" x="8186738" y="3616325"/>
          <p14:tracePt t="47390" x="8186738" y="3603625"/>
          <p14:tracePt t="47606" x="8161338" y="3603625"/>
          <p14:tracePt t="47614" x="8148638" y="3603625"/>
          <p14:tracePt t="47623" x="8110538" y="3603625"/>
          <p14:tracePt t="47630" x="8086725" y="3603625"/>
          <p14:tracePt t="47638" x="8048625" y="3603625"/>
          <p14:tracePt t="47646" x="8010525" y="3603625"/>
          <p14:tracePt t="47655" x="7923213" y="3603625"/>
          <p14:tracePt t="47662" x="7835900" y="3603625"/>
          <p14:tracePt t="47672" x="7735888" y="3603625"/>
          <p14:tracePt t="47678" x="7635875" y="3603625"/>
          <p14:tracePt t="47686" x="7472363" y="3603625"/>
          <p14:tracePt t="47694" x="7310438" y="3603625"/>
          <p14:tracePt t="47702" x="7110413" y="3603625"/>
          <p14:tracePt t="47710" x="6921500" y="3603625"/>
          <p14:tracePt t="47718" x="6721475" y="3603625"/>
          <p14:tracePt t="47726" x="6508750" y="3603625"/>
          <p14:tracePt t="47734" x="6308725" y="3603625"/>
          <p14:tracePt t="47742" x="6070600" y="3603625"/>
          <p14:tracePt t="47750" x="5857875" y="3603625"/>
          <p14:tracePt t="47758" x="5695950" y="3603625"/>
          <p14:tracePt t="47766" x="5470525" y="3603625"/>
          <p14:tracePt t="47774" x="5319713" y="3603625"/>
          <p14:tracePt t="47782" x="5132388" y="3603625"/>
          <p14:tracePt t="47790" x="4994275" y="3603625"/>
          <p14:tracePt t="47798" x="4806950" y="3603625"/>
          <p14:tracePt t="47806" x="4643438" y="3603625"/>
          <p14:tracePt t="47814" x="4494213" y="3603625"/>
          <p14:tracePt t="47822" x="4305300" y="3603625"/>
          <p14:tracePt t="47830" x="4143375" y="3603625"/>
          <p14:tracePt t="47838" x="3968750" y="3603625"/>
          <p14:tracePt t="47846" x="3792538" y="3603625"/>
          <p14:tracePt t="47855" x="3592513" y="3603625"/>
          <p14:tracePt t="47862" x="3417888" y="3603625"/>
          <p14:tracePt t="47872" x="3241675" y="3603625"/>
          <p14:tracePt t="47878" x="3067050" y="3603625"/>
          <p14:tracePt t="47888" x="2879725" y="3603625"/>
          <p14:tracePt t="47894" x="2678113" y="3603625"/>
          <p14:tracePt t="47902" x="2503488" y="3603625"/>
          <p14:tracePt t="47910" x="2303463" y="3603625"/>
          <p14:tracePt t="47919" x="2116138" y="3603625"/>
          <p14:tracePt t="47926" x="1965325" y="3603625"/>
          <p14:tracePt t="47934" x="1790700" y="3603625"/>
          <p14:tracePt t="47942" x="1639888" y="3603625"/>
          <p14:tracePt t="47950" x="1465263" y="3603625"/>
          <p14:tracePt t="47958" x="1314450" y="3579813"/>
          <p14:tracePt t="47966" x="1139825" y="3503613"/>
          <p14:tracePt t="47974" x="989013" y="3429000"/>
          <p14:tracePt t="47982" x="750888" y="3328988"/>
          <p14:tracePt t="47991" x="538163" y="3228975"/>
          <p14:tracePt t="47998" x="263525" y="3054350"/>
          <p14:tracePt t="48007" x="25400" y="2890838"/>
          <p14:tracePt t="49591" x="138113" y="2252663"/>
          <p14:tracePt t="49599" x="287338" y="2490788"/>
          <p14:tracePt t="49607" x="400050" y="2690813"/>
          <p14:tracePt t="49615" x="525463" y="2916238"/>
          <p14:tracePt t="49623" x="612775" y="3065463"/>
          <p14:tracePt t="49631" x="688975" y="3178175"/>
          <p14:tracePt t="49639" x="776288" y="3290888"/>
          <p14:tracePt t="49647" x="863600" y="3416300"/>
          <p14:tracePt t="49655" x="963613" y="3529013"/>
          <p14:tracePt t="49663" x="1038225" y="3616325"/>
          <p14:tracePt t="49671" x="1139825" y="3729038"/>
          <p14:tracePt t="49679" x="1227138" y="3841750"/>
          <p14:tracePt t="49687" x="1289050" y="3916363"/>
          <p14:tracePt t="49695" x="1363663" y="4005263"/>
          <p14:tracePt t="49703" x="1427163" y="4079875"/>
          <p14:tracePt t="49712" x="1489075" y="4141788"/>
          <p14:tracePt t="49719" x="1552575" y="4205288"/>
          <p14:tracePt t="49727" x="1577975" y="4230688"/>
          <p14:tracePt t="49735" x="1614488" y="4254500"/>
          <p14:tracePt t="49744" x="1639888" y="4267200"/>
          <p14:tracePt t="49760" x="1665288" y="4267200"/>
          <p14:tracePt t="49767" x="1677988" y="4292600"/>
          <p14:tracePt t="49847" x="1689100" y="4292600"/>
          <p14:tracePt t="50071" x="1689100" y="4279900"/>
          <p14:tracePt t="50079" x="1701800" y="4279900"/>
          <p14:tracePt t="50087" x="1727200" y="4279900"/>
          <p14:tracePt t="50095" x="1752600" y="4279900"/>
          <p14:tracePt t="50103" x="1752600" y="4292600"/>
          <p14:tracePt t="50111" x="1765300" y="4292600"/>
          <p14:tracePt t="50127" x="1778000" y="4292600"/>
          <p14:tracePt t="50231" x="1801813" y="4292600"/>
          <p14:tracePt t="50255" x="1827213" y="4292600"/>
          <p14:tracePt t="50263" x="1852613" y="4292600"/>
          <p14:tracePt t="50271" x="1878013" y="4292600"/>
          <p14:tracePt t="50279" x="1903413" y="4292600"/>
          <p14:tracePt t="50287" x="1927225" y="4292600"/>
          <p14:tracePt t="50295" x="1952625" y="4292600"/>
          <p14:tracePt t="50303" x="2014538" y="4292600"/>
          <p14:tracePt t="50311" x="2078038" y="4292600"/>
          <p14:tracePt t="50319" x="2127250" y="4292600"/>
          <p14:tracePt t="50327" x="2178050" y="4279900"/>
          <p14:tracePt t="50335" x="2190750" y="4267200"/>
          <p14:tracePt t="50343" x="2203450" y="4254500"/>
          <p14:tracePt t="50407" x="2228850" y="4241800"/>
          <p14:tracePt t="50415" x="2265363" y="4241800"/>
          <p14:tracePt t="50423" x="2278063" y="4241800"/>
          <p14:tracePt t="50431" x="2316163" y="4241800"/>
          <p14:tracePt t="50455" x="2316163" y="4254500"/>
          <p14:tracePt t="50927" x="2328863" y="4254500"/>
          <p14:tracePt t="50935" x="2365375" y="4254500"/>
          <p14:tracePt t="50951" x="2416175" y="4254500"/>
          <p14:tracePt t="50959" x="2452688" y="4267200"/>
          <p14:tracePt t="50967" x="2478088" y="4267200"/>
          <p14:tracePt t="50976" x="2490788" y="4267200"/>
          <p14:tracePt t="50983" x="2516188" y="4267200"/>
          <p14:tracePt t="50993" x="2554288" y="4267200"/>
          <p14:tracePt t="50999" x="2603500" y="4267200"/>
          <p14:tracePt t="51009" x="2641600" y="4267200"/>
          <p14:tracePt t="51015" x="2703513" y="4267200"/>
          <p14:tracePt t="51023" x="2767013" y="4267200"/>
          <p14:tracePt t="51031" x="2841625" y="4267200"/>
          <p14:tracePt t="51039" x="2916238" y="4267200"/>
          <p14:tracePt t="51047" x="2992438" y="4267200"/>
          <p14:tracePt t="51055" x="3092450" y="4267200"/>
          <p14:tracePt t="51063" x="3179763" y="4267200"/>
          <p14:tracePt t="51071" x="3305175" y="4241800"/>
          <p14:tracePt t="51079" x="3405188" y="4241800"/>
          <p14:tracePt t="51087" x="3505200" y="4230688"/>
          <p14:tracePt t="51095" x="3605213" y="4230688"/>
          <p14:tracePt t="51103" x="3717925" y="4230688"/>
          <p14:tracePt t="51111" x="3817938" y="4230688"/>
          <p14:tracePt t="51119" x="3917950" y="4230688"/>
          <p14:tracePt t="51127" x="4043363" y="4230688"/>
          <p14:tracePt t="51135" x="4143375" y="4230688"/>
          <p14:tracePt t="51143" x="4256088" y="4230688"/>
          <p14:tracePt t="51151" x="4368800" y="4230688"/>
          <p14:tracePt t="51159" x="4494213" y="4230688"/>
          <p14:tracePt t="51167" x="4606925" y="4230688"/>
          <p14:tracePt t="51175" x="4768850" y="4230688"/>
          <p14:tracePt t="51183" x="4906963" y="4230688"/>
          <p14:tracePt t="51192" x="5068888" y="4230688"/>
          <p14:tracePt t="51199" x="5219700" y="4230688"/>
          <p14:tracePt t="51209" x="5370513" y="4230688"/>
          <p14:tracePt t="51215" x="5519738" y="4230688"/>
          <p14:tracePt t="51223" x="5645150" y="4230688"/>
          <p14:tracePt t="51231" x="5783263" y="4230688"/>
          <p14:tracePt t="51239" x="5895975" y="4230688"/>
          <p14:tracePt t="51247" x="5995988" y="4230688"/>
          <p14:tracePt t="51255" x="6096000" y="4230688"/>
          <p14:tracePt t="51263" x="6170613" y="4230688"/>
          <p14:tracePt t="51271" x="6234113" y="4230688"/>
          <p14:tracePt t="51279" x="6334125" y="4230688"/>
          <p14:tracePt t="51287" x="6383338" y="4230688"/>
          <p14:tracePt t="51295" x="6459538" y="4230688"/>
          <p14:tracePt t="51303" x="6496050" y="4230688"/>
          <p14:tracePt t="51311" x="6534150" y="4230688"/>
          <p14:tracePt t="51319" x="6559550" y="4230688"/>
          <p14:tracePt t="51327" x="6596063" y="4230688"/>
          <p14:tracePt t="51335" x="6634163" y="4230688"/>
          <p14:tracePt t="51343" x="6672263" y="4230688"/>
          <p14:tracePt t="51351" x="6684963" y="4230688"/>
          <p14:tracePt t="51359" x="6721475" y="4230688"/>
          <p14:tracePt t="51367" x="6746875" y="4230688"/>
          <p14:tracePt t="51375" x="6784975" y="4217988"/>
          <p14:tracePt t="51383" x="6821488" y="4217988"/>
          <p14:tracePt t="51393" x="6859588" y="4192588"/>
          <p14:tracePt t="51399" x="6910388" y="4192588"/>
          <p14:tracePt t="51408" x="6934200" y="4192588"/>
          <p14:tracePt t="51415" x="6985000" y="4192588"/>
          <p14:tracePt t="51423" x="7034213" y="4192588"/>
          <p14:tracePt t="51431" x="7085013" y="4192588"/>
          <p14:tracePt t="51439" x="7134225" y="4192588"/>
          <p14:tracePt t="51447" x="7197725" y="4179888"/>
          <p14:tracePt t="51455" x="7223125" y="4179888"/>
          <p14:tracePt t="51463" x="7272338" y="4179888"/>
          <p14:tracePt t="51471" x="7285038" y="4179888"/>
          <p14:tracePt t="51479" x="7310438" y="4167188"/>
          <p14:tracePt t="51487" x="7323138" y="4167188"/>
          <p14:tracePt t="51495" x="7335838" y="4154488"/>
          <p14:tracePt t="51511" x="7348538" y="4154488"/>
          <p14:tracePt t="51527" x="7348538" y="4141788"/>
          <p14:tracePt t="51607" x="7359650" y="4141788"/>
          <p14:tracePt t="51624" x="7372350" y="4129088"/>
          <p14:tracePt t="51639" x="7385050" y="4129088"/>
          <p14:tracePt t="51647" x="7397750" y="4117975"/>
          <p14:tracePt t="51663" x="7423150" y="4092575"/>
          <p14:tracePt t="51671" x="7459663" y="4092575"/>
          <p14:tracePt t="51679" x="7485063" y="4079875"/>
          <p14:tracePt t="51687" x="7523163" y="4079875"/>
          <p14:tracePt t="51695" x="7548563" y="4067175"/>
          <p14:tracePt t="51703" x="7585075" y="4067175"/>
          <p14:tracePt t="51711" x="7635875" y="4054475"/>
          <p14:tracePt t="51719" x="7673975" y="4054475"/>
          <p14:tracePt t="51727" x="7723188" y="4041775"/>
          <p14:tracePt t="51735" x="7761288" y="4041775"/>
          <p14:tracePt t="51743" x="7785100" y="4041775"/>
          <p14:tracePt t="51751" x="7823200" y="4041775"/>
          <p14:tracePt t="51759" x="7861300" y="4017963"/>
          <p14:tracePt t="51767" x="7886700" y="4017963"/>
          <p14:tracePt t="51775" x="7923213" y="4005263"/>
          <p14:tracePt t="51783" x="7948613" y="3992563"/>
          <p14:tracePt t="51791" x="7974013" y="3992563"/>
          <p14:tracePt t="51799" x="8010525" y="3979863"/>
          <p14:tracePt t="51808" x="8048625" y="3967163"/>
          <p14:tracePt t="51815" x="8061325" y="3967163"/>
          <p14:tracePt t="51824" x="8086725" y="3954463"/>
          <p14:tracePt t="51831" x="8099425" y="3954463"/>
          <p14:tracePt t="51839" x="8135938" y="3941763"/>
          <p14:tracePt t="51855" x="8148638" y="3941763"/>
          <p14:tracePt t="51863" x="8161338" y="3929063"/>
          <p14:tracePt t="52095" x="8174038" y="3929063"/>
          <p14:tracePt t="52103" x="8174038" y="3916363"/>
          <p14:tracePt t="52119" x="8186738" y="3916363"/>
          <p14:tracePt t="52839" x="8186738" y="3929063"/>
          <p14:tracePt t="52863" x="8174038" y="3954463"/>
          <p14:tracePt t="52871" x="8148638" y="3979863"/>
          <p14:tracePt t="52879" x="8135938" y="3992563"/>
          <p14:tracePt t="52887" x="8123238" y="4017963"/>
          <p14:tracePt t="52895" x="8086725" y="4017963"/>
          <p14:tracePt t="52903" x="8074025" y="4029075"/>
          <p14:tracePt t="52911" x="8035925" y="4054475"/>
          <p14:tracePt t="52919" x="7999413" y="4067175"/>
          <p14:tracePt t="52927" x="7935913" y="4105275"/>
          <p14:tracePt t="52935" x="7897813" y="4129088"/>
          <p14:tracePt t="52943" x="7835900" y="4141788"/>
          <p14:tracePt t="52951" x="7785100" y="4167188"/>
          <p14:tracePt t="52959" x="7723188" y="4179888"/>
          <p14:tracePt t="52967" x="7648575" y="4217988"/>
          <p14:tracePt t="52975" x="7548563" y="4241800"/>
          <p14:tracePt t="52983" x="7472363" y="4254500"/>
          <p14:tracePt t="52991" x="7385050" y="4279900"/>
          <p14:tracePt t="52999" x="7285038" y="4292600"/>
          <p14:tracePt t="53007" x="7223125" y="4305300"/>
          <p14:tracePt t="53015" x="7146925" y="4305300"/>
          <p14:tracePt t="53023" x="7097713" y="4318000"/>
          <p14:tracePt t="53031" x="7021513" y="4341813"/>
          <p14:tracePt t="53040" x="6985000" y="4341813"/>
          <p14:tracePt t="53047" x="6959600" y="4354513"/>
          <p14:tracePt t="53057" x="6921500" y="4354513"/>
          <p14:tracePt t="53063" x="6910388" y="4354513"/>
          <p14:tracePt t="53071" x="6897688" y="4354513"/>
          <p14:tracePt t="53079" x="6884988" y="4354513"/>
          <p14:tracePt t="53087" x="6872288" y="4367213"/>
          <p14:tracePt t="53103" x="6846888" y="4379913"/>
          <p14:tracePt t="53119" x="6834188" y="4379913"/>
          <p14:tracePt t="53127" x="6821488" y="4379913"/>
          <p14:tracePt t="53135" x="6808788" y="4392613"/>
          <p14:tracePt t="53151" x="6797675" y="4392613"/>
          <p14:tracePt t="53167" x="6784975" y="4392613"/>
          <p14:tracePt t="53183" x="6772275" y="4392613"/>
          <p14:tracePt t="53191" x="6759575" y="4392613"/>
          <p14:tracePt t="53215" x="6734175" y="4392613"/>
          <p14:tracePt t="53231" x="6721475" y="4392613"/>
          <p14:tracePt t="53256" x="6708775" y="4392613"/>
          <p14:tracePt t="53263" x="6684963" y="4392613"/>
          <p14:tracePt t="53287" x="6672263" y="4392613"/>
          <p14:tracePt t="53295" x="6659563" y="4379913"/>
          <p14:tracePt t="53311" x="6646863" y="4379913"/>
          <p14:tracePt t="53327" x="6634163" y="4379913"/>
          <p14:tracePt t="53399" x="6621463" y="4367213"/>
          <p14:tracePt t="53415" x="6608763" y="4367213"/>
          <p14:tracePt t="53431" x="6596063" y="4367213"/>
          <p14:tracePt t="53439" x="6572250" y="4367213"/>
          <p14:tracePt t="53447" x="6534150" y="4367213"/>
          <p14:tracePt t="53455" x="6496050" y="4367213"/>
          <p14:tracePt t="53463" x="6434138" y="4367213"/>
          <p14:tracePt t="53473" x="6370638" y="4367213"/>
          <p14:tracePt t="53479" x="6296025" y="4367213"/>
          <p14:tracePt t="53487" x="6234113" y="4367213"/>
          <p14:tracePt t="53495" x="6134100" y="4367213"/>
          <p14:tracePt t="53503" x="6045200" y="4367213"/>
          <p14:tracePt t="53511" x="5945188" y="4367213"/>
          <p14:tracePt t="53519" x="5870575" y="4367213"/>
          <p14:tracePt t="53527" x="5757863" y="4367213"/>
          <p14:tracePt t="53535" x="5683250" y="4367213"/>
          <p14:tracePt t="53543" x="5595938" y="4367213"/>
          <p14:tracePt t="53551" x="5532438" y="4367213"/>
          <p14:tracePt t="53559" x="5457825" y="4341813"/>
          <p14:tracePt t="53567" x="5407025" y="4341813"/>
          <p14:tracePt t="53575" x="5370513" y="4341813"/>
          <p14:tracePt t="53583" x="5345113" y="4341813"/>
          <p14:tracePt t="53591" x="5319713" y="4341813"/>
          <p14:tracePt t="53599" x="5307013" y="4341813"/>
          <p14:tracePt t="53703" x="5307013" y="4330700"/>
          <p14:tracePt t="53743" x="5319713" y="4330700"/>
          <p14:tracePt t="53751" x="5319713" y="4318000"/>
          <p14:tracePt t="53759" x="5332413" y="4305300"/>
          <p14:tracePt t="53775" x="5357813" y="4292600"/>
          <p14:tracePt t="53791" x="5383213" y="4267200"/>
          <p14:tracePt t="53799" x="5407025" y="4254500"/>
          <p14:tracePt t="53807" x="5432425" y="4241800"/>
          <p14:tracePt t="53815" x="5470525" y="4241800"/>
          <p14:tracePt t="53823" x="5495925" y="4230688"/>
          <p14:tracePt t="53831" x="5545138" y="4217988"/>
          <p14:tracePt t="53839" x="5595938" y="4205288"/>
          <p14:tracePt t="53847" x="5708650" y="4167188"/>
          <p14:tracePt t="53855" x="5795963" y="4167188"/>
          <p14:tracePt t="53863" x="5895975" y="4154488"/>
          <p14:tracePt t="53872" x="6021388" y="4141788"/>
          <p14:tracePt t="53879" x="6157913" y="4141788"/>
          <p14:tracePt t="53889" x="6296025" y="4141788"/>
          <p14:tracePt t="53895" x="6459538" y="4141788"/>
          <p14:tracePt t="53903" x="6596063" y="4141788"/>
          <p14:tracePt t="53911" x="6721475" y="4141788"/>
          <p14:tracePt t="53919" x="6859588" y="4141788"/>
          <p14:tracePt t="53927" x="6972300" y="4141788"/>
          <p14:tracePt t="53935" x="7085013" y="4141788"/>
          <p14:tracePt t="53943" x="7172325" y="4141788"/>
          <p14:tracePt t="53951" x="7272338" y="4141788"/>
          <p14:tracePt t="53959" x="7348538" y="4141788"/>
          <p14:tracePt t="53967" x="7397750" y="4141788"/>
          <p14:tracePt t="53975" x="7448550" y="4141788"/>
          <p14:tracePt t="53983" x="7485063" y="4141788"/>
          <p14:tracePt t="53999" x="7510463" y="4141788"/>
          <p14:tracePt t="54007" x="7523163" y="4141788"/>
          <p14:tracePt t="54015" x="7535863" y="4129088"/>
          <p14:tracePt t="54031" x="7561263" y="4117975"/>
          <p14:tracePt t="54039" x="7572375" y="4105275"/>
          <p14:tracePt t="54047" x="7585075" y="4092575"/>
          <p14:tracePt t="54055" x="7610475" y="4092575"/>
          <p14:tracePt t="54063" x="7635875" y="4067175"/>
          <p14:tracePt t="54072" x="7648575" y="4054475"/>
          <p14:tracePt t="54079" x="7673975" y="4041775"/>
          <p14:tracePt t="54089" x="7710488" y="4029075"/>
          <p14:tracePt t="54103" x="7710488" y="4017963"/>
          <p14:tracePt t="54119" x="7723188" y="4005263"/>
          <p14:tracePt t="54327" x="7723188" y="4017963"/>
          <p14:tracePt t="54343" x="7723188" y="4029075"/>
          <p14:tracePt t="54359" x="7723188" y="4054475"/>
          <p14:tracePt t="54367" x="7710488" y="4054475"/>
          <p14:tracePt t="54383" x="7697788" y="4067175"/>
          <p14:tracePt t="54407" x="7685088" y="4092575"/>
          <p14:tracePt t="54423" x="7673975" y="4092575"/>
          <p14:tracePt t="54455" x="7661275" y="4105275"/>
          <p14:tracePt t="54479" x="7648575" y="4105275"/>
          <p14:tracePt t="54487" x="7635875" y="4105275"/>
          <p14:tracePt t="54495" x="7623175" y="4105275"/>
          <p14:tracePt t="54504" x="7610475" y="4129088"/>
          <p14:tracePt t="54511" x="7597775" y="4129088"/>
          <p14:tracePt t="54519" x="7585075" y="4129088"/>
          <p14:tracePt t="54527" x="7548563" y="4129088"/>
          <p14:tracePt t="54535" x="7510463" y="4129088"/>
          <p14:tracePt t="54543" x="7485063" y="4129088"/>
          <p14:tracePt t="54551" x="7459663" y="4129088"/>
          <p14:tracePt t="54559" x="7448550" y="4129088"/>
          <p14:tracePt t="54567" x="7410450" y="4129088"/>
          <p14:tracePt t="54575" x="7397750" y="4129088"/>
          <p14:tracePt t="54583" x="7385050" y="4129088"/>
          <p14:tracePt t="54599" x="7359650" y="4129088"/>
          <p14:tracePt t="54631" x="7335838" y="4129088"/>
          <p14:tracePt t="54647" x="7310438" y="4129088"/>
          <p14:tracePt t="54655" x="7285038" y="4141788"/>
          <p14:tracePt t="54663" x="7246938" y="4141788"/>
          <p14:tracePt t="54671" x="7210425" y="4141788"/>
          <p14:tracePt t="54679" x="7159625" y="4141788"/>
          <p14:tracePt t="54688" x="7110413" y="4141788"/>
          <p14:tracePt t="54695" x="7059613" y="4141788"/>
          <p14:tracePt t="54705" x="7010400" y="4141788"/>
          <p14:tracePt t="54711" x="6959600" y="4141788"/>
          <p14:tracePt t="54719" x="6910388" y="4141788"/>
          <p14:tracePt t="54727" x="6859588" y="4141788"/>
          <p14:tracePt t="54735" x="6784975" y="4141788"/>
          <p14:tracePt t="54743" x="6721475" y="4141788"/>
          <p14:tracePt t="54751" x="6646863" y="4141788"/>
          <p14:tracePt t="54759" x="6584950" y="4141788"/>
          <p14:tracePt t="54767" x="6508750" y="4154488"/>
          <p14:tracePt t="54775" x="6421438" y="4179888"/>
          <p14:tracePt t="54783" x="6359525" y="4192588"/>
          <p14:tracePt t="54791" x="6246813" y="4205288"/>
          <p14:tracePt t="54799" x="6170613" y="4217988"/>
          <p14:tracePt t="54807" x="6045200" y="4217988"/>
          <p14:tracePt t="54815" x="5945188" y="4217988"/>
          <p14:tracePt t="54823" x="5857875" y="4241800"/>
          <p14:tracePt t="54831" x="5808663" y="4241800"/>
          <p14:tracePt t="54839" x="5757863" y="4241800"/>
          <p14:tracePt t="54847" x="5708650" y="4241800"/>
          <p14:tracePt t="54855" x="5657850" y="4241800"/>
          <p14:tracePt t="54863" x="5619750" y="4254500"/>
          <p14:tracePt t="54871" x="5595938" y="4254500"/>
          <p14:tracePt t="54879" x="5570538" y="4254500"/>
          <p14:tracePt t="54888" x="5557838" y="4254500"/>
          <p14:tracePt t="54895" x="5545138" y="4254500"/>
          <p14:tracePt t="54904" x="5519738" y="4254500"/>
          <p14:tracePt t="54911" x="5519738" y="4267200"/>
          <p14:tracePt t="54927" x="5507038" y="4267200"/>
          <p14:tracePt t="54943" x="5495925" y="4267200"/>
          <p14:tracePt t="54951" x="5483225" y="4279900"/>
          <p14:tracePt t="54975" x="5483225" y="4292600"/>
          <p14:tracePt t="54991" x="5470525" y="4305300"/>
          <p14:tracePt t="55191" x="5483225" y="4305300"/>
          <p14:tracePt t="55199" x="5519738" y="4305300"/>
          <p14:tracePt t="55207" x="5532438" y="4305300"/>
          <p14:tracePt t="55223" x="5545138" y="4305300"/>
          <p14:tracePt t="55231" x="5583238" y="4305300"/>
          <p14:tracePt t="55263" x="5595938" y="4292600"/>
          <p14:tracePt t="55271" x="5607050" y="4292600"/>
          <p14:tracePt t="55295" x="5619750" y="4279900"/>
          <p14:tracePt t="57303" x="5657850" y="4279900"/>
          <p14:tracePt t="57311" x="5695950" y="4267200"/>
          <p14:tracePt t="57319" x="5732463" y="4267200"/>
          <p14:tracePt t="57327" x="5745163" y="4267200"/>
          <p14:tracePt t="57336" x="5770563" y="4267200"/>
          <p14:tracePt t="57343" x="5783263" y="4267200"/>
          <p14:tracePt t="57352" x="5821363" y="4267200"/>
          <p14:tracePt t="57368" x="5832475" y="4267200"/>
          <p14:tracePt t="57607" x="5832475" y="4254500"/>
          <p14:tracePt t="57631" x="5832475" y="4241800"/>
          <p14:tracePt t="57639" x="5832475" y="4230688"/>
          <p14:tracePt t="57655" x="5821363" y="4230688"/>
          <p14:tracePt t="57663" x="5808663" y="4217988"/>
          <p14:tracePt t="57671" x="5795963" y="4205288"/>
          <p14:tracePt t="57679" x="5770563" y="4192588"/>
          <p14:tracePt t="57687" x="5732463" y="4179888"/>
          <p14:tracePt t="57695" x="5708650" y="4179888"/>
          <p14:tracePt t="57703" x="5657850" y="4167188"/>
          <p14:tracePt t="57711" x="5619750" y="4154488"/>
          <p14:tracePt t="57719" x="5545138" y="4141788"/>
          <p14:tracePt t="57727" x="5457825" y="4129088"/>
          <p14:tracePt t="57735" x="5394325" y="4129088"/>
          <p14:tracePt t="57743" x="5319713" y="4105275"/>
          <p14:tracePt t="57751" x="5232400" y="4092575"/>
          <p14:tracePt t="57759" x="5194300" y="4092575"/>
          <p14:tracePt t="57768" x="5145088" y="4079875"/>
          <p14:tracePt t="57775" x="5119688" y="4079875"/>
          <p14:tracePt t="57784" x="5068888" y="4079875"/>
          <p14:tracePt t="57791" x="5006975" y="4079875"/>
          <p14:tracePt t="57801" x="4919663" y="4054475"/>
          <p14:tracePt t="57807" x="4843463" y="4054475"/>
          <p14:tracePt t="57815" x="4781550" y="4054475"/>
          <p14:tracePt t="57823" x="4681538" y="4054475"/>
          <p14:tracePt t="57831" x="4606925" y="4054475"/>
          <p14:tracePt t="57839" x="4556125" y="4054475"/>
          <p14:tracePt t="57847" x="4494213" y="4054475"/>
          <p14:tracePt t="57855" x="4443413" y="4054475"/>
          <p14:tracePt t="57863" x="4406900" y="4054475"/>
          <p14:tracePt t="57871" x="4368800" y="4054475"/>
          <p14:tracePt t="57879" x="4330700" y="4054475"/>
          <p14:tracePt t="57887" x="4305300" y="4054475"/>
          <p14:tracePt t="57895" x="4268788" y="4054475"/>
          <p14:tracePt t="57903" x="4217988" y="4054475"/>
          <p14:tracePt t="57911" x="4156075" y="4054475"/>
          <p14:tracePt t="57919" x="4117975" y="4054475"/>
          <p14:tracePt t="57927" x="4068763" y="4054475"/>
          <p14:tracePt t="57935" x="3992563" y="4067175"/>
          <p14:tracePt t="57943" x="3943350" y="4067175"/>
          <p14:tracePt t="57951" x="3892550" y="4092575"/>
          <p14:tracePt t="57959" x="3856038" y="4092575"/>
          <p14:tracePt t="57967" x="3830638" y="4092575"/>
          <p14:tracePt t="57975" x="3805238" y="4092575"/>
          <p14:tracePt t="58311" x="3830638" y="4092575"/>
          <p14:tracePt t="58327" x="3843338" y="4092575"/>
          <p14:tracePt t="58343" x="3856038" y="4079875"/>
          <p14:tracePt t="58359" x="3867150" y="4079875"/>
          <p14:tracePt t="58375" x="3879850" y="4067175"/>
          <p14:tracePt t="58383" x="3892550" y="4067175"/>
          <p14:tracePt t="58392" x="3917950" y="4067175"/>
          <p14:tracePt t="58399" x="3930650" y="4067175"/>
          <p14:tracePt t="58407" x="3943350" y="4054475"/>
          <p14:tracePt t="58423" x="3979863" y="4054475"/>
          <p14:tracePt t="58431" x="4017963" y="4054475"/>
          <p14:tracePt t="58439" x="4056063" y="4054475"/>
          <p14:tracePt t="58447" x="4081463" y="4054475"/>
          <p14:tracePt t="58455" x="4130675" y="4054475"/>
          <p14:tracePt t="58463" x="4156075" y="4054475"/>
          <p14:tracePt t="58471" x="4205288" y="4054475"/>
          <p14:tracePt t="58479" x="4243388" y="4054475"/>
          <p14:tracePt t="58487" x="4281488" y="4054475"/>
          <p14:tracePt t="58495" x="4294188" y="4054475"/>
          <p14:tracePt t="58503" x="4330700" y="4054475"/>
          <p14:tracePt t="58511" x="4368800" y="4054475"/>
          <p14:tracePt t="58519" x="4381500" y="4054475"/>
          <p14:tracePt t="58527" x="4406900" y="4054475"/>
          <p14:tracePt t="58543" x="4418013" y="4054475"/>
          <p14:tracePt t="58559" x="4443413" y="4054475"/>
          <p14:tracePt t="58583" x="4456113" y="4054475"/>
          <p14:tracePt t="58591" x="4481513" y="4054475"/>
          <p14:tracePt t="58623" x="4494213" y="4054475"/>
          <p14:tracePt t="58695" x="4518025" y="4054475"/>
          <p14:tracePt t="58711" x="4530725" y="4054475"/>
          <p14:tracePt t="58719" x="4556125" y="4054475"/>
          <p14:tracePt t="58735" x="4568825" y="4054475"/>
          <p14:tracePt t="58743" x="4581525" y="4041775"/>
          <p14:tracePt t="58751" x="4594225" y="4041775"/>
          <p14:tracePt t="58767" x="4606925" y="4041775"/>
          <p14:tracePt t="58807" x="4619625" y="4029075"/>
          <p14:tracePt t="58839" x="4630738" y="4017963"/>
          <p14:tracePt t="58863" x="4643438" y="4017963"/>
          <p14:tracePt t="58871" x="4656138" y="4017963"/>
          <p14:tracePt t="58879" x="4681538" y="4005263"/>
          <p14:tracePt t="58895" x="4706938" y="4005263"/>
          <p14:tracePt t="58903" x="4719638" y="3992563"/>
          <p14:tracePt t="58911" x="4756150" y="3992563"/>
          <p14:tracePt t="58919" x="4768850" y="3992563"/>
          <p14:tracePt t="58927" x="4806950" y="3979863"/>
          <p14:tracePt t="58935" x="4819650" y="3979863"/>
          <p14:tracePt t="58943" x="4832350" y="3979863"/>
          <p14:tracePt t="58959" x="4856163" y="3979863"/>
          <p14:tracePt t="58967" x="4868863" y="3967163"/>
          <p14:tracePt t="58975" x="4881563" y="3967163"/>
          <p14:tracePt t="58983" x="4894263" y="3967163"/>
          <p14:tracePt t="58991" x="4906963" y="3967163"/>
          <p14:tracePt t="58999" x="4919663" y="3967163"/>
          <p14:tracePt t="59016" x="4932363" y="3967163"/>
          <p14:tracePt t="59023" x="4956175" y="3967163"/>
          <p14:tracePt t="59039" x="4968875" y="3967163"/>
          <p14:tracePt t="59055" x="4994275" y="3967163"/>
          <p14:tracePt t="59079" x="5006975" y="3967163"/>
          <p14:tracePt t="59087" x="5019675" y="3967163"/>
          <p14:tracePt t="59271" x="5019675" y="3979863"/>
          <p14:tracePt t="59279" x="4994275" y="3992563"/>
          <p14:tracePt t="59287" x="4981575" y="4005263"/>
          <p14:tracePt t="59295" x="4945063" y="4017963"/>
          <p14:tracePt t="59303" x="4932363" y="4029075"/>
          <p14:tracePt t="59311" x="4894263" y="4029075"/>
          <p14:tracePt t="59319" x="4868863" y="4041775"/>
          <p14:tracePt t="59327" x="4843463" y="4054475"/>
          <p14:tracePt t="59335" x="4806950" y="4067175"/>
          <p14:tracePt t="59343" x="4768850" y="4067175"/>
          <p14:tracePt t="59351" x="4743450" y="4067175"/>
          <p14:tracePt t="59359" x="4706938" y="4079875"/>
          <p14:tracePt t="59375" x="4681538" y="4079875"/>
          <p14:tracePt t="59391" x="4668838" y="4079875"/>
          <p14:tracePt t="59479" x="4643438" y="4079875"/>
          <p14:tracePt t="59519" x="4630738" y="4079875"/>
          <p14:tracePt t="59823" x="4619625" y="4079875"/>
          <p14:tracePt t="59832" x="4606925" y="4079875"/>
          <p14:tracePt t="59887" x="4594225" y="4079875"/>
          <p14:tracePt t="59903" x="4581525" y="4079875"/>
          <p14:tracePt t="59919" x="4568825" y="4079875"/>
          <p14:tracePt t="59927" x="4556125" y="4079875"/>
          <p14:tracePt t="59951" x="4543425" y="4079875"/>
          <p14:tracePt t="59959" x="4530725" y="4079875"/>
          <p14:tracePt t="59975" x="4518025" y="4079875"/>
          <p14:tracePt t="60007" x="4506913" y="4079875"/>
          <p14:tracePt t="60015" x="4494213" y="4079875"/>
          <p14:tracePt t="60031" x="4481513" y="4079875"/>
          <p14:tracePt t="60039" x="4468813" y="4079875"/>
          <p14:tracePt t="60047" x="4456113" y="4079875"/>
          <p14:tracePt t="60064" x="4430713" y="4079875"/>
          <p14:tracePt t="60071" x="4406900" y="4092575"/>
          <p14:tracePt t="60087" x="4381500" y="4105275"/>
          <p14:tracePt t="60095" x="4368800" y="4117975"/>
          <p14:tracePt t="60111" x="4356100" y="4117975"/>
          <p14:tracePt t="60119" x="4343400" y="4117975"/>
          <p14:tracePt t="60135" x="4318000" y="4129088"/>
          <p14:tracePt t="60143" x="4305300" y="4129088"/>
          <p14:tracePt t="60151" x="4294188" y="4141788"/>
          <p14:tracePt t="60159" x="4268788" y="4154488"/>
          <p14:tracePt t="60167" x="4217988" y="4154488"/>
          <p14:tracePt t="60175" x="4156075" y="4167188"/>
          <p14:tracePt t="60183" x="4092575" y="4167188"/>
          <p14:tracePt t="60191" x="4017963" y="4179888"/>
          <p14:tracePt t="60199" x="3917950" y="4179888"/>
          <p14:tracePt t="60207" x="3817938" y="4179888"/>
          <p14:tracePt t="60215" x="3692525" y="4179888"/>
          <p14:tracePt t="60223" x="3554413" y="4179888"/>
          <p14:tracePt t="60231" x="3417888" y="4179888"/>
          <p14:tracePt t="60239" x="3292475" y="4179888"/>
          <p14:tracePt t="60248" x="3167063" y="4179888"/>
          <p14:tracePt t="60255" x="3054350" y="4179888"/>
          <p14:tracePt t="60265" x="2967038" y="4179888"/>
          <p14:tracePt t="60271" x="2890838" y="4179888"/>
          <p14:tracePt t="60279" x="2803525" y="4179888"/>
          <p14:tracePt t="60287" x="2754313" y="4179888"/>
          <p14:tracePt t="60295" x="2716213" y="4179888"/>
          <p14:tracePt t="60303" x="2690813" y="4179888"/>
          <p14:tracePt t="60311" x="2667000" y="4179888"/>
          <p14:tracePt t="60327" x="2641600" y="4179888"/>
          <p14:tracePt t="60335" x="2628900" y="4179888"/>
          <p14:tracePt t="60359" x="2616200" y="4179888"/>
          <p14:tracePt t="60375" x="2603500" y="4179888"/>
          <p14:tracePt t="60383" x="2590800" y="4179888"/>
          <p14:tracePt t="60391" x="2578100" y="4179888"/>
          <p14:tracePt t="60399" x="2554288" y="4179888"/>
          <p14:tracePt t="60407" x="2541588" y="4179888"/>
          <p14:tracePt t="60415" x="2528888" y="4179888"/>
          <p14:tracePt t="60423" x="2516188" y="4179888"/>
          <p14:tracePt t="60431" x="2503488" y="4179888"/>
          <p14:tracePt t="60439" x="2465388" y="4179888"/>
          <p14:tracePt t="60448" x="2452688" y="4179888"/>
          <p14:tracePt t="60455" x="2416175" y="4179888"/>
          <p14:tracePt t="60465" x="2378075" y="4179888"/>
          <p14:tracePt t="60471" x="2352675" y="4154488"/>
          <p14:tracePt t="60481" x="2328863" y="4154488"/>
          <p14:tracePt t="60487" x="2303463" y="4141788"/>
          <p14:tracePt t="60495" x="2290763" y="4141788"/>
          <p14:tracePt t="60503" x="2252663" y="4141788"/>
          <p14:tracePt t="60511" x="2239963" y="4141788"/>
          <p14:tracePt t="60519" x="2203450" y="4117975"/>
          <p14:tracePt t="60527" x="2190750" y="4117975"/>
          <p14:tracePt t="60535" x="2165350" y="4105275"/>
          <p14:tracePt t="60543" x="2152650" y="4105275"/>
          <p14:tracePt t="60551" x="2139950" y="4105275"/>
          <p14:tracePt t="60559" x="2127250" y="4105275"/>
          <p14:tracePt t="60583" x="2116138" y="4105275"/>
          <p14:tracePt t="60599" x="2090738" y="4105275"/>
          <p14:tracePt t="60623" x="2078038" y="4105275"/>
          <p14:tracePt t="60639" x="2039938" y="4105275"/>
          <p14:tracePt t="60648" x="2003425" y="4105275"/>
          <p14:tracePt t="60655" x="1990725" y="4105275"/>
          <p14:tracePt t="60664" x="1965325" y="4105275"/>
          <p14:tracePt t="60671" x="1939925" y="4092575"/>
          <p14:tracePt t="60681" x="1914525" y="4092575"/>
          <p14:tracePt t="60695" x="1865313" y="4079875"/>
          <p14:tracePt t="60703" x="1852613" y="4067175"/>
          <p14:tracePt t="60711" x="1814513" y="4054475"/>
          <p14:tracePt t="60719" x="1790700" y="4041775"/>
          <p14:tracePt t="60727" x="1778000" y="4029075"/>
          <p14:tracePt t="60735" x="1752600" y="4017963"/>
          <p14:tracePt t="60743" x="1739900" y="4017963"/>
          <p14:tracePt t="60751" x="1727200" y="4005263"/>
          <p14:tracePt t="60759" x="1689100" y="3979863"/>
          <p14:tracePt t="60775" x="1627188" y="3967163"/>
          <p14:tracePt t="60791" x="1627188" y="3954463"/>
          <p14:tracePt t="60799" x="1601788" y="3954463"/>
          <p14:tracePt t="60815" x="1589088" y="3941763"/>
          <p14:tracePt t="60839" x="1577975" y="3941763"/>
          <p14:tracePt t="60895" x="1577975" y="3929063"/>
          <p14:tracePt t="60903" x="1565275" y="3929063"/>
          <p14:tracePt t="60919" x="1565275" y="3916363"/>
          <p14:tracePt t="60935" x="1552575" y="3916363"/>
          <p14:tracePt t="60943" x="1552575" y="3905250"/>
          <p14:tracePt t="60951" x="1539875" y="3892550"/>
          <p14:tracePt t="60967" x="1527175" y="3879850"/>
          <p14:tracePt t="60975" x="1514475" y="3867150"/>
          <p14:tracePt t="60983" x="1514475" y="3854450"/>
          <p14:tracePt t="60991" x="1501775" y="3854450"/>
          <p14:tracePt t="60999" x="1489075" y="3841750"/>
          <p14:tracePt t="61015" x="1476375" y="3816350"/>
          <p14:tracePt t="61048" x="1476375" y="3792538"/>
          <p14:tracePt t="61064" x="1465263" y="3779838"/>
          <p14:tracePt t="61119" x="1465263" y="3754438"/>
          <p14:tracePt t="61151" x="1465263" y="3729038"/>
          <p14:tracePt t="61167" x="1476375" y="3729038"/>
          <p14:tracePt t="61183" x="1476375" y="3716338"/>
          <p14:tracePt t="61207" x="1476375" y="3703638"/>
          <p14:tracePt t="61215" x="1489075" y="3703638"/>
          <p14:tracePt t="61231" x="1489075" y="3692525"/>
          <p14:tracePt t="61247" x="1514475" y="3667125"/>
          <p14:tracePt t="61263" x="1527175" y="3654425"/>
          <p14:tracePt t="61271" x="1552575" y="3641725"/>
          <p14:tracePt t="61279" x="1601788" y="3629025"/>
          <p14:tracePt t="61287" x="1652588" y="3629025"/>
          <p14:tracePt t="61297" x="1727200" y="3616325"/>
          <p14:tracePt t="61303" x="1801813" y="3603625"/>
          <p14:tracePt t="61311" x="1890713" y="3603625"/>
          <p14:tracePt t="61319" x="2014538" y="3603625"/>
          <p14:tracePt t="61327" x="2127250" y="3603625"/>
          <p14:tracePt t="61335" x="2278063" y="3603625"/>
          <p14:tracePt t="61343" x="2403475" y="3603625"/>
          <p14:tracePt t="61351" x="2554288" y="3603625"/>
          <p14:tracePt t="61359" x="2703513" y="3603625"/>
          <p14:tracePt t="61367" x="2841625" y="3603625"/>
          <p14:tracePt t="61375" x="2992438" y="3603625"/>
          <p14:tracePt t="61397" x="3392488" y="3603625"/>
          <p14:tracePt t="61399" x="3579813" y="3603625"/>
          <p14:tracePt t="61407" x="3767138" y="3603625"/>
          <p14:tracePt t="61415" x="4017963" y="3603625"/>
          <p14:tracePt t="61423" x="4256088" y="3603625"/>
          <p14:tracePt t="61431" x="4530725" y="3603625"/>
          <p14:tracePt t="61439" x="4768850" y="3603625"/>
          <p14:tracePt t="61447" x="5068888" y="3603625"/>
          <p14:tracePt t="61455" x="5319713" y="3603625"/>
          <p14:tracePt t="61463" x="5595938" y="3603625"/>
          <p14:tracePt t="61471" x="5832475" y="3603625"/>
          <p14:tracePt t="61480" x="6108700" y="3603625"/>
          <p14:tracePt t="61487" x="6283325" y="3603625"/>
          <p14:tracePt t="61497" x="6483350" y="3603625"/>
          <p14:tracePt t="61503" x="6659563" y="3603625"/>
          <p14:tracePt t="61513" x="6821488" y="3603625"/>
          <p14:tracePt t="61519" x="6985000" y="3603625"/>
          <p14:tracePt t="61527" x="7097713" y="3603625"/>
          <p14:tracePt t="61535" x="7197725" y="3603625"/>
          <p14:tracePt t="61543" x="7297738" y="3603625"/>
          <p14:tracePt t="61551" x="7372350" y="3603625"/>
          <p14:tracePt t="61559" x="7423150" y="3603625"/>
          <p14:tracePt t="61567" x="7459663" y="3603625"/>
          <p14:tracePt t="61575" x="7497763" y="3603625"/>
          <p14:tracePt t="61583" x="7510463" y="3603625"/>
          <p14:tracePt t="61591" x="7548563" y="3579813"/>
          <p14:tracePt t="61599" x="7585075" y="3579813"/>
          <p14:tracePt t="61607" x="7610475" y="3579813"/>
          <p14:tracePt t="61615" x="7635875" y="3579813"/>
          <p14:tracePt t="61623" x="7661275" y="3567113"/>
          <p14:tracePt t="61639" x="7685088" y="3567113"/>
          <p14:tracePt t="61647" x="7697788" y="3567113"/>
          <p14:tracePt t="61655" x="7723188" y="3554413"/>
          <p14:tracePt t="61663" x="7735888" y="3554413"/>
          <p14:tracePt t="61671" x="7773988" y="3554413"/>
          <p14:tracePt t="61679" x="7785100" y="3554413"/>
          <p14:tracePt t="61687" x="7810500" y="3554413"/>
          <p14:tracePt t="61697" x="7835900" y="3554413"/>
          <p14:tracePt t="61703" x="7861300" y="3554413"/>
          <p14:tracePt t="61713" x="7897813" y="3554413"/>
          <p14:tracePt t="61727" x="7923213" y="3554413"/>
          <p14:tracePt t="61735" x="7935913" y="3554413"/>
          <p14:tracePt t="61895" x="7910513" y="3554413"/>
          <p14:tracePt t="61903" x="7874000" y="3579813"/>
          <p14:tracePt t="61912" x="7848600" y="3579813"/>
          <p14:tracePt t="61919" x="7810500" y="3579813"/>
          <p14:tracePt t="61927" x="7761288" y="3590925"/>
          <p14:tracePt t="61935" x="7685088" y="3590925"/>
          <p14:tracePt t="61943" x="7585075" y="3603625"/>
          <p14:tracePt t="61951" x="7459663" y="3603625"/>
          <p14:tracePt t="61959" x="7323138" y="3629025"/>
          <p14:tracePt t="61967" x="7146925" y="3667125"/>
          <p14:tracePt t="61975" x="7034213" y="3667125"/>
          <p14:tracePt t="61983" x="6897688" y="3667125"/>
          <p14:tracePt t="61991" x="6759575" y="3667125"/>
          <p14:tracePt t="61999" x="6621463" y="3667125"/>
          <p14:tracePt t="62007" x="6483350" y="3667125"/>
          <p14:tracePt t="62015" x="6359525" y="3667125"/>
          <p14:tracePt t="62023" x="6221413" y="3667125"/>
          <p14:tracePt t="62031" x="6108700" y="3679825"/>
          <p14:tracePt t="62039" x="6034088" y="3679825"/>
          <p14:tracePt t="62047" x="5983288" y="3692525"/>
          <p14:tracePt t="62055" x="5945188" y="3703638"/>
          <p14:tracePt t="62111" x="5945188" y="3716338"/>
          <p14:tracePt t="62128" x="5945188" y="3729038"/>
          <p14:tracePt t="62143" x="5945188" y="3741738"/>
          <p14:tracePt t="62151" x="5957888" y="3741738"/>
          <p14:tracePt t="62159" x="5957888" y="3754438"/>
          <p14:tracePt t="62167" x="5970588" y="3754438"/>
          <p14:tracePt t="62191" x="5983288" y="3767138"/>
          <p14:tracePt t="62327" x="6008688" y="3767138"/>
          <p14:tracePt t="62335" x="6034088" y="3767138"/>
          <p14:tracePt t="62343" x="6108700" y="3767138"/>
          <p14:tracePt t="62351" x="6208713" y="3729038"/>
          <p14:tracePt t="62359" x="6334125" y="3641725"/>
          <p14:tracePt t="62367" x="6446838" y="3567113"/>
          <p14:tracePt t="62375" x="6608763" y="3479800"/>
          <p14:tracePt t="62396" x="6934200" y="3303588"/>
          <p14:tracePt t="62399" x="7123113" y="3203575"/>
          <p14:tracePt t="62407" x="7272338" y="3178175"/>
          <p14:tracePt t="62415" x="7397750" y="3128963"/>
          <p14:tracePt t="62423" x="7485063" y="3116263"/>
          <p14:tracePt t="62431" x="7535863" y="3103563"/>
          <p14:tracePt t="62439" x="7585075" y="3078163"/>
          <p14:tracePt t="62447" x="7623175" y="3065463"/>
          <p14:tracePt t="62455" x="7635875" y="3065463"/>
          <p14:tracePt t="62463" x="7661275" y="3065463"/>
          <p14:tracePt t="62599" x="7661275" y="3078163"/>
          <p14:tracePt t="62607" x="7648575" y="3078163"/>
          <p14:tracePt t="62615" x="7635875" y="3078163"/>
          <p14:tracePt t="62623" x="7623175" y="3090863"/>
          <p14:tracePt t="62631" x="7610475" y="3090863"/>
          <p14:tracePt t="62639" x="7597775" y="3103563"/>
          <p14:tracePt t="62703" x="7585075" y="3103563"/>
          <p14:tracePt t="62719" x="7572375" y="3103563"/>
          <p14:tracePt t="62727" x="7561263" y="3103563"/>
          <p14:tracePt t="62735" x="7535863" y="3103563"/>
          <p14:tracePt t="62744" x="7523163" y="3103563"/>
          <p14:tracePt t="62751" x="7510463" y="3103563"/>
          <p14:tracePt t="62759" x="7472363" y="3103563"/>
          <p14:tracePt t="62767" x="7435850" y="3103563"/>
          <p14:tracePt t="62775" x="7385050" y="3103563"/>
          <p14:tracePt t="62783" x="7359650" y="3103563"/>
          <p14:tracePt t="62791" x="7323138" y="3103563"/>
          <p14:tracePt t="62799" x="7272338" y="3103563"/>
          <p14:tracePt t="62807" x="7223125" y="3128963"/>
          <p14:tracePt t="62815" x="7159625" y="3165475"/>
          <p14:tracePt t="62823" x="7123113" y="3190875"/>
          <p14:tracePt t="62831" x="7072313" y="3216275"/>
          <p14:tracePt t="62839" x="7046913" y="3254375"/>
          <p14:tracePt t="62847" x="7010400" y="3290888"/>
          <p14:tracePt t="62855" x="6997700" y="3328988"/>
          <p14:tracePt t="62863" x="6946900" y="3403600"/>
          <p14:tracePt t="62871" x="6921500" y="3454400"/>
          <p14:tracePt t="62879" x="6884988" y="3503613"/>
          <p14:tracePt t="62887" x="6859588" y="3579813"/>
          <p14:tracePt t="62895" x="6859588" y="3629025"/>
          <p14:tracePt t="62903" x="6834188" y="3692525"/>
          <p14:tracePt t="62911" x="6821488" y="3741738"/>
          <p14:tracePt t="62919" x="6808788" y="3779838"/>
          <p14:tracePt t="62928" x="6808788" y="3816350"/>
          <p14:tracePt t="62935" x="6808788" y="3854450"/>
          <p14:tracePt t="62945" x="6784975" y="3892550"/>
          <p14:tracePt t="62951" x="6784975" y="3916363"/>
          <p14:tracePt t="62967" x="6784975" y="3929063"/>
          <p14:tracePt t="63175" x="6784975" y="3941763"/>
          <p14:tracePt t="63183" x="6784975" y="3954463"/>
          <p14:tracePt t="63207" x="6784975" y="3967163"/>
          <p14:tracePt t="63215" x="6784975" y="3979863"/>
          <p14:tracePt t="63223" x="6784975" y="3992563"/>
          <p14:tracePt t="63247" x="6784975" y="4005263"/>
          <p14:tracePt t="63255" x="6784975" y="4029075"/>
          <p14:tracePt t="63271" x="6784975" y="4041775"/>
          <p14:tracePt t="63279" x="6784975" y="4054475"/>
          <p14:tracePt t="63287" x="6759575" y="4079875"/>
          <p14:tracePt t="63295" x="6759575" y="4092575"/>
          <p14:tracePt t="63303" x="6734175" y="4105275"/>
          <p14:tracePt t="63311" x="6721475" y="4129088"/>
          <p14:tracePt t="63319" x="6696075" y="4141788"/>
          <p14:tracePt t="63327" x="6684963" y="4154488"/>
          <p14:tracePt t="63335" x="6672263" y="4167188"/>
          <p14:tracePt t="63344" x="6672263" y="4179888"/>
          <p14:tracePt t="63351" x="6672263" y="4192588"/>
          <p14:tracePt t="63360" x="6659563" y="4205288"/>
          <p14:tracePt t="63375" x="6659563" y="4217988"/>
          <p14:tracePt t="63399" x="6646863" y="4230688"/>
          <p14:tracePt t="63431" x="6634163" y="4230688"/>
          <p14:tracePt t="63583" x="6621463" y="4230688"/>
          <p14:tracePt t="63591" x="6608763" y="4230688"/>
          <p14:tracePt t="63599" x="6596063" y="4230688"/>
          <p14:tracePt t="63607" x="6596063" y="4192588"/>
          <p14:tracePt t="63615" x="6596063" y="4154488"/>
          <p14:tracePt t="63623" x="6596063" y="4117975"/>
          <p14:tracePt t="63631" x="6596063" y="4054475"/>
          <p14:tracePt t="63639" x="6596063" y="4005263"/>
          <p14:tracePt t="63647" x="6596063" y="3941763"/>
          <p14:tracePt t="63655" x="6608763" y="3867150"/>
          <p14:tracePt t="63663" x="6634163" y="3829050"/>
          <p14:tracePt t="63671" x="6646863" y="3767138"/>
          <p14:tracePt t="63679" x="6659563" y="3729038"/>
          <p14:tracePt t="63687" x="6672263" y="3716338"/>
          <p14:tracePt t="63695" x="6672263" y="3703638"/>
          <p14:tracePt t="63703" x="6672263" y="3679825"/>
          <p14:tracePt t="63751" x="6672263" y="3667125"/>
          <p14:tracePt t="63831" x="6672263" y="3679825"/>
          <p14:tracePt t="63839" x="6672263" y="3716338"/>
          <p14:tracePt t="63847" x="6672263" y="3767138"/>
          <p14:tracePt t="63855" x="6672263" y="3816350"/>
          <p14:tracePt t="63863" x="6672263" y="3854450"/>
          <p14:tracePt t="63871" x="6672263" y="3905250"/>
          <p14:tracePt t="63879" x="6672263" y="3954463"/>
          <p14:tracePt t="63887" x="6672263" y="3979863"/>
          <p14:tracePt t="63895" x="6672263" y="4017963"/>
          <p14:tracePt t="63903" x="6672263" y="4067175"/>
          <p14:tracePt t="63911" x="6672263" y="4105275"/>
          <p14:tracePt t="63919" x="6672263" y="4117975"/>
          <p14:tracePt t="63927" x="6672263" y="4141788"/>
          <p14:tracePt t="63935" x="6672263" y="4154488"/>
          <p14:tracePt t="63943" x="6672263" y="4167188"/>
          <p14:tracePt t="63951" x="6672263" y="4179888"/>
          <p14:tracePt t="63967" x="6672263" y="4192588"/>
          <p14:tracePt t="64015" x="6672263" y="4179888"/>
          <p14:tracePt t="64023" x="6672263" y="4141788"/>
          <p14:tracePt t="64031" x="6672263" y="4092575"/>
          <p14:tracePt t="64039" x="6672263" y="4029075"/>
          <p14:tracePt t="64047" x="6684963" y="3992563"/>
          <p14:tracePt t="64055" x="6684963" y="3941763"/>
          <p14:tracePt t="64063" x="6684963" y="3905250"/>
          <p14:tracePt t="64071" x="6696075" y="3867150"/>
          <p14:tracePt t="64079" x="6696075" y="3829050"/>
          <p14:tracePt t="64087" x="6696075" y="3803650"/>
          <p14:tracePt t="64095" x="6696075" y="3767138"/>
          <p14:tracePt t="64103" x="6696075" y="3754438"/>
          <p14:tracePt t="64111" x="6696075" y="3729038"/>
          <p14:tracePt t="64119" x="6696075" y="3716338"/>
          <p14:tracePt t="64127" x="6696075" y="3703638"/>
          <p14:tracePt t="64135" x="6684963" y="3692525"/>
          <p14:tracePt t="64151" x="6672263" y="3679825"/>
          <p14:tracePt t="64183" x="6659563" y="3679825"/>
          <p14:tracePt t="64199" x="6646863" y="3679825"/>
          <p14:tracePt t="64215" x="6634163" y="3692525"/>
          <p14:tracePt t="64223" x="6634163" y="3729038"/>
          <p14:tracePt t="64231" x="6634163" y="3767138"/>
          <p14:tracePt t="64239" x="6634163" y="3803650"/>
          <p14:tracePt t="64247" x="6634163" y="3841750"/>
          <p14:tracePt t="64255" x="6634163" y="3879850"/>
          <p14:tracePt t="64263" x="6646863" y="3941763"/>
          <p14:tracePt t="64271" x="6659563" y="3979863"/>
          <p14:tracePt t="64279" x="6672263" y="4067175"/>
          <p14:tracePt t="64287" x="6721475" y="4129088"/>
          <p14:tracePt t="64295" x="6746875" y="4167188"/>
          <p14:tracePt t="64303" x="6746875" y="4217988"/>
          <p14:tracePt t="64311" x="6772275" y="4267200"/>
          <p14:tracePt t="64319" x="6772275" y="4279900"/>
          <p14:tracePt t="64327" x="6772275" y="4292600"/>
          <p14:tracePt t="64335" x="6772275" y="4305300"/>
          <p14:tracePt t="64351" x="6772275" y="4318000"/>
          <p14:tracePt t="64359" x="6772275" y="4330700"/>
          <p14:tracePt t="64376" x="6759575" y="4341813"/>
          <p14:tracePt t="64394" x="6721475" y="4341813"/>
          <p14:tracePt t="64399" x="6684963" y="4341813"/>
          <p14:tracePt t="64407" x="6646863" y="4341813"/>
          <p14:tracePt t="64415" x="6608763" y="4341813"/>
          <p14:tracePt t="64423" x="6572250" y="4341813"/>
          <p14:tracePt t="64431" x="6534150" y="4341813"/>
          <p14:tracePt t="64439" x="6483350" y="4330700"/>
          <p14:tracePt t="64447" x="6446838" y="4318000"/>
          <p14:tracePt t="64455" x="6396038" y="4305300"/>
          <p14:tracePt t="64463" x="6346825" y="4254500"/>
          <p14:tracePt t="64471" x="6321425" y="4230688"/>
          <p14:tracePt t="64479" x="6296025" y="4205288"/>
          <p14:tracePt t="64487" x="6283325" y="4192588"/>
          <p14:tracePt t="64495" x="6270625" y="4167188"/>
          <p14:tracePt t="64503" x="6270625" y="4141788"/>
          <p14:tracePt t="64511" x="6246813" y="4117975"/>
          <p14:tracePt t="64519" x="6246813" y="4105275"/>
          <p14:tracePt t="64528" x="6246813" y="4092575"/>
          <p14:tracePt t="64535" x="6246813" y="4079875"/>
          <p14:tracePt t="64551" x="6246813" y="4067175"/>
          <p14:tracePt t="64559" x="6270625" y="4054475"/>
          <p14:tracePt t="64567" x="6321425" y="4054475"/>
          <p14:tracePt t="64576" x="6346825" y="4054475"/>
          <p14:tracePt t="64583" x="6421438" y="4054475"/>
          <p14:tracePt t="64593" x="6459538" y="4054475"/>
          <p14:tracePt t="64599" x="6534150" y="4054475"/>
          <p14:tracePt t="64607" x="6596063" y="4054475"/>
          <p14:tracePt t="64615" x="6646863" y="4054475"/>
          <p14:tracePt t="64623" x="6721475" y="4054475"/>
          <p14:tracePt t="64631" x="6821488" y="4054475"/>
          <p14:tracePt t="64639" x="6897688" y="4054475"/>
          <p14:tracePt t="64647" x="6985000" y="4054475"/>
          <p14:tracePt t="64655" x="7072313" y="4054475"/>
          <p14:tracePt t="64663" x="7134225" y="4054475"/>
          <p14:tracePt t="64671" x="7185025" y="4054475"/>
          <p14:tracePt t="64679" x="7246938" y="4054475"/>
          <p14:tracePt t="64687" x="7297738" y="4054475"/>
          <p14:tracePt t="64695" x="7348538" y="4054475"/>
          <p14:tracePt t="64703" x="7372350" y="4054475"/>
          <p14:tracePt t="64711" x="7385050" y="4041775"/>
          <p14:tracePt t="64719" x="7410450" y="4041775"/>
          <p14:tracePt t="64727" x="7435850" y="4041775"/>
          <p14:tracePt t="64735" x="7459663" y="4041775"/>
          <p14:tracePt t="64743" x="7472363" y="4041775"/>
          <p14:tracePt t="64751" x="7485063" y="4029075"/>
          <p14:tracePt t="64767" x="7510463" y="4017963"/>
          <p14:tracePt t="64823" x="7523163" y="4005263"/>
          <p14:tracePt t="65063" x="7510463" y="4005263"/>
          <p14:tracePt t="65263" x="7523163" y="4005263"/>
          <p14:tracePt t="65271" x="7561263" y="4005263"/>
          <p14:tracePt t="65279" x="7597775" y="4005263"/>
          <p14:tracePt t="65287" x="7635875" y="4005263"/>
          <p14:tracePt t="65295" x="7685088" y="4005263"/>
          <p14:tracePt t="65303" x="7735888" y="4005263"/>
          <p14:tracePt t="65311" x="7761288" y="4005263"/>
          <p14:tracePt t="65319" x="7835900" y="4005263"/>
          <p14:tracePt t="65327" x="7861300" y="4005263"/>
          <p14:tracePt t="65335" x="7897813" y="4005263"/>
          <p14:tracePt t="65343" x="7935913" y="4005263"/>
          <p14:tracePt t="65351" x="7948613" y="4005263"/>
          <p14:tracePt t="65367" x="7974013" y="4005263"/>
          <p14:tracePt t="65375" x="7986713" y="4005263"/>
          <p14:tracePt t="65391" x="8010525" y="4005263"/>
          <p14:tracePt t="65408" x="8035925" y="4005263"/>
          <p14:tracePt t="65424" x="8061325" y="4005263"/>
          <p14:tracePt t="65431" x="8074025" y="4005263"/>
          <p14:tracePt t="65447" x="8086725" y="4005263"/>
          <p14:tracePt t="65455" x="8099425" y="4005263"/>
          <p14:tracePt t="65639" x="8086725" y="4005263"/>
          <p14:tracePt t="65647" x="8074025" y="4005263"/>
          <p14:tracePt t="65679" x="8061325" y="4005263"/>
          <p14:tracePt t="65783" x="8061325" y="3979863"/>
          <p14:tracePt t="65791" x="8048625" y="3979863"/>
          <p14:tracePt t="65799" x="8048625" y="3967163"/>
          <p14:tracePt t="65807" x="8035925" y="3954463"/>
          <p14:tracePt t="65823" x="8035925" y="3941763"/>
          <p14:tracePt t="65840" x="8035925" y="3929063"/>
          <p14:tracePt t="65855" x="8035925" y="3905250"/>
          <p14:tracePt t="65863" x="8035925" y="3892550"/>
          <p14:tracePt t="65871" x="8035925" y="3879850"/>
          <p14:tracePt t="65879" x="8035925" y="3854450"/>
          <p14:tracePt t="65887" x="8048625" y="3829050"/>
          <p14:tracePt t="65895" x="8074025" y="3803650"/>
          <p14:tracePt t="65903" x="8099425" y="3779838"/>
          <p14:tracePt t="65911" x="8110538" y="3754438"/>
          <p14:tracePt t="65919" x="8123238" y="3741738"/>
          <p14:tracePt t="65927" x="8135938" y="3729038"/>
          <p14:tracePt t="65935" x="8135938" y="3716338"/>
          <p14:tracePt t="65951" x="8148638" y="3692525"/>
          <p14:tracePt t="65959" x="8161338" y="3679825"/>
          <p14:tracePt t="65975" x="8174038" y="3679825"/>
          <p14:tracePt t="65983" x="8174038" y="3654425"/>
          <p14:tracePt t="65999" x="8186738" y="3641725"/>
          <p14:tracePt t="66047" x="8199438" y="3629025"/>
          <p14:tracePt t="66127" x="8186738" y="3629025"/>
          <p14:tracePt t="66143" x="8174038" y="3629025"/>
          <p14:tracePt t="66159" x="8161338" y="3629025"/>
          <p14:tracePt t="66175" x="8135938" y="3629025"/>
          <p14:tracePt t="66191" x="8123238" y="3629025"/>
          <p14:tracePt t="66199" x="8099425" y="3629025"/>
          <p14:tracePt t="66208" x="8086725" y="3629025"/>
          <p14:tracePt t="66215" x="8061325" y="3629025"/>
          <p14:tracePt t="66224" x="8023225" y="3629025"/>
          <p14:tracePt t="66231" x="7999413" y="3629025"/>
          <p14:tracePt t="66241" x="7948613" y="3629025"/>
          <p14:tracePt t="66247" x="7910513" y="3629025"/>
          <p14:tracePt t="66255" x="7861300" y="3629025"/>
          <p14:tracePt t="66263" x="7797800" y="3629025"/>
          <p14:tracePt t="66271" x="7748588" y="3629025"/>
          <p14:tracePt t="66279" x="7673975" y="3629025"/>
          <p14:tracePt t="66287" x="7610475" y="3629025"/>
          <p14:tracePt t="66295" x="7523163" y="3629025"/>
          <p14:tracePt t="66303" x="7459663" y="3629025"/>
          <p14:tracePt t="66311" x="7372350" y="3629025"/>
          <p14:tracePt t="66319" x="7285038" y="3629025"/>
          <p14:tracePt t="66327" x="7210425" y="3629025"/>
          <p14:tracePt t="66335" x="7085013" y="3629025"/>
          <p14:tracePt t="66343" x="6997700" y="3603625"/>
          <p14:tracePt t="66351" x="6897688" y="3603625"/>
          <p14:tracePt t="66359" x="6784975" y="3590925"/>
          <p14:tracePt t="66367" x="6684963" y="3590925"/>
          <p14:tracePt t="66375" x="6559550" y="3567113"/>
          <p14:tracePt t="66383" x="6446838" y="3567113"/>
          <p14:tracePt t="66392" x="6346825" y="3541713"/>
          <p14:tracePt t="66399" x="6221413" y="3541713"/>
          <p14:tracePt t="66407" x="6108700" y="3529013"/>
          <p14:tracePt t="66415" x="5970588" y="3503613"/>
          <p14:tracePt t="66424" x="5845175" y="3503613"/>
          <p14:tracePt t="66431" x="5708650" y="3503613"/>
          <p14:tracePt t="66441" x="5557838" y="3503613"/>
          <p14:tracePt t="66447" x="5419725" y="3503613"/>
          <p14:tracePt t="66455" x="5294313" y="3503613"/>
          <p14:tracePt t="66463" x="5170488" y="3503613"/>
          <p14:tracePt t="66471" x="5045075" y="3503613"/>
          <p14:tracePt t="66479" x="4894263" y="3503613"/>
          <p14:tracePt t="66487" x="4756150" y="3503613"/>
          <p14:tracePt t="66495" x="4630738" y="3503613"/>
          <p14:tracePt t="66503" x="4494213" y="3503613"/>
          <p14:tracePt t="66511" x="4381500" y="3503613"/>
          <p14:tracePt t="66519" x="4281488" y="3503613"/>
          <p14:tracePt t="66527" x="4181475" y="3503613"/>
          <p14:tracePt t="66535" x="4092575" y="3503613"/>
          <p14:tracePt t="66543" x="4017963" y="3503613"/>
          <p14:tracePt t="66551" x="3956050" y="3503613"/>
          <p14:tracePt t="66559" x="3867150" y="3503613"/>
          <p14:tracePt t="66567" x="3792538" y="3503613"/>
          <p14:tracePt t="66575" x="3717925" y="3503613"/>
          <p14:tracePt t="66583" x="3630613" y="3503613"/>
          <p14:tracePt t="66591" x="3554413" y="3503613"/>
          <p14:tracePt t="66599" x="3479800" y="3503613"/>
          <p14:tracePt t="66607" x="3417888" y="3503613"/>
          <p14:tracePt t="66615" x="3328988" y="3503613"/>
          <p14:tracePt t="66624" x="3279775" y="3503613"/>
          <p14:tracePt t="66631" x="3228975" y="3503613"/>
          <p14:tracePt t="66641" x="3179763" y="3503613"/>
          <p14:tracePt t="66647" x="3141663" y="3503613"/>
          <p14:tracePt t="66657" x="3103563" y="3503613"/>
          <p14:tracePt t="66663" x="3067050" y="3503613"/>
          <p14:tracePt t="66671" x="3016250" y="3503613"/>
          <p14:tracePt t="66679" x="2967038" y="3503613"/>
          <p14:tracePt t="66687" x="2916238" y="3516313"/>
          <p14:tracePt t="66695" x="2854325" y="3516313"/>
          <p14:tracePt t="66703" x="2803525" y="3516313"/>
          <p14:tracePt t="66711" x="2754313" y="3516313"/>
          <p14:tracePt t="66719" x="2678113" y="3516313"/>
          <p14:tracePt t="66727" x="2628900" y="3516313"/>
          <p14:tracePt t="66735" x="2541588" y="3516313"/>
          <p14:tracePt t="66743" x="2478088" y="3516313"/>
          <p14:tracePt t="66751" x="2416175" y="3516313"/>
          <p14:tracePt t="66759" x="2339975" y="3516313"/>
          <p14:tracePt t="66767" x="2290763" y="3516313"/>
          <p14:tracePt t="66775" x="2203450" y="3516313"/>
          <p14:tracePt t="66783" x="2152650" y="3516313"/>
          <p14:tracePt t="66791" x="2103438" y="3516313"/>
          <p14:tracePt t="66799" x="2052638" y="3516313"/>
          <p14:tracePt t="66807" x="2027238" y="3516313"/>
          <p14:tracePt t="66815" x="1978025" y="3516313"/>
          <p14:tracePt t="66823" x="1939925" y="3516313"/>
          <p14:tracePt t="66831" x="1903413" y="3516313"/>
          <p14:tracePt t="66840" x="1890713" y="3516313"/>
          <p14:tracePt t="66847" x="1852613" y="3516313"/>
          <p14:tracePt t="66857" x="1814513" y="3516313"/>
          <p14:tracePt t="66863" x="1778000" y="3529013"/>
          <p14:tracePt t="66871" x="1752600" y="3541713"/>
          <p14:tracePt t="66879" x="1714500" y="3541713"/>
          <p14:tracePt t="66887" x="1677988" y="3541713"/>
          <p14:tracePt t="66895" x="1614488" y="3541713"/>
          <p14:tracePt t="66903" x="1565275" y="3567113"/>
          <p14:tracePt t="66911" x="1514475" y="3567113"/>
          <p14:tracePt t="66919" x="1489075" y="3579813"/>
          <p14:tracePt t="66927" x="1439863" y="3579813"/>
          <p14:tracePt t="66935" x="1414463" y="3579813"/>
          <p14:tracePt t="66943" x="1401763" y="3590925"/>
          <p14:tracePt t="66951" x="1363663" y="3616325"/>
          <p14:tracePt t="66967" x="1363663" y="3629025"/>
          <p14:tracePt t="66983" x="1352550" y="3641725"/>
          <p14:tracePt t="67015" x="1327150" y="3654425"/>
          <p14:tracePt t="67031" x="1327150" y="3692525"/>
          <p14:tracePt t="67039" x="1314450" y="3716338"/>
          <p14:tracePt t="67047" x="1314450" y="3741738"/>
          <p14:tracePt t="67056" x="1301750" y="3792538"/>
          <p14:tracePt t="67063" x="1276350" y="3803650"/>
          <p14:tracePt t="67071" x="1276350" y="3841750"/>
          <p14:tracePt t="67079" x="1276350" y="3879850"/>
          <p14:tracePt t="67087" x="1276350" y="3905250"/>
          <p14:tracePt t="67095" x="1276350" y="3941763"/>
          <p14:tracePt t="67103" x="1276350" y="3967163"/>
          <p14:tracePt t="67111" x="1263650" y="3979863"/>
          <p14:tracePt t="67119" x="1263650" y="4005263"/>
          <p14:tracePt t="67127" x="1252538" y="4029075"/>
          <p14:tracePt t="67135" x="1252538" y="4054475"/>
          <p14:tracePt t="67143" x="1252538" y="4067175"/>
          <p14:tracePt t="67151" x="1252538" y="4079875"/>
          <p14:tracePt t="67159" x="1252538" y="4092575"/>
          <p14:tracePt t="67167" x="1252538" y="4105275"/>
          <p14:tracePt t="67215" x="1252538" y="4117975"/>
          <p14:tracePt t="67255" x="1263650" y="4117975"/>
          <p14:tracePt t="67263" x="1276350" y="4117975"/>
          <p14:tracePt t="67272" x="1314450" y="4117975"/>
          <p14:tracePt t="67279" x="1363663" y="4117975"/>
          <p14:tracePt t="67287" x="1414463" y="4117975"/>
          <p14:tracePt t="67295" x="1476375" y="4117975"/>
          <p14:tracePt t="67303" x="1527175" y="4117975"/>
          <p14:tracePt t="67311" x="1601788" y="4117975"/>
          <p14:tracePt t="67319" x="1701800" y="4117975"/>
          <p14:tracePt t="67327" x="1801813" y="4092575"/>
          <p14:tracePt t="67335" x="1914525" y="4092575"/>
          <p14:tracePt t="67343" x="2052638" y="4092575"/>
          <p14:tracePt t="67351" x="2178050" y="4092575"/>
          <p14:tracePt t="67359" x="2352675" y="4092575"/>
          <p14:tracePt t="67367" x="2503488" y="4092575"/>
          <p14:tracePt t="67375" x="2667000" y="4092575"/>
          <p14:tracePt t="67392" x="3028950" y="4092575"/>
          <p14:tracePt t="67399" x="3254375" y="4092575"/>
          <p14:tracePt t="67407" x="3467100" y="4079875"/>
          <p14:tracePt t="67415" x="3705225" y="4079875"/>
          <p14:tracePt t="67423" x="4017963" y="4079875"/>
          <p14:tracePt t="67431" x="4294188" y="4079875"/>
          <p14:tracePt t="67439" x="4594225" y="4079875"/>
          <p14:tracePt t="67447" x="4843463" y="4079875"/>
          <p14:tracePt t="67456" x="5145088" y="4079875"/>
          <p14:tracePt t="67463" x="5357813" y="4079875"/>
          <p14:tracePt t="67472" x="5532438" y="4079875"/>
          <p14:tracePt t="67479" x="5719763" y="4079875"/>
          <p14:tracePt t="67487" x="5883275" y="4079875"/>
          <p14:tracePt t="67495" x="6034088" y="4079875"/>
          <p14:tracePt t="67503" x="6208713" y="4079875"/>
          <p14:tracePt t="67511" x="6383338" y="4079875"/>
          <p14:tracePt t="67519" x="6559550" y="4079875"/>
          <p14:tracePt t="67527" x="6721475" y="4079875"/>
          <p14:tracePt t="67535" x="6910388" y="4079875"/>
          <p14:tracePt t="67543" x="7046913" y="4079875"/>
          <p14:tracePt t="67551" x="7159625" y="4079875"/>
          <p14:tracePt t="67559" x="7246938" y="4079875"/>
          <p14:tracePt t="67567" x="7359650" y="4079875"/>
          <p14:tracePt t="67575" x="7448550" y="4079875"/>
          <p14:tracePt t="67583" x="7523163" y="4079875"/>
          <p14:tracePt t="67591" x="7610475" y="4079875"/>
          <p14:tracePt t="67599" x="7661275" y="4079875"/>
          <p14:tracePt t="67607" x="7710488" y="4079875"/>
          <p14:tracePt t="67615" x="7748588" y="4079875"/>
          <p14:tracePt t="67623" x="7785100" y="4079875"/>
          <p14:tracePt t="67631" x="7797800" y="4079875"/>
          <p14:tracePt t="67831" x="7848600" y="4079875"/>
          <p14:tracePt t="67839" x="7861300" y="4054475"/>
          <p14:tracePt t="67847" x="7897813" y="4005263"/>
          <p14:tracePt t="67856" x="7923213" y="3954463"/>
          <p14:tracePt t="67863" x="7948613" y="3916363"/>
          <p14:tracePt t="67873" x="7999413" y="3841750"/>
          <p14:tracePt t="67879" x="8035925" y="3816350"/>
          <p14:tracePt t="67889" x="8099425" y="3754438"/>
          <p14:tracePt t="67895" x="8148638" y="3692525"/>
          <p14:tracePt t="67903" x="8186738" y="3667125"/>
          <p14:tracePt t="67911" x="8223250" y="3654425"/>
          <p14:tracePt t="67919" x="8235950" y="3641725"/>
          <p14:tracePt t="67927" x="8248650" y="3629025"/>
          <p14:tracePt t="67943" x="8261350" y="3629025"/>
          <p14:tracePt t="67999" x="8235950" y="3629025"/>
          <p14:tracePt t="68007" x="8186738" y="3629025"/>
          <p14:tracePt t="68015" x="8099425" y="3603625"/>
          <p14:tracePt t="68023" x="7999413" y="3590925"/>
          <p14:tracePt t="68031" x="7886700" y="3579813"/>
          <p14:tracePt t="68039" x="7785100" y="3567113"/>
          <p14:tracePt t="68047" x="7661275" y="3541713"/>
          <p14:tracePt t="68055" x="7510463" y="3516313"/>
          <p14:tracePt t="68063" x="7372350" y="3490913"/>
          <p14:tracePt t="68071" x="7259638" y="3467100"/>
          <p14:tracePt t="68079" x="7146925" y="3467100"/>
          <p14:tracePt t="68088" x="7034213" y="3441700"/>
          <p14:tracePt t="68095" x="6910388" y="3429000"/>
          <p14:tracePt t="68103" x="6846888" y="3403600"/>
          <p14:tracePt t="68111" x="6772275" y="3403600"/>
          <p14:tracePt t="68119" x="6708775" y="3390900"/>
          <p14:tracePt t="68127" x="6684963" y="3390900"/>
          <p14:tracePt t="68135" x="6646863" y="3390900"/>
          <p14:tracePt t="68143" x="6634163" y="3390900"/>
          <p14:tracePt t="68151" x="6596063" y="3390900"/>
          <p14:tracePt t="68167" x="6572250" y="3390900"/>
          <p14:tracePt t="68175" x="6559550" y="3390900"/>
          <p14:tracePt t="68191" x="6546850" y="3390900"/>
          <p14:tracePt t="68199" x="6534150" y="3390900"/>
          <p14:tracePt t="68215" x="6521450" y="3416300"/>
          <p14:tracePt t="68223" x="6483350" y="3429000"/>
          <p14:tracePt t="68231" x="6446838" y="3467100"/>
          <p14:tracePt t="68239" x="6408738" y="3503613"/>
          <p14:tracePt t="68247" x="6359525" y="3541713"/>
          <p14:tracePt t="68255" x="6321425" y="3567113"/>
          <p14:tracePt t="68263" x="6270625" y="3616325"/>
          <p14:tracePt t="68271" x="6259513" y="3629025"/>
          <p14:tracePt t="68279" x="6246813" y="3654425"/>
          <p14:tracePt t="68288" x="6234113" y="3692525"/>
          <p14:tracePt t="68295" x="6221413" y="3716338"/>
          <p14:tracePt t="68305" x="6221413" y="3741738"/>
          <p14:tracePt t="68311" x="6208713" y="3792538"/>
          <p14:tracePt t="68319" x="6208713" y="3829050"/>
          <p14:tracePt t="68327" x="6208713" y="3879850"/>
          <p14:tracePt t="68335" x="6221413" y="3929063"/>
          <p14:tracePt t="68343" x="6234113" y="3967163"/>
          <p14:tracePt t="68351" x="6259513" y="4017963"/>
          <p14:tracePt t="68359" x="6270625" y="4054475"/>
          <p14:tracePt t="68367" x="6296025" y="4092575"/>
          <p14:tracePt t="68375" x="6308725" y="4129088"/>
          <p14:tracePt t="68390" x="6346825" y="4179888"/>
          <p14:tracePt t="68391" x="6408738" y="4230688"/>
          <p14:tracePt t="68399" x="6446838" y="4267200"/>
          <p14:tracePt t="68407" x="6546850" y="4330700"/>
          <p14:tracePt t="68415" x="6634163" y="4367213"/>
          <p14:tracePt t="68423" x="6684963" y="4405313"/>
          <p14:tracePt t="68431" x="6797675" y="4443413"/>
          <p14:tracePt t="68439" x="6884988" y="4454525"/>
          <p14:tracePt t="68447" x="6972300" y="4479925"/>
          <p14:tracePt t="68455" x="7059613" y="4505325"/>
          <p14:tracePt t="68463" x="7146925" y="4518025"/>
          <p14:tracePt t="68471" x="7246938" y="4518025"/>
          <p14:tracePt t="68479" x="7323138" y="4518025"/>
          <p14:tracePt t="68488" x="7410450" y="4518025"/>
          <p14:tracePt t="68495" x="7497763" y="4518025"/>
          <p14:tracePt t="68505" x="7597775" y="4518025"/>
          <p14:tracePt t="68511" x="7685088" y="4518025"/>
          <p14:tracePt t="68519" x="7797800" y="4492625"/>
          <p14:tracePt t="68527" x="7910513" y="4454525"/>
          <p14:tracePt t="68535" x="7999413" y="4430713"/>
          <p14:tracePt t="68543" x="8099425" y="4379913"/>
          <p14:tracePt t="68551" x="8186738" y="4354513"/>
          <p14:tracePt t="68559" x="8274050" y="4305300"/>
          <p14:tracePt t="68567" x="8348663" y="4254500"/>
          <p14:tracePt t="68575" x="8461375" y="4205288"/>
          <p14:tracePt t="68583" x="8524875" y="4167188"/>
          <p14:tracePt t="68591" x="8561388" y="4117975"/>
          <p14:tracePt t="68599" x="8637588" y="4054475"/>
          <p14:tracePt t="68607" x="8686800" y="4005263"/>
          <p14:tracePt t="68615" x="8712200" y="3967163"/>
          <p14:tracePt t="68623" x="8724900" y="3916363"/>
          <p14:tracePt t="68631" x="8750300" y="3854450"/>
          <p14:tracePt t="68639" x="8750300" y="3803650"/>
          <p14:tracePt t="68647" x="8774113" y="3741738"/>
          <p14:tracePt t="68655" x="8774113" y="3703638"/>
          <p14:tracePt t="68663" x="8799513" y="3679825"/>
          <p14:tracePt t="68671" x="8799513" y="3641725"/>
          <p14:tracePt t="68679" x="8799513" y="3616325"/>
          <p14:tracePt t="68687" x="8799513" y="3603625"/>
          <p14:tracePt t="68695" x="8799513" y="3567113"/>
          <p14:tracePt t="68704" x="8799513" y="3541713"/>
          <p14:tracePt t="68711" x="8799513" y="3529013"/>
          <p14:tracePt t="68721" x="8786813" y="3516313"/>
          <p14:tracePt t="68727" x="8750300" y="3479800"/>
          <p14:tracePt t="68735" x="8737600" y="3467100"/>
          <p14:tracePt t="68743" x="8712200" y="3454400"/>
          <p14:tracePt t="68751" x="8674100" y="3441700"/>
          <p14:tracePt t="68759" x="8637588" y="3441700"/>
          <p14:tracePt t="68767" x="8586788" y="3441700"/>
          <p14:tracePt t="68775" x="8524875" y="3441700"/>
          <p14:tracePt t="68783" x="8474075" y="3441700"/>
          <p14:tracePt t="68791" x="8424863" y="3441700"/>
          <p14:tracePt t="68799" x="8361363" y="3441700"/>
          <p14:tracePt t="68807" x="8286750" y="3441700"/>
          <p14:tracePt t="68815" x="8235950" y="3441700"/>
          <p14:tracePt t="68823" x="8174038" y="3441700"/>
          <p14:tracePt t="68831" x="8086725" y="3441700"/>
          <p14:tracePt t="68839" x="7999413" y="3467100"/>
          <p14:tracePt t="68847" x="7948613" y="3479800"/>
          <p14:tracePt t="68855" x="7874000" y="3503613"/>
          <p14:tracePt t="68863" x="7810500" y="3541713"/>
          <p14:tracePt t="68871" x="7761288" y="3567113"/>
          <p14:tracePt t="68879" x="7697788" y="3603625"/>
          <p14:tracePt t="68887" x="7673975" y="3603625"/>
          <p14:tracePt t="68895" x="7623175" y="3641725"/>
          <p14:tracePt t="68904" x="7610475" y="3641725"/>
          <p14:tracePt t="68911" x="7610475" y="3654425"/>
          <p14:tracePt t="68921" x="7597775" y="3667125"/>
          <p14:tracePt t="68927" x="7572375" y="3703638"/>
          <p14:tracePt t="68935" x="7572375" y="3729038"/>
          <p14:tracePt t="68943" x="7572375" y="3741738"/>
          <p14:tracePt t="68951" x="7572375" y="3779838"/>
          <p14:tracePt t="68959" x="7572375" y="3803650"/>
          <p14:tracePt t="68967" x="7572375" y="3829050"/>
          <p14:tracePt t="68975" x="7572375" y="3854450"/>
          <p14:tracePt t="68983" x="7572375" y="3879850"/>
          <p14:tracePt t="68991" x="7572375" y="3905250"/>
          <p14:tracePt t="69007" x="7572375" y="3941763"/>
          <p14:tracePt t="69015" x="7572375" y="3954463"/>
          <p14:tracePt t="69023" x="7572375" y="3992563"/>
          <p14:tracePt t="69031" x="7572375" y="4029075"/>
          <p14:tracePt t="69039" x="7572375" y="4067175"/>
          <p14:tracePt t="69047" x="7572375" y="4092575"/>
          <p14:tracePt t="69055" x="7572375" y="4129088"/>
          <p14:tracePt t="69063" x="7572375" y="4167188"/>
          <p14:tracePt t="69071" x="7572375" y="4179888"/>
          <p14:tracePt t="69079" x="7548563" y="4217988"/>
          <p14:tracePt t="69087" x="7523163" y="4230688"/>
          <p14:tracePt t="69095" x="7485063" y="4241800"/>
          <p14:tracePt t="69104" x="7448550" y="4267200"/>
          <p14:tracePt t="69111" x="7385050" y="4279900"/>
          <p14:tracePt t="69120" x="7348538" y="4279900"/>
          <p14:tracePt t="69127" x="7285038" y="4279900"/>
          <p14:tracePt t="69135" x="7223125" y="4279900"/>
          <p14:tracePt t="69143" x="7146925" y="4279900"/>
          <p14:tracePt t="69151" x="7097713" y="4279900"/>
          <p14:tracePt t="69159" x="7034213" y="4279900"/>
          <p14:tracePt t="69167" x="6946900" y="4279900"/>
          <p14:tracePt t="69175" x="6872288" y="4254500"/>
          <p14:tracePt t="69183" x="6821488" y="4241800"/>
          <p14:tracePt t="69191" x="6759575" y="4192588"/>
          <p14:tracePt t="69199" x="6746875" y="4179888"/>
          <p14:tracePt t="69207" x="6696075" y="4167188"/>
          <p14:tracePt t="69215" x="6684963" y="4154488"/>
          <p14:tracePt t="69223" x="6672263" y="4154488"/>
          <p14:tracePt t="69319" x="6696075" y="4167188"/>
          <p14:tracePt t="69327" x="6734175" y="4205288"/>
          <p14:tracePt t="69336" x="6759575" y="4217988"/>
          <p14:tracePt t="69343" x="6821488" y="4267200"/>
          <p14:tracePt t="69351" x="6859588" y="4279900"/>
          <p14:tracePt t="69359" x="6910388" y="4318000"/>
          <p14:tracePt t="69367" x="6985000" y="4341813"/>
          <p14:tracePt t="69375" x="7059613" y="4379913"/>
          <p14:tracePt t="69388" x="7146925" y="4405313"/>
          <p14:tracePt t="69391" x="7235825" y="4430713"/>
          <p14:tracePt t="69399" x="7297738" y="4443413"/>
          <p14:tracePt t="69407" x="7385050" y="4443413"/>
          <p14:tracePt t="69415" x="7435850" y="4443413"/>
          <p14:tracePt t="69423" x="7485063" y="4443413"/>
          <p14:tracePt t="69431" x="7535863" y="4443413"/>
          <p14:tracePt t="69439" x="7572375" y="4443413"/>
          <p14:tracePt t="69447" x="7623175" y="4443413"/>
          <p14:tracePt t="69455" x="7661275" y="4430713"/>
          <p14:tracePt t="69463" x="7697788" y="4418013"/>
          <p14:tracePt t="69471" x="7710488" y="4418013"/>
          <p14:tracePt t="69479" x="7761288" y="4379913"/>
          <p14:tracePt t="69487" x="7785100" y="4367213"/>
          <p14:tracePt t="69495" x="7810500" y="4341813"/>
          <p14:tracePt t="69503" x="7835900" y="4330700"/>
          <p14:tracePt t="69511" x="7861300" y="4292600"/>
          <p14:tracePt t="69520" x="7874000" y="4279900"/>
          <p14:tracePt t="69527" x="7897813" y="4254500"/>
          <p14:tracePt t="69537" x="7897813" y="4230688"/>
          <p14:tracePt t="69543" x="7910513" y="4205288"/>
          <p14:tracePt t="69551" x="7935913" y="4179888"/>
          <p14:tracePt t="69559" x="7935913" y="4141788"/>
          <p14:tracePt t="69567" x="7935913" y="4105275"/>
          <p14:tracePt t="69575" x="7935913" y="4067175"/>
          <p14:tracePt t="69583" x="7935913" y="4029075"/>
          <p14:tracePt t="69591" x="7923213" y="4017963"/>
          <p14:tracePt t="69599" x="7923213" y="3979863"/>
          <p14:tracePt t="69607" x="7874000" y="3941763"/>
          <p14:tracePt t="69615" x="7874000" y="3929063"/>
          <p14:tracePt t="69623" x="7848600" y="3905250"/>
          <p14:tracePt t="69631" x="7797800" y="3905250"/>
          <p14:tracePt t="69639" x="7748588" y="3879850"/>
          <p14:tracePt t="69647" x="7697788" y="3867150"/>
          <p14:tracePt t="69655" x="7635875" y="3867150"/>
          <p14:tracePt t="69663" x="7572375" y="3854450"/>
          <p14:tracePt t="69671" x="7485063" y="3854450"/>
          <p14:tracePt t="69679" x="7385050" y="3854450"/>
          <p14:tracePt t="69686" x="7297738" y="3854450"/>
          <p14:tracePt t="69695" x="7197725" y="3854450"/>
          <p14:tracePt t="69703" x="7085013" y="3854450"/>
          <p14:tracePt t="69711" x="6972300" y="3854450"/>
          <p14:tracePt t="69720" x="6872288" y="3854450"/>
          <p14:tracePt t="69727" x="6746875" y="3854450"/>
          <p14:tracePt t="69737" x="6634163" y="3854450"/>
          <p14:tracePt t="69743" x="6546850" y="3854450"/>
          <p14:tracePt t="69751" x="6421438" y="3854450"/>
          <p14:tracePt t="69759" x="6308725" y="3867150"/>
          <p14:tracePt t="69767" x="6157913" y="3892550"/>
          <p14:tracePt t="69775" x="6057900" y="3905250"/>
          <p14:tracePt t="69783" x="5932488" y="3941763"/>
          <p14:tracePt t="69791" x="5808663" y="3979863"/>
          <p14:tracePt t="69799" x="5683250" y="3992563"/>
          <p14:tracePt t="69807" x="5570538" y="4017963"/>
          <p14:tracePt t="69815" x="5432425" y="4029075"/>
          <p14:tracePt t="69823" x="5307013" y="4041775"/>
          <p14:tracePt t="69831" x="5219700" y="4067175"/>
          <p14:tracePt t="69839" x="5145088" y="4079875"/>
          <p14:tracePt t="69847" x="5068888" y="4092575"/>
          <p14:tracePt t="69855" x="5019675" y="4105275"/>
          <p14:tracePt t="69863" x="4956175" y="4117975"/>
          <p14:tracePt t="69871" x="4945063" y="4117975"/>
          <p14:tracePt t="69879" x="4894263" y="4129088"/>
          <p14:tracePt t="69887" x="4868863" y="4129088"/>
          <p14:tracePt t="69895" x="4832350" y="4129088"/>
          <p14:tracePt t="69903" x="4806950" y="4129088"/>
          <p14:tracePt t="69911" x="4768850" y="4141788"/>
          <p14:tracePt t="69919" x="4732338" y="4154488"/>
          <p14:tracePt t="69927" x="4706938" y="4154488"/>
          <p14:tracePt t="69936" x="4668838" y="4167188"/>
          <p14:tracePt t="69943" x="4619625" y="4179888"/>
          <p14:tracePt t="69952" x="4518025" y="4179888"/>
          <p14:tracePt t="69959" x="4443413" y="4192588"/>
          <p14:tracePt t="69967" x="4381500" y="4192588"/>
          <p14:tracePt t="69975" x="4318000" y="4192588"/>
          <p14:tracePt t="69983" x="4256088" y="4192588"/>
          <p14:tracePt t="69991" x="4205288" y="4192588"/>
          <p14:tracePt t="69999" x="4156075" y="4192588"/>
          <p14:tracePt t="70007" x="4105275" y="4192588"/>
          <p14:tracePt t="70015" x="4043363" y="4192588"/>
          <p14:tracePt t="70023" x="4017963" y="4192588"/>
          <p14:tracePt t="70031" x="3979863" y="4192588"/>
          <p14:tracePt t="70039" x="3956050" y="4192588"/>
          <p14:tracePt t="70047" x="3930650" y="4192588"/>
          <p14:tracePt t="70055" x="3917950" y="4192588"/>
          <p14:tracePt t="70063" x="3867150" y="4192588"/>
          <p14:tracePt t="70071" x="3805238" y="4192588"/>
          <p14:tracePt t="70079" x="3767138" y="4179888"/>
          <p14:tracePt t="70087" x="3730625" y="4179888"/>
          <p14:tracePt t="70095" x="3679825" y="4179888"/>
          <p14:tracePt t="70103" x="3630613" y="4167188"/>
          <p14:tracePt t="70111" x="3579813" y="4167188"/>
          <p14:tracePt t="70119" x="3517900" y="4154488"/>
          <p14:tracePt t="70127" x="3454400" y="4141788"/>
          <p14:tracePt t="70136" x="3429000" y="4129088"/>
          <p14:tracePt t="70143" x="3392488" y="4129088"/>
          <p14:tracePt t="70152" x="3367088" y="4117975"/>
          <p14:tracePt t="70167" x="3354388" y="4117975"/>
          <p14:tracePt t="70175" x="3341688" y="4117975"/>
          <p14:tracePt t="70207" x="3328988" y="4105275"/>
          <p14:tracePt t="70263" x="3328988" y="4092575"/>
          <p14:tracePt t="70279" x="3328988" y="4079875"/>
          <p14:tracePt t="70295" x="3341688" y="4067175"/>
          <p14:tracePt t="70303" x="3354388" y="4041775"/>
          <p14:tracePt t="70311" x="3367088" y="4041775"/>
          <p14:tracePt t="70319" x="3379788" y="4029075"/>
          <p14:tracePt t="70335" x="3379788" y="4005263"/>
          <p14:tracePt t="70367" x="3392488" y="4005263"/>
          <p14:tracePt t="70391" x="3392488" y="3992563"/>
          <p14:tracePt t="70407" x="3405188" y="3992563"/>
          <p14:tracePt t="70415" x="3417888" y="3979863"/>
          <p14:tracePt t="70439" x="3417888" y="3967163"/>
          <p14:tracePt t="70455" x="3429000" y="3967163"/>
          <p14:tracePt t="70487" x="3441700" y="3954463"/>
          <p14:tracePt t="70535" x="3441700" y="3941763"/>
          <p14:tracePt t="70591" x="3454400" y="3929063"/>
          <p14:tracePt t="70599" x="3454400" y="3916363"/>
          <p14:tracePt t="70607" x="3467100" y="3892550"/>
          <p14:tracePt t="70615" x="3479800" y="3867150"/>
          <p14:tracePt t="70623" x="3492500" y="3816350"/>
          <p14:tracePt t="70631" x="3492500" y="3803650"/>
          <p14:tracePt t="70639" x="3505200" y="3767138"/>
          <p14:tracePt t="70647" x="3517900" y="3741738"/>
          <p14:tracePt t="70655" x="3517900" y="3703638"/>
          <p14:tracePt t="70663" x="3530600" y="3679825"/>
          <p14:tracePt t="70671" x="3530600" y="3667125"/>
          <p14:tracePt t="70679" x="3541713" y="3641725"/>
          <p14:tracePt t="70687" x="3541713" y="3616325"/>
          <p14:tracePt t="70695" x="3541713" y="3590925"/>
          <p14:tracePt t="70703" x="3567113" y="3579813"/>
          <p14:tracePt t="70711" x="3567113" y="3567113"/>
          <p14:tracePt t="70719" x="3567113" y="3554413"/>
          <p14:tracePt t="70727" x="3567113" y="3541713"/>
          <p14:tracePt t="70735" x="3579813" y="3541713"/>
          <p14:tracePt t="70743" x="3592513" y="3529013"/>
          <p14:tracePt t="70751" x="3592513" y="3516313"/>
          <p14:tracePt t="70759" x="3592513" y="3503613"/>
          <p14:tracePt t="70768" x="3605213" y="3503613"/>
          <p14:tracePt t="70783" x="3605213" y="3490913"/>
          <p14:tracePt t="70799" x="3617913" y="3490913"/>
          <p14:tracePt t="70807" x="3617913" y="3479800"/>
          <p14:tracePt t="70823" x="3630613" y="3454400"/>
          <p14:tracePt t="70831" x="3643313" y="3454400"/>
          <p14:tracePt t="70839" x="3667125" y="3429000"/>
          <p14:tracePt t="70847" x="3730625" y="3429000"/>
          <p14:tracePt t="70855" x="3779838" y="3429000"/>
          <p14:tracePt t="70863" x="3867150" y="3429000"/>
          <p14:tracePt t="70871" x="3979863" y="3429000"/>
          <p14:tracePt t="70879" x="4117975" y="3429000"/>
          <p14:tracePt t="70887" x="4268788" y="3429000"/>
          <p14:tracePt t="70895" x="4418013" y="3429000"/>
          <p14:tracePt t="70903" x="4556125" y="3429000"/>
          <p14:tracePt t="70911" x="4732338" y="3429000"/>
          <p14:tracePt t="70919" x="4881563" y="3429000"/>
          <p14:tracePt t="70927" x="5057775" y="3429000"/>
          <p14:tracePt t="70935" x="5219700" y="3429000"/>
          <p14:tracePt t="70943" x="5370513" y="3429000"/>
          <p14:tracePt t="70951" x="5519738" y="3429000"/>
          <p14:tracePt t="70959" x="5619750" y="3429000"/>
          <p14:tracePt t="70969" x="5695950" y="3429000"/>
          <p14:tracePt t="70975" x="5745163" y="3429000"/>
          <p14:tracePt t="70984" x="5783263" y="3429000"/>
          <p14:tracePt t="70999" x="5808663" y="3429000"/>
          <p14:tracePt t="71071" x="5808663" y="3454400"/>
          <p14:tracePt t="71143" x="5808663" y="3467100"/>
          <p14:tracePt t="71167" x="5808663" y="3479800"/>
          <p14:tracePt t="71175" x="5808663" y="3503613"/>
          <p14:tracePt t="71184" x="5808663" y="3541713"/>
          <p14:tracePt t="71191" x="5808663" y="3579813"/>
          <p14:tracePt t="71199" x="5808663" y="3629025"/>
          <p14:tracePt t="71207" x="5808663" y="3692525"/>
          <p14:tracePt t="71215" x="5808663" y="3767138"/>
          <p14:tracePt t="71223" x="5808663" y="3867150"/>
          <p14:tracePt t="71231" x="5808663" y="3929063"/>
          <p14:tracePt t="71239" x="5808663" y="4017963"/>
          <p14:tracePt t="71247" x="5808663" y="4092575"/>
          <p14:tracePt t="71255" x="5795963" y="4167188"/>
          <p14:tracePt t="71263" x="5795963" y="4241800"/>
          <p14:tracePt t="71271" x="5770563" y="4305300"/>
          <p14:tracePt t="71279" x="5770563" y="4367213"/>
          <p14:tracePt t="71287" x="5745163" y="4418013"/>
          <p14:tracePt t="71295" x="5745163" y="4443413"/>
          <p14:tracePt t="71303" x="5719763" y="4479925"/>
          <p14:tracePt t="71311" x="5695950" y="4492625"/>
          <p14:tracePt t="71327" x="5683250" y="4505325"/>
          <p14:tracePt t="71335" x="5670550" y="4518025"/>
          <p14:tracePt t="71343" x="5657850" y="4530725"/>
          <p14:tracePt t="71351" x="5632450" y="4543425"/>
          <p14:tracePt t="71359" x="5595938" y="4543425"/>
          <p14:tracePt t="71367" x="5570538" y="4543425"/>
          <p14:tracePt t="71375" x="5519738" y="4543425"/>
          <p14:tracePt t="71386" x="5470525" y="4543425"/>
          <p14:tracePt t="71391" x="5357813" y="4543425"/>
          <p14:tracePt t="71399" x="5281613" y="4543425"/>
          <p14:tracePt t="71407" x="5157788" y="4543425"/>
          <p14:tracePt t="71415" x="5019675" y="4543425"/>
          <p14:tracePt t="71423" x="4881563" y="4543425"/>
          <p14:tracePt t="71431" x="4756150" y="4530725"/>
          <p14:tracePt t="71439" x="4581525" y="4505325"/>
          <p14:tracePt t="71447" x="4456113" y="4492625"/>
          <p14:tracePt t="71455" x="4330700" y="4467225"/>
          <p14:tracePt t="71463" x="4205288" y="4443413"/>
          <p14:tracePt t="71471" x="4068763" y="4392613"/>
          <p14:tracePt t="71479" x="3956050" y="4354513"/>
          <p14:tracePt t="71487" x="3843338" y="4318000"/>
          <p14:tracePt t="71495" x="3779838" y="4305300"/>
          <p14:tracePt t="71503" x="3717925" y="4279900"/>
          <p14:tracePt t="71511" x="3679825" y="4267200"/>
          <p14:tracePt t="71519" x="3667125" y="4254500"/>
          <p14:tracePt t="71527" x="3592513" y="4217988"/>
          <p14:tracePt t="71535" x="3579813" y="4217988"/>
          <p14:tracePt t="71543" x="3567113" y="4217988"/>
          <p14:tracePt t="71551" x="3554413" y="4205288"/>
          <p14:tracePt t="71567" x="3530600" y="4179888"/>
          <p14:tracePt t="71584" x="3517900" y="4141788"/>
          <p14:tracePt t="71591" x="3505200" y="4129088"/>
          <p14:tracePt t="71601" x="3492500" y="4079875"/>
          <p14:tracePt t="71607" x="3479800" y="4041775"/>
          <p14:tracePt t="71615" x="3467100" y="4005263"/>
          <p14:tracePt t="71623" x="3467100" y="3979863"/>
          <p14:tracePt t="71631" x="3467100" y="3916363"/>
          <p14:tracePt t="71639" x="3467100" y="3816350"/>
          <p14:tracePt t="71647" x="3467100" y="3754438"/>
          <p14:tracePt t="71655" x="3467100" y="3654425"/>
          <p14:tracePt t="71663" x="3467100" y="3567113"/>
          <p14:tracePt t="71671" x="3505200" y="3454400"/>
          <p14:tracePt t="71679" x="3541713" y="3378200"/>
          <p14:tracePt t="71687" x="3579813" y="3303588"/>
          <p14:tracePt t="71695" x="3630613" y="3228975"/>
          <p14:tracePt t="71703" x="3679825" y="3154363"/>
          <p14:tracePt t="71711" x="3705225" y="3128963"/>
          <p14:tracePt t="71719" x="3730625" y="3065463"/>
          <p14:tracePt t="71727" x="3767138" y="3016250"/>
          <p14:tracePt t="71736" x="3805238" y="2978150"/>
          <p14:tracePt t="71743" x="3843338" y="2928938"/>
          <p14:tracePt t="71751" x="3879850" y="2878138"/>
          <p14:tracePt t="71759" x="3905250" y="2852738"/>
          <p14:tracePt t="71767" x="3930650" y="2828925"/>
          <p14:tracePt t="71775" x="3956050" y="2803525"/>
          <p14:tracePt t="71784" x="3979863" y="2803525"/>
          <p14:tracePt t="71791" x="3992563" y="2803525"/>
          <p14:tracePt t="71800" x="4017963" y="2803525"/>
          <p14:tracePt t="71823" x="4030663" y="2803525"/>
          <p14:tracePt t="71839" x="4056063" y="2803525"/>
          <p14:tracePt t="71847" x="4068763" y="2816225"/>
          <p14:tracePt t="71855" x="4081463" y="2816225"/>
          <p14:tracePt t="71863" x="4081463" y="2828925"/>
          <p14:tracePt t="71871" x="4092575" y="2852738"/>
          <p14:tracePt t="71879" x="4105275" y="2865438"/>
          <p14:tracePt t="71895" x="4105275" y="2878138"/>
          <p14:tracePt t="71903" x="4105275" y="2903538"/>
          <p14:tracePt t="71919" x="4105275" y="2928938"/>
          <p14:tracePt t="71927" x="4117975" y="2952750"/>
          <p14:tracePt t="71935" x="4117975" y="2990850"/>
          <p14:tracePt t="71943" x="4117975" y="3028950"/>
          <p14:tracePt t="71952" x="4130675" y="3065463"/>
          <p14:tracePt t="71959" x="4156075" y="3090863"/>
          <p14:tracePt t="71967" x="4168775" y="3141663"/>
          <p14:tracePt t="71975" x="4181475" y="3190875"/>
          <p14:tracePt t="71983" x="4205288" y="3241675"/>
          <p14:tracePt t="71991" x="4205288" y="3290888"/>
          <p14:tracePt t="72000" x="4217988" y="3328988"/>
          <p14:tracePt t="72007" x="4256088" y="3390900"/>
          <p14:tracePt t="72015" x="4268788" y="3429000"/>
          <p14:tracePt t="72023" x="4281488" y="3454400"/>
          <p14:tracePt t="72031" x="4318000" y="3529013"/>
          <p14:tracePt t="72039" x="4330700" y="3554413"/>
          <p14:tracePt t="72047" x="4330700" y="3579813"/>
          <p14:tracePt t="72055" x="4356100" y="3603625"/>
          <p14:tracePt t="72063" x="4368800" y="3654425"/>
          <p14:tracePt t="72071" x="4381500" y="3692525"/>
          <p14:tracePt t="72079" x="4406900" y="3703638"/>
          <p14:tracePt t="72087" x="4418013" y="3729038"/>
          <p14:tracePt t="72095" x="4418013" y="3767138"/>
          <p14:tracePt t="72103" x="4418013" y="3792538"/>
          <p14:tracePt t="72111" x="4430713" y="3816350"/>
          <p14:tracePt t="72119" x="4456113" y="3841750"/>
          <p14:tracePt t="72135" x="4456113" y="3867150"/>
          <p14:tracePt t="72143" x="4456113" y="3879850"/>
          <p14:tracePt t="72159" x="4456113" y="3905250"/>
          <p14:tracePt t="72175" x="4456113" y="3929063"/>
          <p14:tracePt t="72183" x="4456113" y="3954463"/>
          <p14:tracePt t="72191" x="4456113" y="3967163"/>
          <p14:tracePt t="72200" x="4456113" y="3992563"/>
          <p14:tracePt t="72207" x="4443413" y="4017963"/>
          <p14:tracePt t="72216" x="4430713" y="4054475"/>
          <p14:tracePt t="72223" x="4418013" y="4079875"/>
          <p14:tracePt t="72231" x="4381500" y="4129088"/>
          <p14:tracePt t="72239" x="4343400" y="4192588"/>
          <p14:tracePt t="72247" x="4330700" y="4217988"/>
          <p14:tracePt t="72255" x="4281488" y="4279900"/>
          <p14:tracePt t="72263" x="4243388" y="4305300"/>
          <p14:tracePt t="72271" x="4205288" y="4341813"/>
          <p14:tracePt t="72279" x="4156075" y="4354513"/>
          <p14:tracePt t="72287" x="4143375" y="4379913"/>
          <p14:tracePt t="72295" x="4092575" y="4405313"/>
          <p14:tracePt t="72303" x="4030663" y="4405313"/>
          <p14:tracePt t="72311" x="3979863" y="4418013"/>
          <p14:tracePt t="72319" x="3905250" y="4418013"/>
          <p14:tracePt t="72327" x="3830638" y="4430713"/>
          <p14:tracePt t="72335" x="3756025" y="4430713"/>
          <p14:tracePt t="72343" x="3705225" y="4430713"/>
          <p14:tracePt t="72351" x="3643313" y="4430713"/>
          <p14:tracePt t="72359" x="3592513" y="4430713"/>
          <p14:tracePt t="72367" x="3530600" y="4430713"/>
          <p14:tracePt t="72375" x="3467100" y="4430713"/>
          <p14:tracePt t="72385" x="3417888" y="4430713"/>
          <p14:tracePt t="72391" x="3328988" y="4405313"/>
          <p14:tracePt t="72400" x="3228975" y="4354513"/>
          <p14:tracePt t="72407" x="3141663" y="4318000"/>
          <p14:tracePt t="72416" x="3041650" y="4254500"/>
          <p14:tracePt t="72423" x="2941638" y="4179888"/>
          <p14:tracePt t="72431" x="2854325" y="4117975"/>
          <p14:tracePt t="72439" x="2728913" y="4005263"/>
          <p14:tracePt t="72447" x="2616200" y="3941763"/>
          <p14:tracePt t="72455" x="2541588" y="3867150"/>
          <p14:tracePt t="72463" x="2452688" y="3779838"/>
          <p14:tracePt t="72471" x="2339975" y="3692525"/>
          <p14:tracePt t="72479" x="2228850" y="3590925"/>
          <p14:tracePt t="72487" x="2103438" y="3503613"/>
          <p14:tracePt t="72495" x="2014538" y="3403600"/>
          <p14:tracePt t="72503" x="1865313" y="3241675"/>
          <p14:tracePt t="72511" x="1727200" y="3116263"/>
          <p14:tracePt t="72519" x="1601788" y="2990850"/>
          <p14:tracePt t="72527" x="1514475" y="2903538"/>
          <p14:tracePt t="72535" x="1389063" y="2778125"/>
          <p14:tracePt t="72543" x="1252538" y="2627313"/>
          <p14:tracePt t="72551" x="1114425" y="2465388"/>
          <p14:tracePt t="72559" x="1014413" y="2365375"/>
          <p14:tracePt t="72568" x="901700" y="2239963"/>
          <p14:tracePt t="72575" x="750888" y="2089150"/>
          <p14:tracePt t="72583" x="588963" y="1927225"/>
          <p14:tracePt t="72591" x="450850" y="1765300"/>
          <p14:tracePt t="72599" x="338138" y="1627188"/>
          <p14:tracePt t="72607" x="238125" y="1476375"/>
          <p14:tracePt t="72616" x="138113" y="1314450"/>
          <p14:tracePt t="72623" x="50800" y="1214438"/>
          <p14:tracePt t="74215" x="25400" y="676275"/>
          <p14:tracePt t="74215" x="50800" y="676275"/>
          <p14:tracePt t="74215" x="50800" y="688975"/>
          <p14:tracePt t="74215" x="50800" y="700088"/>
          <p14:tracePt t="74215" x="50800" y="712788"/>
          <p14:tracePt t="74215" x="61913" y="738188"/>
          <p14:tracePt t="74215" x="74613" y="738188"/>
          <p14:tracePt t="74215" x="87313" y="750888"/>
          <p14:tracePt t="74215" x="100013" y="776288"/>
          <p14:tracePt t="74215" x="112713" y="788988"/>
          <p14:tracePt t="74215" x="125413" y="788988"/>
          <p14:tracePt t="74215" x="150813" y="801688"/>
          <p14:tracePt t="74215" x="163513" y="812800"/>
          <p14:tracePt t="74215" x="174625" y="812800"/>
          <p14:tracePt t="74215" x="187325" y="812800"/>
          <p14:tracePt t="74215" x="212725" y="812800"/>
          <p14:tracePt t="74215" x="212725" y="825500"/>
          <p14:tracePt t="74215" x="225425" y="825500"/>
          <p14:tracePt t="74215" x="238125" y="825500"/>
          <p14:tracePt t="74215" x="250825" y="825500"/>
          <p14:tracePt t="74215" x="263525" y="825500"/>
          <p14:tracePt t="74215" x="274638" y="838200"/>
          <p14:tracePt t="74215" x="287338" y="838200"/>
          <p14:tracePt t="74215" x="300038" y="838200"/>
          <p14:tracePt t="74215" x="300038" y="825500"/>
          <p14:tracePt t="74215" x="287338" y="801688"/>
          <p14:tracePt t="74215" x="238125" y="776288"/>
          <p14:tracePt t="74215" x="150813" y="700088"/>
          <p14:tracePt t="74215" x="74613" y="676275"/>
          <p14:tracePt t="74760" x="100013" y="2916238"/>
          <p14:tracePt t="74767" x="150813" y="3003550"/>
          <p14:tracePt t="74777" x="200025" y="3078163"/>
          <p14:tracePt t="74783" x="250825" y="3165475"/>
          <p14:tracePt t="74791" x="274638" y="3228975"/>
          <p14:tracePt t="74799" x="325438" y="3303588"/>
          <p14:tracePt t="74807" x="350838" y="3354388"/>
          <p14:tracePt t="74815" x="363538" y="3416300"/>
          <p14:tracePt t="74823" x="400050" y="3479800"/>
          <p14:tracePt t="74831" x="438150" y="3529013"/>
          <p14:tracePt t="74845" x="463550" y="3603625"/>
          <p14:tracePt t="74849" x="488950" y="3629025"/>
          <p14:tracePt t="74866" x="550863" y="3729038"/>
          <p14:tracePt t="74871" x="550863" y="3741738"/>
          <p14:tracePt t="74879" x="550863" y="3779838"/>
          <p14:tracePt t="74887" x="576263" y="3816350"/>
          <p14:tracePt t="74896" x="588963" y="3829050"/>
          <p14:tracePt t="74903" x="600075" y="3841750"/>
          <p14:tracePt t="74912" x="612775" y="3854450"/>
          <p14:tracePt t="74919" x="612775" y="3867150"/>
          <p14:tracePt t="74929" x="612775" y="3892550"/>
          <p14:tracePt t="74960" x="612775" y="3905250"/>
          <p14:tracePt t="74983" x="612775" y="3916363"/>
          <p14:tracePt t="75087" x="612775" y="3929063"/>
          <p14:tracePt t="75095" x="612775" y="3941763"/>
          <p14:tracePt t="75103" x="612775" y="3954463"/>
          <p14:tracePt t="75111" x="612775" y="3967163"/>
          <p14:tracePt t="75128" x="638175" y="3979863"/>
          <p14:tracePt t="75144" x="638175" y="3992563"/>
          <p14:tracePt t="75151" x="650875" y="3992563"/>
          <p14:tracePt t="75167" x="663575" y="4017963"/>
          <p14:tracePt t="75177" x="676275" y="4029075"/>
          <p14:tracePt t="75183" x="676275" y="4041775"/>
          <p14:tracePt t="75191" x="701675" y="4067175"/>
          <p14:tracePt t="75199" x="712788" y="4067175"/>
          <p14:tracePt t="75207" x="725488" y="4079875"/>
          <p14:tracePt t="75215" x="776288" y="4129088"/>
          <p14:tracePt t="75224" x="788988" y="4141788"/>
          <p14:tracePt t="75231" x="814388" y="4167188"/>
          <p14:tracePt t="75239" x="850900" y="4192588"/>
          <p14:tracePt t="75247" x="889000" y="4230688"/>
          <p14:tracePt t="75255" x="914400" y="4241800"/>
          <p14:tracePt t="75263" x="950913" y="4279900"/>
          <p14:tracePt t="75271" x="989013" y="4318000"/>
          <p14:tracePt t="75280" x="1014413" y="4330700"/>
          <p14:tracePt t="75287" x="1038225" y="4341813"/>
          <p14:tracePt t="75295" x="1076325" y="4367213"/>
          <p14:tracePt t="75303" x="1089025" y="4379913"/>
          <p14:tracePt t="75311" x="1101725" y="4392613"/>
          <p14:tracePt t="75319" x="1139825" y="4405313"/>
          <p14:tracePt t="75328" x="1150938" y="4418013"/>
          <p14:tracePt t="75335" x="1163638" y="4430713"/>
          <p14:tracePt t="75343" x="1189038" y="4430713"/>
          <p14:tracePt t="75351" x="1201738" y="4443413"/>
          <p14:tracePt t="75360" x="1227138" y="4454525"/>
          <p14:tracePt t="75367" x="1239838" y="4467225"/>
          <p14:tracePt t="75377" x="1263650" y="4479925"/>
          <p14:tracePt t="75383" x="1276350" y="4492625"/>
          <p14:tracePt t="75393" x="1314450" y="4505325"/>
          <p14:tracePt t="75399" x="1339850" y="4518025"/>
          <p14:tracePt t="75407" x="1389063" y="4530725"/>
          <p14:tracePt t="75415" x="1414463" y="4554538"/>
          <p14:tracePt t="75431" x="1452563" y="4567238"/>
          <p14:tracePt t="75439" x="1465263" y="4567238"/>
          <p14:tracePt t="75447" x="1489075" y="4579938"/>
          <p14:tracePt t="75455" x="1489075" y="4592638"/>
          <p14:tracePt t="75463" x="1501775" y="4592638"/>
          <p14:tracePt t="75488" x="1514475" y="4592638"/>
          <p14:tracePt t="75551" x="1527175" y="4592638"/>
          <p14:tracePt t="75567" x="1539875" y="4592638"/>
          <p14:tracePt t="75575" x="1552575" y="4592638"/>
          <p14:tracePt t="75583" x="1565275" y="4592638"/>
          <p14:tracePt t="75593" x="1601788" y="4592638"/>
          <p14:tracePt t="75599" x="1627188" y="4592638"/>
          <p14:tracePt t="75607" x="1677988" y="4579938"/>
          <p14:tracePt t="75615" x="1727200" y="4579938"/>
          <p14:tracePt t="75623" x="1765300" y="4567238"/>
          <p14:tracePt t="75631" x="1814513" y="4567238"/>
          <p14:tracePt t="75639" x="1852613" y="4567238"/>
          <p14:tracePt t="75647" x="1903413" y="4567238"/>
          <p14:tracePt t="75655" x="1952625" y="4567238"/>
          <p14:tracePt t="75663" x="1978025" y="4567238"/>
          <p14:tracePt t="75671" x="2014538" y="4567238"/>
          <p14:tracePt t="75679" x="2052638" y="4567238"/>
          <p14:tracePt t="75687" x="2103438" y="4567238"/>
          <p14:tracePt t="75695" x="2116138" y="4567238"/>
          <p14:tracePt t="75703" x="2152650" y="4567238"/>
          <p14:tracePt t="75711" x="2178050" y="4567238"/>
          <p14:tracePt t="75719" x="2228850" y="4567238"/>
          <p14:tracePt t="75727" x="2252663" y="4554538"/>
          <p14:tracePt t="75735" x="2290763" y="4543425"/>
          <p14:tracePt t="75743" x="2328863" y="4543425"/>
          <p14:tracePt t="75751" x="2365375" y="4543425"/>
          <p14:tracePt t="75759" x="2390775" y="4530725"/>
          <p14:tracePt t="75767" x="2428875" y="4530725"/>
          <p14:tracePt t="75776" x="2441575" y="4530725"/>
          <p14:tracePt t="75783" x="2465388" y="4518025"/>
          <p14:tracePt t="75793" x="2478088" y="4518025"/>
          <p14:tracePt t="75799" x="2516188" y="4518025"/>
          <p14:tracePt t="75807" x="2528888" y="4518025"/>
          <p14:tracePt t="75815" x="2578100" y="4505325"/>
          <p14:tracePt t="75831" x="2616200" y="4505325"/>
          <p14:tracePt t="75839" x="2628900" y="4505325"/>
          <p14:tracePt t="75847" x="2641600" y="4505325"/>
          <p14:tracePt t="75861" x="2654300" y="4505325"/>
          <p14:tracePt t="75863" x="2667000" y="4505325"/>
          <p14:tracePt t="75871" x="2690813" y="4505325"/>
          <p14:tracePt t="75887" x="2703513" y="4492625"/>
          <p14:tracePt t="75903" x="2716213" y="4492625"/>
          <p14:tracePt t="75919" x="2728913" y="4492625"/>
          <p14:tracePt t="75927" x="2741613" y="4492625"/>
          <p14:tracePt t="75935" x="2767013" y="4492625"/>
          <p14:tracePt t="75951" x="2778125" y="4479925"/>
          <p14:tracePt t="75959" x="2790825" y="4479925"/>
          <p14:tracePt t="75976" x="2816225" y="4479925"/>
          <p14:tracePt t="75983" x="2828925" y="4479925"/>
          <p14:tracePt t="75993" x="2841625" y="4479925"/>
          <p14:tracePt t="75999" x="2867025" y="4454525"/>
          <p14:tracePt t="76009" x="2890838" y="4454525"/>
          <p14:tracePt t="76023" x="2916238" y="4454525"/>
          <p14:tracePt t="76031" x="2941638" y="4443413"/>
          <p14:tracePt t="76040" x="2967038" y="4443413"/>
          <p14:tracePt t="76047" x="2979738" y="4430713"/>
          <p14:tracePt t="76055" x="3003550" y="4430713"/>
          <p14:tracePt t="76063" x="3028950" y="4430713"/>
          <p14:tracePt t="76071" x="3041650" y="4430713"/>
          <p14:tracePt t="76095" x="3054350" y="4430713"/>
          <p14:tracePt t="76167" x="3067050" y="4418013"/>
          <p14:tracePt t="76191" x="3067050" y="4405313"/>
          <p14:tracePt t="76208" x="3079750" y="4405313"/>
          <p14:tracePt t="76216" x="3079750" y="4392613"/>
          <p14:tracePt t="76223" x="3092450" y="4379913"/>
          <p14:tracePt t="76295" x="3116263" y="4379913"/>
          <p14:tracePt t="76303" x="3116263" y="4367213"/>
          <p14:tracePt t="76543" x="3116263" y="4354513"/>
          <p14:tracePt t="76551" x="3116263" y="4341813"/>
          <p14:tracePt t="76575" x="3116263" y="4330700"/>
          <p14:tracePt t="76599" x="3116263" y="4318000"/>
          <p14:tracePt t="76607" x="3128963" y="4318000"/>
          <p14:tracePt t="76624" x="3128963" y="4305300"/>
          <p14:tracePt t="76639" x="3128963" y="4292600"/>
          <p14:tracePt t="76647" x="3128963" y="4279900"/>
          <p14:tracePt t="76663" x="3141663" y="4279900"/>
          <p14:tracePt t="76719" x="3154363" y="4267200"/>
          <p14:tracePt t="78735" x="3167063" y="4254500"/>
          <p14:tracePt t="78743" x="3167063" y="4241800"/>
          <p14:tracePt t="78943" x="3167063" y="4230688"/>
          <p14:tracePt t="78959" x="3167063" y="4205288"/>
          <p14:tracePt t="78975" x="3167063" y="4192588"/>
          <p14:tracePt t="78991" x="3167063" y="4179888"/>
          <p14:tracePt t="78999" x="3167063" y="4167188"/>
          <p14:tracePt t="79015" x="3167063" y="4154488"/>
          <p14:tracePt t="79047" x="3167063" y="4129088"/>
          <p14:tracePt t="79063" x="3167063" y="4117975"/>
          <p14:tracePt t="79095" x="3167063" y="4105275"/>
          <p14:tracePt t="79103" x="3179763" y="4092575"/>
          <p14:tracePt t="79191" x="3179763" y="4079875"/>
          <p14:tracePt t="79271" x="3179763" y="4067175"/>
          <p14:tracePt t="79399" x="3179763" y="4054475"/>
          <p14:tracePt t="79415" x="3179763" y="4029075"/>
          <p14:tracePt t="79423" x="3179763" y="4005263"/>
          <p14:tracePt t="79431" x="3179763" y="3979863"/>
          <p14:tracePt t="79447" x="3179763" y="3941763"/>
          <p14:tracePt t="79455" x="3179763" y="3929063"/>
          <p14:tracePt t="79463" x="3192463" y="3892550"/>
          <p14:tracePt t="79472" x="3205163" y="3867150"/>
          <p14:tracePt t="79479" x="3228975" y="3829050"/>
          <p14:tracePt t="79489" x="3241675" y="3792538"/>
          <p14:tracePt t="79495" x="3267075" y="3741738"/>
          <p14:tracePt t="79505" x="3279775" y="3716338"/>
          <p14:tracePt t="79511" x="3317875" y="3667125"/>
          <p14:tracePt t="79519" x="3354388" y="3603625"/>
          <p14:tracePt t="79527" x="3405188" y="3554413"/>
          <p14:tracePt t="79535" x="3441700" y="3503613"/>
          <p14:tracePt t="79543" x="3492500" y="3454400"/>
          <p14:tracePt t="79551" x="3554413" y="3390900"/>
          <p14:tracePt t="79559" x="3617913" y="3354388"/>
          <p14:tracePt t="79567" x="3705225" y="3303588"/>
          <p14:tracePt t="79575" x="3792538" y="3254375"/>
          <p14:tracePt t="79583" x="3892550" y="3228975"/>
          <p14:tracePt t="79591" x="4005263" y="3190875"/>
          <p14:tracePt t="79599" x="4117975" y="3165475"/>
          <p14:tracePt t="79607" x="4256088" y="3116263"/>
          <p14:tracePt t="79615" x="4406900" y="3103563"/>
          <p14:tracePt t="79623" x="4581525" y="3090863"/>
          <p14:tracePt t="79631" x="4756150" y="3090863"/>
          <p14:tracePt t="79640" x="4981575" y="3090863"/>
          <p14:tracePt t="79647" x="5232400" y="3090863"/>
          <p14:tracePt t="79655" x="5495925" y="3090863"/>
          <p14:tracePt t="79663" x="5770563" y="3090863"/>
          <p14:tracePt t="79672" x="6045200" y="3090863"/>
          <p14:tracePt t="79679" x="6259513" y="3090863"/>
          <p14:tracePt t="79688" x="6434138" y="3090863"/>
          <p14:tracePt t="79695" x="6621463" y="3090863"/>
          <p14:tracePt t="79705" x="6772275" y="3090863"/>
          <p14:tracePt t="79711" x="6884988" y="3090863"/>
          <p14:tracePt t="79719" x="6972300" y="3090863"/>
          <p14:tracePt t="79727" x="7010400" y="3090863"/>
          <p14:tracePt t="79735" x="7034213" y="3090863"/>
          <p14:tracePt t="79743" x="7059613" y="3103563"/>
          <p14:tracePt t="79751" x="7072313" y="3103563"/>
          <p14:tracePt t="79759" x="7085013" y="3128963"/>
          <p14:tracePt t="79767" x="7085013" y="3141663"/>
          <p14:tracePt t="79775" x="7085013" y="3165475"/>
          <p14:tracePt t="79783" x="7097713" y="3178175"/>
          <p14:tracePt t="79791" x="7097713" y="3190875"/>
          <p14:tracePt t="79799" x="7097713" y="3203575"/>
          <p14:tracePt t="79807" x="7110413" y="3228975"/>
          <p14:tracePt t="79815" x="7123113" y="3254375"/>
          <p14:tracePt t="79823" x="7123113" y="3267075"/>
          <p14:tracePt t="79831" x="7123113" y="3316288"/>
          <p14:tracePt t="79839" x="7123113" y="3354388"/>
          <p14:tracePt t="79847" x="7123113" y="3403600"/>
          <p14:tracePt t="79856" x="7123113" y="3441700"/>
          <p14:tracePt t="79873" x="7159625" y="3516313"/>
          <p14:tracePt t="79879" x="7210425" y="3579813"/>
          <p14:tracePt t="79888" x="7235825" y="3616325"/>
          <p14:tracePt t="79895" x="7259638" y="3641725"/>
          <p14:tracePt t="79905" x="7259638" y="3667125"/>
          <p14:tracePt t="79911" x="7285038" y="3692525"/>
          <p14:tracePt t="79927" x="7285038" y="3716338"/>
          <p14:tracePt t="79935" x="7285038" y="3729038"/>
          <p14:tracePt t="79943" x="7285038" y="3767138"/>
          <p14:tracePt t="79951" x="7285038" y="3803650"/>
          <p14:tracePt t="79967" x="7259638" y="3829050"/>
          <p14:tracePt t="79975" x="7246938" y="3854450"/>
          <p14:tracePt t="79983" x="7223125" y="3867150"/>
          <p14:tracePt t="79991" x="7223125" y="3879850"/>
          <p14:tracePt t="79999" x="7197725" y="3905250"/>
          <p14:tracePt t="80007" x="7159625" y="3905250"/>
          <p14:tracePt t="80015" x="7134225" y="3905250"/>
          <p14:tracePt t="80023" x="7097713" y="3916363"/>
          <p14:tracePt t="80031" x="7046913" y="3916363"/>
          <p14:tracePt t="80039" x="7010400" y="3941763"/>
          <p14:tracePt t="80047" x="6972300" y="3941763"/>
          <p14:tracePt t="80055" x="6934200" y="3954463"/>
          <p14:tracePt t="80063" x="6910388" y="3954463"/>
          <p14:tracePt t="80071" x="6872288" y="3954463"/>
          <p14:tracePt t="80079" x="6834188" y="3954463"/>
          <p14:tracePt t="80088" x="6797675" y="3954463"/>
          <p14:tracePt t="80095" x="6746875" y="3954463"/>
          <p14:tracePt t="80104" x="6721475" y="3954463"/>
          <p14:tracePt t="80111" x="6684963" y="3954463"/>
          <p14:tracePt t="80121" x="6646863" y="3954463"/>
          <p14:tracePt t="80127" x="6584950" y="3941763"/>
          <p14:tracePt t="80135" x="6534150" y="3929063"/>
          <p14:tracePt t="80143" x="6496050" y="3916363"/>
          <p14:tracePt t="80151" x="6434138" y="3879850"/>
          <p14:tracePt t="80159" x="6408738" y="3879850"/>
          <p14:tracePt t="80167" x="6383338" y="3879850"/>
          <p14:tracePt t="80175" x="6346825" y="3867150"/>
          <p14:tracePt t="80183" x="6334125" y="3867150"/>
          <p14:tracePt t="80191" x="6308725" y="3854450"/>
          <p14:tracePt t="80207" x="6308725" y="3841750"/>
          <p14:tracePt t="80215" x="6296025" y="3841750"/>
          <p14:tracePt t="80223" x="6296025" y="3829050"/>
          <p14:tracePt t="80231" x="6296025" y="3816350"/>
          <p14:tracePt t="80247" x="6296025" y="3803650"/>
          <p14:tracePt t="80263" x="6296025" y="3779838"/>
          <p14:tracePt t="80271" x="6296025" y="3754438"/>
          <p14:tracePt t="80279" x="6321425" y="3754438"/>
          <p14:tracePt t="80287" x="6346825" y="3729038"/>
          <p14:tracePt t="80295" x="6383338" y="3716338"/>
          <p14:tracePt t="80304" x="6421438" y="3716338"/>
          <p14:tracePt t="80311" x="6434138" y="3716338"/>
          <p14:tracePt t="80321" x="6446838" y="3716338"/>
          <p14:tracePt t="80327" x="6472238" y="3716338"/>
          <p14:tracePt t="80343" x="6483350" y="3716338"/>
          <p14:tracePt t="80367" x="6496050" y="3716338"/>
          <p14:tracePt t="80383" x="6508750" y="3716338"/>
          <p14:tracePt t="80391" x="6508750" y="3729038"/>
          <p14:tracePt t="80399" x="6508750" y="3741738"/>
          <p14:tracePt t="80407" x="6508750" y="3767138"/>
          <p14:tracePt t="80415" x="6508750" y="3792538"/>
          <p14:tracePt t="80431" x="6508750" y="3816350"/>
          <p14:tracePt t="80439" x="6496050" y="3841750"/>
          <p14:tracePt t="80447" x="6472238" y="3867150"/>
          <p14:tracePt t="80455" x="6459538" y="3892550"/>
          <p14:tracePt t="80463" x="6421438" y="3916363"/>
          <p14:tracePt t="80471" x="6408738" y="3941763"/>
          <p14:tracePt t="80479" x="6370638" y="3954463"/>
          <p14:tracePt t="80488" x="6346825" y="3979863"/>
          <p14:tracePt t="80495" x="6321425" y="3992563"/>
          <p14:tracePt t="80504" x="6283325" y="4005263"/>
          <p14:tracePt t="80511" x="6259513" y="4017963"/>
          <p14:tracePt t="80521" x="6234113" y="4029075"/>
          <p14:tracePt t="80527" x="6221413" y="4029075"/>
          <p14:tracePt t="80538" x="6208713" y="4041775"/>
          <p14:tracePt t="80543" x="6183313" y="4041775"/>
          <p14:tracePt t="80559" x="6170613" y="4041775"/>
          <p14:tracePt t="80567" x="6157913" y="4041775"/>
          <p14:tracePt t="80599" x="6146800" y="4041775"/>
          <p14:tracePt t="80607" x="6146800" y="3992563"/>
          <p14:tracePt t="80615" x="6146800" y="3916363"/>
          <p14:tracePt t="80623" x="6170613" y="3867150"/>
          <p14:tracePt t="80631" x="6183313" y="3792538"/>
          <p14:tracePt t="80639" x="6234113" y="3716338"/>
          <p14:tracePt t="80647" x="6259513" y="3641725"/>
          <p14:tracePt t="80655" x="6308725" y="3567113"/>
          <p14:tracePt t="80663" x="6346825" y="3529013"/>
          <p14:tracePt t="80671" x="6396038" y="3479800"/>
          <p14:tracePt t="80679" x="6459538" y="3429000"/>
          <p14:tracePt t="80687" x="6546850" y="3390900"/>
          <p14:tracePt t="80695" x="6646863" y="3367088"/>
          <p14:tracePt t="80704" x="6708775" y="3367088"/>
          <p14:tracePt t="80711" x="6772275" y="3367088"/>
          <p14:tracePt t="80720" x="6834188" y="3367088"/>
          <p14:tracePt t="80727" x="6921500" y="3367088"/>
          <p14:tracePt t="80737" x="6972300" y="3367088"/>
          <p14:tracePt t="80743" x="7034213" y="3367088"/>
          <p14:tracePt t="80751" x="7085013" y="3367088"/>
          <p14:tracePt t="80759" x="7134225" y="3378200"/>
          <p14:tracePt t="80767" x="7185025" y="3390900"/>
          <p14:tracePt t="80775" x="7235825" y="3429000"/>
          <p14:tracePt t="80783" x="7246938" y="3441700"/>
          <p14:tracePt t="80791" x="7272338" y="3479800"/>
          <p14:tracePt t="80799" x="7297738" y="3490913"/>
          <p14:tracePt t="80807" x="7297738" y="3503613"/>
          <p14:tracePt t="80815" x="7297738" y="3541713"/>
          <p14:tracePt t="80823" x="7297738" y="3567113"/>
          <p14:tracePt t="80831" x="7297738" y="3579813"/>
          <p14:tracePt t="80839" x="7297738" y="3616325"/>
          <p14:tracePt t="80855" x="7272338" y="3679825"/>
          <p14:tracePt t="80863" x="7259638" y="3716338"/>
          <p14:tracePt t="80871" x="7246938" y="3754438"/>
          <p14:tracePt t="80879" x="7235825" y="3792538"/>
          <p14:tracePt t="80887" x="7197725" y="3816350"/>
          <p14:tracePt t="80895" x="7197725" y="3841750"/>
          <p14:tracePt t="80903" x="7146925" y="3905250"/>
          <p14:tracePt t="80911" x="7134225" y="3916363"/>
          <p14:tracePt t="80920" x="7085013" y="3941763"/>
          <p14:tracePt t="80927" x="7059613" y="3967163"/>
          <p14:tracePt t="80937" x="7034213" y="3979863"/>
          <p14:tracePt t="80943" x="6997700" y="3992563"/>
          <p14:tracePt t="80953" x="6972300" y="4005263"/>
          <p14:tracePt t="80959" x="6921500" y="4005263"/>
          <p14:tracePt t="80967" x="6897688" y="4017963"/>
          <p14:tracePt t="80975" x="6859588" y="4017963"/>
          <p14:tracePt t="80983" x="6834188" y="4017963"/>
          <p14:tracePt t="80991" x="6821488" y="4017963"/>
          <p14:tracePt t="80999" x="6797675" y="4017963"/>
          <p14:tracePt t="81007" x="6772275" y="4017963"/>
          <p14:tracePt t="81023" x="6746875" y="4017963"/>
          <p14:tracePt t="81031" x="6734175" y="4017963"/>
          <p14:tracePt t="81039" x="6708775" y="4017963"/>
          <p14:tracePt t="81055" x="6684963" y="4005263"/>
          <p14:tracePt t="81063" x="6659563" y="3979863"/>
          <p14:tracePt t="81071" x="6646863" y="3967163"/>
          <p14:tracePt t="81079" x="6646863" y="3954463"/>
          <p14:tracePt t="81087" x="6634163" y="3929063"/>
          <p14:tracePt t="81095" x="6621463" y="3905250"/>
          <p14:tracePt t="81111" x="6621463" y="3879850"/>
          <p14:tracePt t="81120" x="6621463" y="3867150"/>
          <p14:tracePt t="81127" x="6621463" y="3841750"/>
          <p14:tracePt t="81137" x="6621463" y="3829050"/>
          <p14:tracePt t="81143" x="6621463" y="3803650"/>
          <p14:tracePt t="81153" x="6621463" y="3792538"/>
          <p14:tracePt t="81167" x="6634163" y="3767138"/>
          <p14:tracePt t="81175" x="6646863" y="3741738"/>
          <p14:tracePt t="81183" x="6659563" y="3729038"/>
          <p14:tracePt t="81191" x="6659563" y="3716338"/>
          <p14:tracePt t="81199" x="6672263" y="3716338"/>
          <p14:tracePt t="81207" x="6684963" y="3692525"/>
          <p14:tracePt t="81215" x="6708775" y="3667125"/>
          <p14:tracePt t="81223" x="6734175" y="3654425"/>
          <p14:tracePt t="81231" x="6746875" y="3629025"/>
          <p14:tracePt t="81239" x="6797675" y="3603625"/>
          <p14:tracePt t="81247" x="6846888" y="3554413"/>
          <p14:tracePt t="81255" x="6921500" y="3503613"/>
          <p14:tracePt t="81263" x="6972300" y="3479800"/>
          <p14:tracePt t="81271" x="7046913" y="3416300"/>
          <p14:tracePt t="81279" x="7110413" y="3378200"/>
          <p14:tracePt t="81287" x="7159625" y="3328988"/>
          <p14:tracePt t="81295" x="7235825" y="3303588"/>
          <p14:tracePt t="81303" x="7285038" y="3267075"/>
          <p14:tracePt t="81311" x="7335838" y="3241675"/>
          <p14:tracePt t="81319" x="7397750" y="3203575"/>
          <p14:tracePt t="81327" x="7472363" y="3178175"/>
          <p14:tracePt t="81336" x="7510463" y="3165475"/>
          <p14:tracePt t="81343" x="7535863" y="3141663"/>
          <p14:tracePt t="81353" x="7585075" y="3116263"/>
          <p14:tracePt t="81359" x="7610475" y="3103563"/>
          <p14:tracePt t="81367" x="7648575" y="3078163"/>
          <p14:tracePt t="81375" x="7673975" y="3065463"/>
          <p14:tracePt t="81383" x="7697788" y="3054350"/>
          <p14:tracePt t="81391" x="7735888" y="3041650"/>
          <p14:tracePt t="81407" x="7761288" y="3028950"/>
          <p14:tracePt t="81415" x="7773988" y="3016250"/>
          <p14:tracePt t="81431" x="7785100" y="3003550"/>
          <p14:tracePt t="81463" x="7797800" y="3003550"/>
          <p14:tracePt t="81527" x="7797800" y="2990850"/>
          <p14:tracePt t="81551" x="7810500" y="2978150"/>
          <p14:tracePt t="81847" x="7848600" y="2978150"/>
          <p14:tracePt t="81855" x="7897813" y="2978150"/>
          <p14:tracePt t="81863" x="7948613" y="2978150"/>
          <p14:tracePt t="81871" x="7999413" y="2978150"/>
          <p14:tracePt t="81879" x="8074025" y="2978150"/>
          <p14:tracePt t="81887" x="8123238" y="2978150"/>
          <p14:tracePt t="81895" x="8174038" y="2978150"/>
          <p14:tracePt t="81903" x="8212138" y="2990850"/>
          <p14:tracePt t="81911" x="8248650" y="2990850"/>
          <p14:tracePt t="81919" x="8274050" y="2990850"/>
          <p14:tracePt t="81927" x="8299450" y="2990850"/>
          <p14:tracePt t="81959" x="8299450" y="3003550"/>
          <p14:tracePt t="81975" x="8299450" y="3016250"/>
          <p14:tracePt t="81999" x="8299450" y="3028950"/>
          <p14:tracePt t="82023" x="8299450" y="3054350"/>
          <p14:tracePt t="82039" x="8274050" y="3054350"/>
          <p14:tracePt t="82047" x="8235950" y="3065463"/>
          <p14:tracePt t="82055" x="8212138" y="3078163"/>
          <p14:tracePt t="82063" x="8135938" y="3078163"/>
          <p14:tracePt t="82071" x="8074025" y="3078163"/>
          <p14:tracePt t="82079" x="7986713" y="3103563"/>
          <p14:tracePt t="82087" x="7874000" y="3128963"/>
          <p14:tracePt t="82095" x="7785100" y="3141663"/>
          <p14:tracePt t="82103" x="7648575" y="3154363"/>
          <p14:tracePt t="82111" x="7510463" y="3178175"/>
          <p14:tracePt t="82119" x="7348538" y="3190875"/>
          <p14:tracePt t="82127" x="7185025" y="3216275"/>
          <p14:tracePt t="82135" x="7021513" y="3254375"/>
          <p14:tracePt t="82143" x="6834188" y="3290888"/>
          <p14:tracePt t="82152" x="6684963" y="3341688"/>
          <p14:tracePt t="82159" x="6546850" y="3403600"/>
          <p14:tracePt t="82168" x="6408738" y="3467100"/>
          <p14:tracePt t="82175" x="6270625" y="3529013"/>
          <p14:tracePt t="82185" x="6157913" y="3590925"/>
          <p14:tracePt t="82191" x="6070600" y="3641725"/>
          <p14:tracePt t="82199" x="5995988" y="3692525"/>
          <p14:tracePt t="82207" x="5921375" y="3754438"/>
          <p14:tracePt t="82215" x="5857875" y="3792538"/>
          <p14:tracePt t="82223" x="5821363" y="3841750"/>
          <p14:tracePt t="82231" x="5783263" y="3867150"/>
          <p14:tracePt t="82239" x="5770563" y="3892550"/>
          <p14:tracePt t="82247" x="5757863" y="3916363"/>
          <p14:tracePt t="82255" x="5719763" y="3941763"/>
          <p14:tracePt t="82271" x="5695950" y="3979863"/>
          <p14:tracePt t="82279" x="5683250" y="3992563"/>
          <p14:tracePt t="82287" x="5683250" y="4005263"/>
          <p14:tracePt t="82295" x="5683250" y="4017963"/>
          <p14:tracePt t="82303" x="5670550" y="4017963"/>
          <p14:tracePt t="82311" x="5670550" y="4029075"/>
          <p14:tracePt t="82319" x="5657850" y="4041775"/>
          <p14:tracePt t="82327" x="5657850" y="4054475"/>
          <p14:tracePt t="82335" x="5645150" y="4054475"/>
          <p14:tracePt t="82359" x="5645150" y="4067175"/>
          <p14:tracePt t="82535" x="5645150" y="4054475"/>
          <p14:tracePt t="82543" x="5645150" y="4029075"/>
          <p14:tracePt t="82551" x="5657850" y="4029075"/>
          <p14:tracePt t="82559" x="5657850" y="4005263"/>
          <p14:tracePt t="82568" x="5670550" y="3967163"/>
          <p14:tracePt t="82575" x="5683250" y="3929063"/>
          <p14:tracePt t="82584" x="5695950" y="3916363"/>
          <p14:tracePt t="82591" x="5708650" y="3892550"/>
          <p14:tracePt t="82601" x="5719763" y="3867150"/>
          <p14:tracePt t="82607" x="5732463" y="3829050"/>
          <p14:tracePt t="82623" x="5745163" y="3829050"/>
          <p14:tracePt t="82631" x="5745163" y="3803650"/>
          <p14:tracePt t="82639" x="5757863" y="3792538"/>
          <p14:tracePt t="82655" x="5757863" y="3779838"/>
          <p14:tracePt t="82663" x="5770563" y="3754438"/>
          <p14:tracePt t="82687" x="5783263" y="3741738"/>
          <p14:tracePt t="82703" x="5795963" y="3741738"/>
          <p14:tracePt t="82711" x="5808663" y="3741738"/>
          <p14:tracePt t="82719" x="5821363" y="3716338"/>
          <p14:tracePt t="82728" x="5845175" y="3716338"/>
          <p14:tracePt t="82734" x="5870575" y="3716338"/>
          <p14:tracePt t="82743" x="5908675" y="3716338"/>
          <p14:tracePt t="82751" x="5932488" y="3716338"/>
          <p14:tracePt t="82759" x="5957888" y="3716338"/>
          <p14:tracePt t="82770" x="5995988" y="3716338"/>
          <p14:tracePt t="82775" x="6034088" y="3716338"/>
          <p14:tracePt t="82784" x="6057900" y="3716338"/>
          <p14:tracePt t="82791" x="6096000" y="3716338"/>
          <p14:tracePt t="82801" x="6134100" y="3716338"/>
          <p14:tracePt t="82807" x="6170613" y="3716338"/>
          <p14:tracePt t="82815" x="6196013" y="3716338"/>
          <p14:tracePt t="82823" x="6234113" y="3716338"/>
          <p14:tracePt t="82831" x="6270625" y="3729038"/>
          <p14:tracePt t="82839" x="6296025" y="3741738"/>
          <p14:tracePt t="82847" x="6346825" y="3754438"/>
          <p14:tracePt t="82868" x="6383338" y="3767138"/>
          <p14:tracePt t="82872" x="6408738" y="3779838"/>
          <p14:tracePt t="82879" x="6421438" y="3779838"/>
          <p14:tracePt t="82887" x="6434138" y="3779838"/>
          <p14:tracePt t="82895" x="6446838" y="3779838"/>
          <p14:tracePt t="82903" x="6472238" y="3803650"/>
          <p14:tracePt t="82927" x="6496050" y="3803650"/>
          <p14:tracePt t="82943" x="6508750" y="3803650"/>
          <p14:tracePt t="83311" x="6534150" y="3816350"/>
          <p14:tracePt t="83327" x="6546850" y="3829050"/>
          <p14:tracePt t="83343" x="6559550" y="3829050"/>
          <p14:tracePt t="83351" x="6572250" y="3829050"/>
          <p14:tracePt t="83359" x="6584950" y="3841750"/>
          <p14:tracePt t="83367" x="6596063" y="3841750"/>
          <p14:tracePt t="83391" x="6608763" y="3854450"/>
          <p14:tracePt t="83631" x="6621463" y="3854450"/>
          <p14:tracePt t="83671" x="6621463" y="3879850"/>
          <p14:tracePt t="83687" x="6621463" y="3892550"/>
          <p14:tracePt t="83695" x="6608763" y="3892550"/>
          <p14:tracePt t="83703" x="6608763" y="3905250"/>
          <p14:tracePt t="83711" x="6596063" y="3905250"/>
          <p14:tracePt t="83719" x="6584950" y="3916363"/>
          <p14:tracePt t="83727" x="6572250" y="3929063"/>
          <p14:tracePt t="83743" x="6572250" y="3954463"/>
          <p14:tracePt t="83759" x="6559550" y="3967163"/>
          <p14:tracePt t="83775" x="6546850" y="3979863"/>
          <p14:tracePt t="83791" x="6534150" y="3992563"/>
          <p14:tracePt t="83800" x="6508750" y="4017963"/>
          <p14:tracePt t="83807" x="6496050" y="4029075"/>
          <p14:tracePt t="83823" x="6496050" y="4041775"/>
          <p14:tracePt t="83879" x="6483350" y="4054475"/>
          <p14:tracePt t="83911" x="6483350" y="4067175"/>
          <p14:tracePt t="83951" x="6472238" y="4067175"/>
          <p14:tracePt t="84047" x="6472238" y="4079875"/>
          <p14:tracePt t="84055" x="6459538" y="4079875"/>
          <p14:tracePt t="84071" x="6459538" y="4105275"/>
          <p14:tracePt t="84095" x="6446838" y="4105275"/>
          <p14:tracePt t="84103" x="6446838" y="4117975"/>
          <p14:tracePt t="84111" x="6434138" y="4117975"/>
          <p14:tracePt t="84135" x="6408738" y="4117975"/>
          <p14:tracePt t="84151" x="6408738" y="4129088"/>
          <p14:tracePt t="84391" x="6396038" y="4129088"/>
          <p14:tracePt t="84407" x="6346825" y="4141788"/>
          <p14:tracePt t="84423" x="6321425" y="4141788"/>
          <p14:tracePt t="84439" x="6296025" y="4141788"/>
          <p14:tracePt t="84448" x="6270625" y="4141788"/>
          <p14:tracePt t="84455" x="6234113" y="4141788"/>
          <p14:tracePt t="84471" x="6221413" y="4141788"/>
          <p14:tracePt t="84479" x="6196013" y="4141788"/>
          <p14:tracePt t="84495" x="6183313" y="4141788"/>
          <p14:tracePt t="84519" x="6157913" y="4141788"/>
          <p14:tracePt t="84743" x="6157913" y="4129088"/>
          <p14:tracePt t="84791" x="6157913" y="4117975"/>
          <p14:tracePt t="84848" x="6157913" y="4105275"/>
          <p14:tracePt t="85247" x="6157913" y="4092575"/>
          <p14:tracePt t="85255" x="6157913" y="4079875"/>
          <p14:tracePt t="85695" x="6157913" y="4067175"/>
          <p14:tracePt t="86087" x="6146800" y="4067175"/>
          <p14:tracePt t="86096" x="6121400" y="4067175"/>
          <p14:tracePt t="86103" x="6108700" y="4067175"/>
          <p14:tracePt t="86111" x="6070600" y="4067175"/>
          <p14:tracePt t="86119" x="6034088" y="4067175"/>
          <p14:tracePt t="86127" x="5983288" y="4067175"/>
          <p14:tracePt t="86135" x="5921375" y="4067175"/>
          <p14:tracePt t="86143" x="5808663" y="4041775"/>
          <p14:tracePt t="86151" x="5708650" y="4005263"/>
          <p14:tracePt t="86159" x="5595938" y="3979863"/>
          <p14:tracePt t="86167" x="5532438" y="3954463"/>
          <p14:tracePt t="86175" x="5470525" y="3941763"/>
          <p14:tracePt t="86183" x="5407025" y="3916363"/>
          <p14:tracePt t="86191" x="5357813" y="3892550"/>
          <p14:tracePt t="86199" x="5307013" y="3879850"/>
          <p14:tracePt t="86207" x="5232400" y="3854450"/>
          <p14:tracePt t="86215" x="5170488" y="3816350"/>
          <p14:tracePt t="86223" x="5094288" y="3779838"/>
          <p14:tracePt t="86232" x="5057775" y="3754438"/>
          <p14:tracePt t="86239" x="4994275" y="3716338"/>
          <p14:tracePt t="86248" x="4956175" y="3692525"/>
          <p14:tracePt t="86255" x="4894263" y="3641725"/>
          <p14:tracePt t="86263" x="4832350" y="3590925"/>
          <p14:tracePt t="86271" x="4768850" y="3541713"/>
          <p14:tracePt t="86280" x="4719638" y="3479800"/>
          <p14:tracePt t="86287" x="4656138" y="3416300"/>
          <p14:tracePt t="86297" x="4556125" y="3341688"/>
          <p14:tracePt t="86303" x="4468813" y="3267075"/>
          <p14:tracePt t="86311" x="4394200" y="3203575"/>
          <p14:tracePt t="86319" x="4294188" y="3128963"/>
          <p14:tracePt t="86327" x="4168775" y="3028950"/>
          <p14:tracePt t="86335" x="4092575" y="2952750"/>
          <p14:tracePt t="86343" x="4005263" y="2865438"/>
          <p14:tracePt t="86351" x="3905250" y="2790825"/>
          <p14:tracePt t="86359" x="3792538" y="2690813"/>
          <p14:tracePt t="86367" x="3705225" y="2603500"/>
          <p14:tracePt t="86375" x="3530600" y="2465388"/>
          <p14:tracePt t="86383" x="3441700" y="2378075"/>
          <p14:tracePt t="86391" x="3292475" y="2252663"/>
          <p14:tracePt t="86399" x="3103563" y="2078038"/>
          <p14:tracePt t="86407" x="2890838" y="1914525"/>
          <p14:tracePt t="86415" x="2703513" y="1752600"/>
          <p14:tracePt t="86423" x="2516188" y="1576388"/>
          <p14:tracePt t="86431" x="2339975" y="1450975"/>
          <p14:tracePt t="86439" x="2152650" y="1301750"/>
          <p14:tracePt t="86447" x="1978025" y="1176338"/>
          <p14:tracePt t="86455" x="1839913" y="1076325"/>
          <p14:tracePt t="86463" x="1677988" y="963613"/>
          <p14:tracePt t="86471" x="1565275" y="863600"/>
          <p14:tracePt t="86480" x="1465263" y="776288"/>
          <p14:tracePt t="86487" x="1363663" y="688975"/>
          <p14:tracePt t="86496" x="1263650" y="563563"/>
          <p14:tracePt t="86503" x="1176338" y="450850"/>
          <p14:tracePt t="86511" x="1089025" y="350838"/>
          <p14:tracePt t="86519" x="1038225" y="263525"/>
          <p14:tracePt t="86527" x="976313" y="187325"/>
          <p14:tracePt t="86535" x="938213" y="100013"/>
          <p14:tracePt t="86543" x="901700" y="38100"/>
          <p14:tracePt t="87567" x="312738" y="1463675"/>
          <p14:tracePt t="87575" x="563563" y="1776413"/>
          <p14:tracePt t="87583" x="863600" y="2214563"/>
          <p14:tracePt t="87591" x="1114425" y="2652713"/>
          <p14:tracePt t="87599" x="1376363" y="3003550"/>
          <p14:tracePt t="87607" x="1601788" y="3303588"/>
          <p14:tracePt t="87615" x="1801813" y="3616325"/>
          <p14:tracePt t="87623" x="1952625" y="3854450"/>
          <p14:tracePt t="87631" x="2103438" y="4029075"/>
          <p14:tracePt t="87639" x="2165350" y="4141788"/>
          <p14:tracePt t="87647" x="2239963" y="4241800"/>
          <p14:tracePt t="87656" x="2278063" y="4318000"/>
          <p14:tracePt t="87663" x="2290763" y="4367213"/>
          <p14:tracePt t="87671" x="2303463" y="4392613"/>
          <p14:tracePt t="87679" x="2328863" y="4430713"/>
          <p14:tracePt t="87687" x="2328863" y="4443413"/>
          <p14:tracePt t="87695" x="2328863" y="4454525"/>
          <p14:tracePt t="87831" x="2339975" y="4454525"/>
          <p14:tracePt t="88047" x="2352675" y="4454525"/>
          <p14:tracePt t="88103" x="2352675" y="4443413"/>
          <p14:tracePt t="88111" x="2365375" y="4443413"/>
          <p14:tracePt t="88191" x="2378075" y="4430713"/>
          <p14:tracePt t="88223" x="2378075" y="4418013"/>
          <p14:tracePt t="88247" x="2378075" y="4405313"/>
          <p14:tracePt t="89615" x="2378075" y="4392613"/>
          <p14:tracePt t="89623" x="2365375" y="4379913"/>
          <p14:tracePt t="89631" x="2365375" y="4367213"/>
          <p14:tracePt t="89703" x="2365375" y="4354513"/>
          <p14:tracePt t="89839" x="2365375" y="4330700"/>
          <p14:tracePt t="89879" x="2352675" y="4318000"/>
          <p14:tracePt t="89895" x="2339975" y="4305300"/>
          <p14:tracePt t="89927" x="2328863" y="4305300"/>
          <p14:tracePt t="89935" x="2316163" y="4292600"/>
          <p14:tracePt t="89951" x="2303463" y="4279900"/>
          <p14:tracePt t="89999" x="2303463" y="4267200"/>
          <p14:tracePt t="90015" x="2303463" y="4254500"/>
          <p14:tracePt t="90055" x="2303463" y="4241800"/>
          <p14:tracePt t="90063" x="2290763" y="4230688"/>
          <p14:tracePt t="90087" x="2290763" y="4217988"/>
          <p14:tracePt t="90095" x="2278063" y="4217988"/>
          <p14:tracePt t="90111" x="2278063" y="4205288"/>
          <p14:tracePt t="90143" x="2278063" y="4179888"/>
          <p14:tracePt t="90727" x="2278063" y="4167188"/>
          <p14:tracePt t="90743" x="2278063" y="4141788"/>
          <p14:tracePt t="90751" x="2265363" y="4129088"/>
          <p14:tracePt t="90759" x="2252663" y="4129088"/>
          <p14:tracePt t="90775" x="2252663" y="4105275"/>
          <p14:tracePt t="90783" x="2252663" y="4092575"/>
          <p14:tracePt t="90815" x="2252663" y="4079875"/>
          <p14:tracePt t="90831" x="2252663" y="4067175"/>
          <p14:tracePt t="90863" x="2252663" y="4054475"/>
          <p14:tracePt t="90871" x="2252663" y="4041775"/>
          <p14:tracePt t="90904" x="2252663" y="4029075"/>
          <p14:tracePt t="92015" x="2252663" y="4017963"/>
          <p14:tracePt t="92023" x="2252663" y="4005263"/>
          <p14:tracePt t="92031" x="2252663" y="3992563"/>
          <p14:tracePt t="92039" x="2252663" y="3979863"/>
          <p14:tracePt t="92071" x="2252663" y="3967163"/>
          <p14:tracePt t="92079" x="2252663" y="3954463"/>
          <p14:tracePt t="92087" x="2252663" y="3941763"/>
          <p14:tracePt t="92095" x="2252663" y="3929063"/>
          <p14:tracePt t="92103" x="2228850" y="3929063"/>
          <p14:tracePt t="92111" x="2216150" y="3905250"/>
          <p14:tracePt t="92127" x="2203450" y="3905250"/>
          <p14:tracePt t="92135" x="2203450" y="3892550"/>
          <p14:tracePt t="92151" x="2178050" y="3879850"/>
          <p14:tracePt t="92159" x="2165350" y="3867150"/>
          <p14:tracePt t="92167" x="2152650" y="3867150"/>
          <p14:tracePt t="92175" x="2127250" y="3829050"/>
          <p14:tracePt t="92183" x="2116138" y="3803650"/>
          <p14:tracePt t="92191" x="2078038" y="3767138"/>
          <p14:tracePt t="92199" x="2078038" y="3754438"/>
          <p14:tracePt t="92207" x="2052638" y="3729038"/>
          <p14:tracePt t="92215" x="2027238" y="3716338"/>
          <p14:tracePt t="92223" x="2014538" y="3692525"/>
          <p14:tracePt t="92231" x="2003425" y="3679825"/>
          <p14:tracePt t="92239" x="1990725" y="3667125"/>
          <p14:tracePt t="92248" x="1965325" y="3667125"/>
          <p14:tracePt t="92255" x="1939925" y="3641725"/>
          <p14:tracePt t="92265" x="1914525" y="3641725"/>
          <p14:tracePt t="92271" x="1890713" y="3629025"/>
          <p14:tracePt t="92279" x="1865313" y="3616325"/>
          <p14:tracePt t="92287" x="1852613" y="3616325"/>
          <p14:tracePt t="92295" x="1839913" y="3616325"/>
          <p14:tracePt t="92303" x="1827213" y="3616325"/>
          <p14:tracePt t="92311" x="1814513" y="3603625"/>
          <p14:tracePt t="92367" x="1801813" y="3603625"/>
          <p14:tracePt t="92391" x="1790700" y="3603625"/>
          <p14:tracePt t="92559" x="1778000" y="3603625"/>
          <p14:tracePt t="92591" x="1765300" y="3603625"/>
          <p14:tracePt t="92599" x="1752600" y="3603625"/>
          <p14:tracePt t="92623" x="1739900" y="3603625"/>
          <p14:tracePt t="92655" x="1727200" y="3603625"/>
          <p14:tracePt t="92663" x="1714500" y="3603625"/>
          <p14:tracePt t="93527" x="1701800" y="3603625"/>
          <p14:tracePt t="93551" x="1701800" y="3590925"/>
          <p14:tracePt t="93575" x="1714500" y="3567113"/>
          <p14:tracePt t="93599" x="1714500" y="3554413"/>
          <p14:tracePt t="93615" x="1714500" y="3529013"/>
          <p14:tracePt t="93623" x="1727200" y="3529013"/>
          <p14:tracePt t="93631" x="1727200" y="3516313"/>
          <p14:tracePt t="93655" x="1739900" y="3490913"/>
          <p14:tracePt t="93711" x="1739900" y="3479800"/>
          <p14:tracePt t="93783" x="1752600" y="3467100"/>
          <p14:tracePt t="93807" x="1765300" y="3454400"/>
          <p14:tracePt t="94183" x="1778000" y="3454400"/>
          <p14:tracePt t="94191" x="1778000" y="3467100"/>
          <p14:tracePt t="94199" x="1790700" y="3479800"/>
          <p14:tracePt t="94215" x="1790700" y="3503613"/>
          <p14:tracePt t="94223" x="1801813" y="3529013"/>
          <p14:tracePt t="94239" x="1801813" y="3541713"/>
          <p14:tracePt t="94247" x="1814513" y="3554413"/>
          <p14:tracePt t="94263" x="1814513" y="3567113"/>
          <p14:tracePt t="94287" x="1814513" y="3590925"/>
          <p14:tracePt t="94296" x="1827213" y="3590925"/>
          <p14:tracePt t="94303" x="1839913" y="3603625"/>
          <p14:tracePt t="94447" x="1852613" y="3603625"/>
          <p14:tracePt t="94599" x="1865313" y="3603625"/>
          <p14:tracePt t="94687" x="1878013" y="3603625"/>
          <p14:tracePt t="94727" x="1890713" y="3603625"/>
          <p14:tracePt t="95487" x="1890713" y="3590925"/>
          <p14:tracePt t="95687" x="1890713" y="3567113"/>
          <p14:tracePt t="95719" x="1878013" y="3554413"/>
          <p14:tracePt t="95743" x="1865313" y="3554413"/>
          <p14:tracePt t="95767" x="1852613" y="3554413"/>
          <p14:tracePt t="96127" x="1852613" y="3541713"/>
          <p14:tracePt t="96231" x="1852613" y="3529013"/>
          <p14:tracePt t="96295" x="1865313" y="3529013"/>
          <p14:tracePt t="96415" x="1878013" y="3529013"/>
          <p14:tracePt t="96439" x="1890713" y="3529013"/>
          <p14:tracePt t="98663" x="1890713" y="3554413"/>
          <p14:tracePt t="98671" x="1903413" y="3554413"/>
          <p14:tracePt t="99223" x="1903413" y="3567113"/>
          <p14:tracePt t="99271" x="1903413" y="3579813"/>
          <p14:tracePt t="99383" x="1903413" y="3590925"/>
          <p14:tracePt t="99399" x="1903413" y="3603625"/>
          <p14:tracePt t="99599" x="1903413" y="3616325"/>
          <p14:tracePt t="99607" x="1903413" y="3629025"/>
          <p14:tracePt t="99735" x="1903413" y="3641725"/>
          <p14:tracePt t="99767" x="1903413" y="3667125"/>
          <p14:tracePt t="99807" x="1903413" y="3679825"/>
          <p14:tracePt t="99855" x="1903413" y="3692525"/>
          <p14:tracePt t="99919" x="1903413" y="3703638"/>
          <p14:tracePt t="99983" x="1903413" y="3716338"/>
          <p14:tracePt t="100071" x="1903413" y="3729038"/>
          <p14:tracePt t="100127" x="1903413" y="3741738"/>
          <p14:tracePt t="100431" x="1914525" y="3741738"/>
          <p14:tracePt t="100455" x="1927225" y="3741738"/>
          <p14:tracePt t="100503" x="1939925" y="3741738"/>
          <p14:tracePt t="100647" x="1939925" y="3716338"/>
          <p14:tracePt t="100671" x="1952625" y="3716338"/>
          <p14:tracePt t="101223" x="1939925" y="3716338"/>
          <p14:tracePt t="101231" x="1939925" y="3729038"/>
          <p14:tracePt t="101239" x="1927225" y="3741738"/>
          <p14:tracePt t="101255" x="1914525" y="3741738"/>
          <p14:tracePt t="101263" x="1914525" y="3754438"/>
          <p14:tracePt t="101279" x="1903413" y="3767138"/>
          <p14:tracePt t="101295" x="1890713" y="3767138"/>
          <p14:tracePt t="101311" x="1890713" y="3779838"/>
          <p14:tracePt t="101321" x="1878013" y="3779838"/>
          <p14:tracePt t="101335" x="1865313" y="3779838"/>
          <p14:tracePt t="101351" x="1852613" y="3779838"/>
          <p14:tracePt t="101367" x="1839913" y="3779838"/>
          <p14:tracePt t="101383" x="1827213" y="3779838"/>
          <p14:tracePt t="101391" x="1827213" y="3792538"/>
          <p14:tracePt t="101415" x="1814513" y="3792538"/>
          <p14:tracePt t="101431" x="1801813" y="3792538"/>
          <p14:tracePt t="101439" x="1790700" y="3792538"/>
          <p14:tracePt t="101447" x="1778000" y="3803650"/>
          <p14:tracePt t="101455" x="1765300" y="3803650"/>
          <p14:tracePt t="101463" x="1752600" y="3803650"/>
          <p14:tracePt t="101471" x="1739900" y="3803650"/>
          <p14:tracePt t="101479" x="1714500" y="3803650"/>
          <p14:tracePt t="101487" x="1701800" y="3803650"/>
          <p14:tracePt t="101495" x="1677988" y="3803650"/>
          <p14:tracePt t="101504" x="1665288" y="3803650"/>
          <p14:tracePt t="101511" x="1627188" y="3803650"/>
          <p14:tracePt t="101520" x="1614488" y="3816350"/>
          <p14:tracePt t="101527" x="1601788" y="3816350"/>
          <p14:tracePt t="101536" x="1589088" y="3816350"/>
          <p14:tracePt t="101543" x="1577975" y="3816350"/>
          <p14:tracePt t="101551" x="1552575" y="3829050"/>
          <p14:tracePt t="101615" x="1539875" y="3829050"/>
          <p14:tracePt t="101631" x="1539875" y="3841750"/>
          <p14:tracePt t="101655" x="1527175" y="3854450"/>
          <p14:tracePt t="101679" x="1527175" y="3867150"/>
          <p14:tracePt t="101703" x="1514475" y="3867150"/>
          <p14:tracePt t="101719" x="1501775" y="3892550"/>
          <p14:tracePt t="101775" x="1489075" y="3905250"/>
          <p14:tracePt t="101791" x="1489075" y="3916363"/>
          <p14:tracePt t="101799" x="1476375" y="3941763"/>
          <p14:tracePt t="101815" x="1476375" y="3967163"/>
          <p14:tracePt t="101823" x="1476375" y="3979863"/>
          <p14:tracePt t="101831" x="1476375" y="4005263"/>
          <p14:tracePt t="101839" x="1476375" y="4017963"/>
          <p14:tracePt t="101847" x="1476375" y="4029075"/>
          <p14:tracePt t="101855" x="1476375" y="4041775"/>
          <p14:tracePt t="101863" x="1476375" y="4054475"/>
          <p14:tracePt t="101879" x="1476375" y="4067175"/>
          <p14:tracePt t="101887" x="1476375" y="4079875"/>
          <p14:tracePt t="101895" x="1489075" y="4092575"/>
          <p14:tracePt t="101911" x="1501775" y="4105275"/>
          <p14:tracePt t="101936" x="1527175" y="4129088"/>
          <p14:tracePt t="101983" x="1539875" y="4129088"/>
          <p14:tracePt t="102055" x="1552575" y="4129088"/>
          <p14:tracePt t="102071" x="1565275" y="4129088"/>
          <p14:tracePt t="102079" x="1577975" y="4129088"/>
          <p14:tracePt t="102119" x="1589088" y="4129088"/>
          <p14:tracePt t="102127" x="1589088" y="4105275"/>
          <p14:tracePt t="102135" x="1601788" y="4105275"/>
          <p14:tracePt t="102143" x="1601788" y="4092575"/>
          <p14:tracePt t="102153" x="1614488" y="4092575"/>
          <p14:tracePt t="102159" x="1614488" y="4079875"/>
          <p14:tracePt t="102167" x="1614488" y="4067175"/>
          <p14:tracePt t="102175" x="1627188" y="4067175"/>
          <p14:tracePt t="102199" x="1627188" y="4054475"/>
          <p14:tracePt t="102247" x="1639888" y="4041775"/>
          <p14:tracePt t="102255" x="1652588" y="4041775"/>
          <p14:tracePt t="102271" x="1652588" y="4029075"/>
          <p14:tracePt t="102279" x="1652588" y="4017963"/>
          <p14:tracePt t="102295" x="1665288" y="4005263"/>
          <p14:tracePt t="102303" x="1665288" y="3992563"/>
          <p14:tracePt t="102311" x="1665288" y="3979863"/>
          <p14:tracePt t="102320" x="1689100" y="3967163"/>
          <p14:tracePt t="102327" x="1689100" y="3954463"/>
          <p14:tracePt t="102336" x="1714500" y="3929063"/>
          <p14:tracePt t="102359" x="1727200" y="3892550"/>
          <p14:tracePt t="102375" x="1752600" y="3879850"/>
          <p14:tracePt t="102383" x="1752600" y="3854450"/>
          <p14:tracePt t="102391" x="1765300" y="3854450"/>
          <p14:tracePt t="102399" x="1778000" y="3841750"/>
          <p14:tracePt t="102415" x="1778000" y="3829050"/>
          <p14:tracePt t="102423" x="1790700" y="3829050"/>
          <p14:tracePt t="102439" x="1790700" y="3816350"/>
          <p14:tracePt t="102447" x="1790700" y="3803650"/>
          <p14:tracePt t="102471" x="1814513" y="3792538"/>
          <p14:tracePt t="102495" x="1814513" y="3767138"/>
          <p14:tracePt t="102511" x="1839913" y="3741738"/>
          <p14:tracePt t="102527" x="1839913" y="3729038"/>
          <p14:tracePt t="102535" x="1839913" y="3716338"/>
          <p14:tracePt t="102543" x="1852613" y="3716338"/>
          <p14:tracePt t="102552" x="1852613" y="3703638"/>
          <p14:tracePt t="102567" x="1865313" y="3692525"/>
          <p14:tracePt t="102575" x="1878013" y="3679825"/>
          <p14:tracePt t="102591" x="1878013" y="3667125"/>
          <p14:tracePt t="102599" x="1890713" y="3667125"/>
          <p14:tracePt t="102607" x="1890713" y="3654425"/>
          <p14:tracePt t="102639" x="1903413" y="3641725"/>
          <p14:tracePt t="102767" x="1903413" y="3654425"/>
          <p14:tracePt t="102775" x="1890713" y="3667125"/>
          <p14:tracePt t="102799" x="1878013" y="3692525"/>
          <p14:tracePt t="102815" x="1878013" y="3703638"/>
          <p14:tracePt t="102847" x="1878013" y="3716338"/>
          <p14:tracePt t="103703" x="1878013" y="3729038"/>
          <p14:tracePt t="103719" x="1890713" y="3741738"/>
          <p14:tracePt t="103815" x="1903413" y="3741738"/>
          <p14:tracePt t="103871" x="1914525" y="3741738"/>
          <p14:tracePt t="103895" x="1927225" y="3741738"/>
          <p14:tracePt t="104207" x="1903413" y="3767138"/>
          <p14:tracePt t="104215" x="1903413" y="3792538"/>
          <p14:tracePt t="104223" x="1865313" y="3841750"/>
          <p14:tracePt t="104231" x="1852613" y="3867150"/>
          <p14:tracePt t="104239" x="1814513" y="3905250"/>
          <p14:tracePt t="104247" x="1801813" y="3929063"/>
          <p14:tracePt t="104255" x="1778000" y="3954463"/>
          <p14:tracePt t="104263" x="1765300" y="3979863"/>
          <p14:tracePt t="104271" x="1739900" y="4005263"/>
          <p14:tracePt t="104279" x="1739900" y="4017963"/>
          <p14:tracePt t="104287" x="1727200" y="4017963"/>
          <p14:tracePt t="104327" x="1727200" y="4029075"/>
          <p14:tracePt t="104343" x="1727200" y="4017963"/>
          <p14:tracePt t="104351" x="1701800" y="3941763"/>
          <p14:tracePt t="104359" x="1701800" y="3867150"/>
          <p14:tracePt t="104367" x="1689100" y="3803650"/>
          <p14:tracePt t="104375" x="1689100" y="3754438"/>
          <p14:tracePt t="104384" x="1689100" y="3692525"/>
          <p14:tracePt t="104391" x="1677988" y="3641725"/>
          <p14:tracePt t="104401" x="1677988" y="3603625"/>
          <p14:tracePt t="104407" x="1677988" y="3554413"/>
          <p14:tracePt t="104415" x="1677988" y="3516313"/>
          <p14:tracePt t="104423" x="1677988" y="3467100"/>
          <p14:tracePt t="104431" x="1677988" y="3429000"/>
          <p14:tracePt t="104439" x="1677988" y="3390900"/>
          <p14:tracePt t="104447" x="1677988" y="3367088"/>
          <p14:tracePt t="104455" x="1677988" y="3328988"/>
          <p14:tracePt t="104463" x="1677988" y="3303588"/>
          <p14:tracePt t="104471" x="1689100" y="3267075"/>
          <p14:tracePt t="104479" x="1689100" y="3241675"/>
          <p14:tracePt t="104487" x="1689100" y="3228975"/>
          <p14:tracePt t="104495" x="1689100" y="3216275"/>
          <p14:tracePt t="104503" x="1689100" y="3190875"/>
          <p14:tracePt t="104511" x="1689100" y="3165475"/>
          <p14:tracePt t="104519" x="1689100" y="3154363"/>
          <p14:tracePt t="104527" x="1689100" y="3141663"/>
          <p14:tracePt t="104535" x="1689100" y="3116263"/>
          <p14:tracePt t="104543" x="1689100" y="3103563"/>
          <p14:tracePt t="104599" x="1689100" y="3090863"/>
          <p14:tracePt t="105111" x="1689100" y="3065463"/>
          <p14:tracePt t="105119" x="1689100" y="3041650"/>
          <p14:tracePt t="105127" x="1677988" y="3003550"/>
          <p14:tracePt t="105135" x="1665288" y="2965450"/>
          <p14:tracePt t="105143" x="1639888" y="2903538"/>
          <p14:tracePt t="105151" x="1639888" y="2865438"/>
          <p14:tracePt t="105159" x="1627188" y="2828925"/>
          <p14:tracePt t="105167" x="1627188" y="2803525"/>
          <p14:tracePt t="105175" x="1614488" y="2765425"/>
          <p14:tracePt t="105183" x="1601788" y="2716213"/>
          <p14:tracePt t="105191" x="1601788" y="2703513"/>
          <p14:tracePt t="105199" x="1589088" y="2665413"/>
          <p14:tracePt t="105207" x="1589088" y="2640013"/>
          <p14:tracePt t="105216" x="1577975" y="2616200"/>
          <p14:tracePt t="105223" x="1577975" y="2590800"/>
          <p14:tracePt t="105233" x="1577975" y="2565400"/>
          <p14:tracePt t="105239" x="1565275" y="2527300"/>
          <p14:tracePt t="105255" x="1552575" y="2490788"/>
          <p14:tracePt t="105271" x="1552575" y="2478088"/>
          <p14:tracePt t="105280" x="1552575" y="2465388"/>
          <p14:tracePt t="105311" x="1552575" y="2452688"/>
          <p14:tracePt t="105319" x="1552575" y="2439988"/>
          <p14:tracePt t="105743" x="1552575" y="2452688"/>
          <p14:tracePt t="105751" x="1552575" y="2465388"/>
          <p14:tracePt t="105759" x="1552575" y="2478088"/>
          <p14:tracePt t="105767" x="1552575" y="2490788"/>
          <p14:tracePt t="105775" x="1552575" y="2516188"/>
          <p14:tracePt t="105783" x="1552575" y="2527300"/>
          <p14:tracePt t="105791" x="1552575" y="2540000"/>
          <p14:tracePt t="105799" x="1565275" y="2578100"/>
          <p14:tracePt t="105807" x="1589088" y="2627313"/>
          <p14:tracePt t="105815" x="1614488" y="2678113"/>
          <p14:tracePt t="105823" x="1665288" y="2728913"/>
          <p14:tracePt t="105832" x="1677988" y="2752725"/>
          <p14:tracePt t="105839" x="1714500" y="2816225"/>
          <p14:tracePt t="105849" x="1778000" y="2878138"/>
          <p14:tracePt t="105855" x="1827213" y="2941638"/>
          <p14:tracePt t="105863" x="1878013" y="3003550"/>
          <p14:tracePt t="105871" x="1914525" y="3054350"/>
          <p14:tracePt t="105879" x="1990725" y="3116263"/>
          <p14:tracePt t="105887" x="2039938" y="3154363"/>
          <p14:tracePt t="105900" x="2103438" y="3203575"/>
          <p14:tracePt t="105903" x="2190750" y="3267075"/>
          <p14:tracePt t="105911" x="2239963" y="3290888"/>
          <p14:tracePt t="105919" x="2290763" y="3341688"/>
          <p14:tracePt t="105927" x="2365375" y="3390900"/>
          <p14:tracePt t="105935" x="2403475" y="3403600"/>
          <p14:tracePt t="105943" x="2441575" y="3441700"/>
          <p14:tracePt t="105951" x="2465388" y="3467100"/>
          <p14:tracePt t="105959" x="2503488" y="3503613"/>
          <p14:tracePt t="105968" x="2516188" y="3516313"/>
          <p14:tracePt t="105975" x="2554288" y="3541713"/>
          <p14:tracePt t="105983" x="2578100" y="3567113"/>
          <p14:tracePt t="105991" x="2603500" y="3590925"/>
          <p14:tracePt t="105999" x="2616200" y="3616325"/>
          <p14:tracePt t="106007" x="2654300" y="3641725"/>
          <p14:tracePt t="106015" x="2667000" y="3654425"/>
          <p14:tracePt t="106023" x="2690813" y="3679825"/>
          <p14:tracePt t="106032" x="2716213" y="3692525"/>
          <p14:tracePt t="106039" x="2754313" y="3729038"/>
          <p14:tracePt t="106049" x="2778125" y="3741738"/>
          <p14:tracePt t="106055" x="2816225" y="3779838"/>
          <p14:tracePt t="106065" x="2828925" y="3792538"/>
          <p14:tracePt t="106071" x="2854325" y="3803650"/>
          <p14:tracePt t="106079" x="2903538" y="3841750"/>
          <p14:tracePt t="106087" x="2954338" y="3867150"/>
          <p14:tracePt t="106095" x="3016250" y="3905250"/>
          <p14:tracePt t="106103" x="3054350" y="3905250"/>
          <p14:tracePt t="106111" x="3116263" y="3941763"/>
          <p14:tracePt t="106119" x="3167063" y="3967163"/>
          <p14:tracePt t="106127" x="3216275" y="4005263"/>
          <p14:tracePt t="106135" x="3254375" y="4017963"/>
          <p14:tracePt t="106143" x="3279775" y="4041775"/>
          <p14:tracePt t="106151" x="3341688" y="4067175"/>
          <p14:tracePt t="106159" x="3367088" y="4092575"/>
          <p14:tracePt t="106167" x="3405188" y="4105275"/>
          <p14:tracePt t="106175" x="3429000" y="4117975"/>
          <p14:tracePt t="106183" x="3479800" y="4154488"/>
          <p14:tracePt t="106191" x="3492500" y="4154488"/>
          <p14:tracePt t="106199" x="3541713" y="4192588"/>
          <p14:tracePt t="106207" x="3567113" y="4205288"/>
          <p14:tracePt t="106215" x="3617913" y="4217988"/>
          <p14:tracePt t="106223" x="3643313" y="4241800"/>
          <p14:tracePt t="106232" x="3730625" y="4267200"/>
          <p14:tracePt t="106239" x="3767138" y="4305300"/>
          <p14:tracePt t="106248" x="3792538" y="4330700"/>
          <p14:tracePt t="106255" x="3843338" y="4354513"/>
          <p14:tracePt t="106265" x="3867150" y="4379913"/>
          <p14:tracePt t="106271" x="3905250" y="4405313"/>
          <p14:tracePt t="106279" x="3930650" y="4418013"/>
          <p14:tracePt t="106287" x="3956050" y="4443413"/>
          <p14:tracePt t="106295" x="3968750" y="4454525"/>
          <p14:tracePt t="106303" x="3992563" y="4454525"/>
          <p14:tracePt t="106311" x="4017963" y="4467225"/>
          <p14:tracePt t="106319" x="4043363" y="4492625"/>
          <p14:tracePt t="106335" x="4056063" y="4492625"/>
          <p14:tracePt t="106583" x="4068763" y="4492625"/>
          <p14:tracePt t="106591" x="4092575" y="4505325"/>
          <p14:tracePt t="106599" x="4105275" y="4505325"/>
          <p14:tracePt t="106607" x="4117975" y="4505325"/>
          <p14:tracePt t="106615" x="4143375" y="4530725"/>
          <p14:tracePt t="106623" x="4156075" y="4543425"/>
          <p14:tracePt t="106631" x="4181475" y="4554538"/>
          <p14:tracePt t="106639" x="4217988" y="4579938"/>
          <p14:tracePt t="106648" x="4268788" y="4618038"/>
          <p14:tracePt t="106655" x="4318000" y="4656138"/>
          <p14:tracePt t="106664" x="4381500" y="4705350"/>
          <p14:tracePt t="106671" x="4456113" y="4756150"/>
          <p14:tracePt t="106679" x="4494213" y="4779963"/>
          <p14:tracePt t="106687" x="4543425" y="4830763"/>
          <p14:tracePt t="106695" x="4568825" y="4856163"/>
          <p14:tracePt t="106703" x="4594225" y="4879975"/>
          <p14:tracePt t="106711" x="4656138" y="4930775"/>
          <p14:tracePt t="106719" x="4681538" y="4968875"/>
          <p14:tracePt t="106727" x="4719638" y="4981575"/>
          <p14:tracePt t="106735" x="4743450" y="4992688"/>
          <p14:tracePt t="106743" x="4756150" y="5005388"/>
          <p14:tracePt t="106751" x="4781550" y="5030788"/>
          <p14:tracePt t="106759" x="4806950" y="5056188"/>
          <p14:tracePt t="106767" x="4819650" y="5056188"/>
          <p14:tracePt t="106775" x="4819650" y="5068888"/>
          <p14:tracePt t="106783" x="4832350" y="5081588"/>
          <p14:tracePt t="106791" x="4856163" y="5081588"/>
          <p14:tracePt t="106799" x="4868863" y="5105400"/>
          <p14:tracePt t="106807" x="4881563" y="5105400"/>
          <p14:tracePt t="106815" x="4881563" y="5118100"/>
          <p14:tracePt t="106831" x="4906963" y="5130800"/>
          <p14:tracePt t="106855" x="4919663" y="5143500"/>
          <p14:tracePt t="106887" x="4932363" y="5143500"/>
          <p14:tracePt t="106898" x="4945063" y="5143500"/>
          <p14:tracePt t="107431" x="4956175" y="5143500"/>
          <p14:tracePt t="107471" x="4968875" y="5143500"/>
          <p14:tracePt t="107479" x="4981575" y="5143500"/>
          <p14:tracePt t="107511" x="4994275" y="5143500"/>
          <p14:tracePt t="107543" x="5006975" y="5143500"/>
          <p14:tracePt t="108095" x="5032375" y="5143500"/>
          <p14:tracePt t="108103" x="5057775" y="5143500"/>
          <p14:tracePt t="108111" x="5068888" y="5143500"/>
          <p14:tracePt t="108119" x="5081588" y="5143500"/>
          <p14:tracePt t="108127" x="5094288" y="5143500"/>
          <p14:tracePt t="108135" x="5119688" y="5143500"/>
          <p14:tracePt t="108143" x="5145088" y="5156200"/>
          <p14:tracePt t="108151" x="5181600" y="5156200"/>
          <p14:tracePt t="108159" x="5219700" y="5181600"/>
          <p14:tracePt t="108167" x="5257800" y="5194300"/>
          <p14:tracePt t="108175" x="5307013" y="5205413"/>
          <p14:tracePt t="108183" x="5319713" y="5205413"/>
          <p14:tracePt t="108191" x="5370513" y="5205413"/>
          <p14:tracePt t="108199" x="5394325" y="5230813"/>
          <p14:tracePt t="108207" x="5407025" y="5230813"/>
          <p14:tracePt t="108215" x="5432425" y="5230813"/>
          <p14:tracePt t="108223" x="5457825" y="5243513"/>
          <p14:tracePt t="108559" x="5457825" y="5256213"/>
          <p14:tracePt t="108567" x="5457825" y="5268913"/>
          <p14:tracePt t="108615" x="5457825" y="5281613"/>
          <p14:tracePt t="108663" x="5457825" y="5294313"/>
          <p14:tracePt t="108671" x="5457825" y="5305425"/>
          <p14:tracePt t="108679" x="5457825" y="5318125"/>
          <p14:tracePt t="108695" x="5457825" y="5343525"/>
          <p14:tracePt t="108703" x="5457825" y="5356225"/>
          <p14:tracePt t="108719" x="5470525" y="5381625"/>
          <p14:tracePt t="108729" x="5483225" y="5394325"/>
          <p14:tracePt t="110087" x="5495925" y="5394325"/>
          <p14:tracePt t="110095" x="5519738" y="5394325"/>
          <p14:tracePt t="110103" x="5532438" y="5394325"/>
          <p14:tracePt t="110111" x="5545138" y="5407025"/>
          <p14:tracePt t="110119" x="5557838" y="5407025"/>
          <p14:tracePt t="110135" x="5570538" y="5407025"/>
          <p14:tracePt t="110279" x="5583238" y="5407025"/>
          <p14:tracePt t="110319" x="5583238" y="5394325"/>
          <p14:tracePt t="110327" x="5583238" y="5381625"/>
          <p14:tracePt t="110335" x="5570538" y="5356225"/>
          <p14:tracePt t="110343" x="5557838" y="5343525"/>
          <p14:tracePt t="110351" x="5507038" y="5318125"/>
          <p14:tracePt t="110360" x="5457825" y="5294313"/>
          <p14:tracePt t="110367" x="5370513" y="5281613"/>
          <p14:tracePt t="110377" x="5281613" y="5268913"/>
          <p14:tracePt t="110383" x="5145088" y="5243513"/>
          <p14:tracePt t="110391" x="4994275" y="5230813"/>
          <p14:tracePt t="110399" x="4832350" y="5218113"/>
          <p14:tracePt t="110407" x="4619625" y="5168900"/>
          <p14:tracePt t="110415" x="4330700" y="5130800"/>
          <p14:tracePt t="110423" x="3992563" y="5068888"/>
          <p14:tracePt t="110431" x="3643313" y="5030788"/>
          <p14:tracePt t="110439" x="3179763" y="4968875"/>
          <p14:tracePt t="110447" x="2828925" y="4930775"/>
          <p14:tracePt t="110455" x="2590800" y="4879975"/>
          <p14:tracePt t="110463" x="2278063" y="4843463"/>
          <p14:tracePt t="110471" x="1914525" y="4779963"/>
          <p14:tracePt t="110479" x="1739900" y="4768850"/>
          <p14:tracePt t="110487" x="1552575" y="4730750"/>
          <p14:tracePt t="110495" x="1427163" y="4705350"/>
          <p14:tracePt t="110503" x="1314450" y="4692650"/>
          <p14:tracePt t="110511" x="1239838" y="4679950"/>
          <p14:tracePt t="110519" x="1176338" y="4667250"/>
          <p14:tracePt t="110527" x="1101725" y="4656138"/>
          <p14:tracePt t="110535" x="1076325" y="4643438"/>
          <p14:tracePt t="110543" x="1063625" y="4630738"/>
          <p14:tracePt t="110551" x="1050925" y="4630738"/>
          <p14:tracePt t="110567" x="1038225" y="4605338"/>
          <p14:tracePt t="110577" x="1027113" y="4605338"/>
          <p14:tracePt t="110593" x="1027113" y="4592638"/>
          <p14:tracePt t="110599" x="1014413" y="4592638"/>
          <p14:tracePt t="110607" x="1014413" y="4567238"/>
          <p14:tracePt t="110615" x="1014413" y="4554538"/>
          <p14:tracePt t="110623" x="1014413" y="4530725"/>
          <p14:tracePt t="110631" x="1014413" y="4518025"/>
          <p14:tracePt t="110639" x="1014413" y="4479925"/>
          <p14:tracePt t="110647" x="1014413" y="4454525"/>
          <p14:tracePt t="110655" x="1014413" y="4430713"/>
          <p14:tracePt t="110663" x="1014413" y="4405313"/>
          <p14:tracePt t="110679" x="1014413" y="4379913"/>
          <p14:tracePt t="110687" x="1038225" y="4354513"/>
          <p14:tracePt t="110695" x="1038225" y="4341813"/>
          <p14:tracePt t="110703" x="1063625" y="4330700"/>
          <p14:tracePt t="110711" x="1076325" y="4318000"/>
          <p14:tracePt t="110719" x="1076325" y="4305300"/>
          <p14:tracePt t="110727" x="1089025" y="4292600"/>
          <p14:tracePt t="110735" x="1089025" y="4279900"/>
          <p14:tracePt t="110743" x="1101725" y="4267200"/>
          <p14:tracePt t="110751" x="1114425" y="4254500"/>
          <p14:tracePt t="110767" x="1127125" y="4254500"/>
          <p14:tracePt t="110776" x="1127125" y="4241800"/>
          <p14:tracePt t="110793" x="1139825" y="4230688"/>
          <p14:tracePt t="110799" x="1139825" y="4217988"/>
          <p14:tracePt t="110807" x="1139825" y="4205288"/>
          <p14:tracePt t="110815" x="1139825" y="4192588"/>
          <p14:tracePt t="110823" x="1139825" y="4167188"/>
          <p14:tracePt t="110831" x="1139825" y="4154488"/>
          <p14:tracePt t="110839" x="1150938" y="4141788"/>
          <p14:tracePt t="110847" x="1150938" y="4117975"/>
          <p14:tracePt t="110855" x="1150938" y="4105275"/>
          <p14:tracePt t="110863" x="1150938" y="4079875"/>
          <p14:tracePt t="110871" x="1163638" y="4041775"/>
          <p14:tracePt t="110879" x="1163638" y="4017963"/>
          <p14:tracePt t="110887" x="1163638" y="3992563"/>
          <p14:tracePt t="110910" x="1163638" y="3954463"/>
          <p14:tracePt t="110912" x="1163638" y="3929063"/>
          <p14:tracePt t="110927" x="1189038" y="3905250"/>
          <p14:tracePt t="110935" x="1189038" y="3892550"/>
          <p14:tracePt t="110944" x="1189038" y="3867150"/>
          <p14:tracePt t="110951" x="1189038" y="3854450"/>
          <p14:tracePt t="110960" x="1189038" y="3841750"/>
          <p14:tracePt t="110967" x="1189038" y="3829050"/>
          <p14:tracePt t="110983" x="1189038" y="3816350"/>
          <p14:tracePt t="110993" x="1189038" y="3803650"/>
          <p14:tracePt t="110999" x="1189038" y="3792538"/>
          <p14:tracePt t="111007" x="1189038" y="3779838"/>
          <p14:tracePt t="111015" x="1189038" y="3767138"/>
          <p14:tracePt t="111023" x="1189038" y="3754438"/>
          <p14:tracePt t="111039" x="1189038" y="3741738"/>
          <p14:tracePt t="111055" x="1189038" y="3716338"/>
          <p14:tracePt t="111079" x="1189038" y="3703638"/>
          <p14:tracePt t="111103" x="1189038" y="3679825"/>
          <p14:tracePt t="111151" x="1189038" y="3667125"/>
          <p14:tracePt t="111207" x="1189038" y="3641725"/>
          <p14:tracePt t="111223" x="1201738" y="3629025"/>
          <p14:tracePt t="111231" x="1289050" y="3616325"/>
          <p14:tracePt t="111239" x="1401763" y="3590925"/>
          <p14:tracePt t="111247" x="1514475" y="3579813"/>
          <p14:tracePt t="111255" x="1652588" y="3554413"/>
          <p14:tracePt t="111263" x="1827213" y="3541713"/>
          <p14:tracePt t="111271" x="2003425" y="3541713"/>
          <p14:tracePt t="111279" x="2178050" y="3541713"/>
          <p14:tracePt t="111287" x="2328863" y="3516313"/>
          <p14:tracePt t="111295" x="2554288" y="3516313"/>
          <p14:tracePt t="111303" x="2803525" y="3516313"/>
          <p14:tracePt t="111311" x="3041650" y="3516313"/>
          <p14:tracePt t="111319" x="3341688" y="3516313"/>
          <p14:tracePt t="111327" x="3692525" y="3516313"/>
          <p14:tracePt t="111335" x="3968750" y="3516313"/>
          <p14:tracePt t="111343" x="4230688" y="3516313"/>
          <p14:tracePt t="111351" x="4506913" y="3516313"/>
          <p14:tracePt t="111359" x="4694238" y="3516313"/>
          <p14:tracePt t="111367" x="4856163" y="3516313"/>
          <p14:tracePt t="111375" x="5006975" y="3503613"/>
          <p14:tracePt t="111383" x="5106988" y="3503613"/>
          <p14:tracePt t="111392" x="5207000" y="3490913"/>
          <p14:tracePt t="111399" x="5294313" y="3479800"/>
          <p14:tracePt t="111409" x="5383213" y="3479800"/>
          <p14:tracePt t="111415" x="5445125" y="3441700"/>
          <p14:tracePt t="111423" x="5495925" y="3429000"/>
          <p14:tracePt t="111431" x="5532438" y="3429000"/>
          <p14:tracePt t="111439" x="5570538" y="3416300"/>
          <p14:tracePt t="111447" x="5607050" y="3390900"/>
          <p14:tracePt t="111455" x="5670550" y="3367088"/>
          <p14:tracePt t="111463" x="5732463" y="3341688"/>
          <p14:tracePt t="111471" x="5821363" y="3316288"/>
          <p14:tracePt t="111479" x="5883275" y="3278188"/>
          <p14:tracePt t="111487" x="5957888" y="3267075"/>
          <p14:tracePt t="111495" x="6034088" y="3254375"/>
          <p14:tracePt t="111503" x="6134100" y="3241675"/>
          <p14:tracePt t="111511" x="6221413" y="3228975"/>
          <p14:tracePt t="111519" x="6283325" y="3216275"/>
          <p14:tracePt t="111527" x="6370638" y="3203575"/>
          <p14:tracePt t="111535" x="6421438" y="3203575"/>
          <p14:tracePt t="111543" x="6472238" y="3203575"/>
          <p14:tracePt t="111551" x="6534150" y="3203575"/>
          <p14:tracePt t="111559" x="6584950" y="3203575"/>
          <p14:tracePt t="111567" x="6634163" y="3190875"/>
          <p14:tracePt t="111575" x="6684963" y="3190875"/>
          <p14:tracePt t="111583" x="6772275" y="3190875"/>
          <p14:tracePt t="111591" x="6872288" y="3190875"/>
          <p14:tracePt t="111599" x="6959600" y="3190875"/>
          <p14:tracePt t="111609" x="7072313" y="3190875"/>
          <p14:tracePt t="111615" x="7185025" y="3190875"/>
          <p14:tracePt t="111623" x="7285038" y="3190875"/>
          <p14:tracePt t="111631" x="7410450" y="3190875"/>
          <p14:tracePt t="111639" x="7523163" y="3190875"/>
          <p14:tracePt t="111647" x="7623175" y="3190875"/>
          <p14:tracePt t="111655" x="7723188" y="3190875"/>
          <p14:tracePt t="111663" x="7835900" y="3190875"/>
          <p14:tracePt t="111671" x="7923213" y="3190875"/>
          <p14:tracePt t="111679" x="8023225" y="3190875"/>
          <p14:tracePt t="111687" x="8123238" y="3190875"/>
          <p14:tracePt t="111695" x="8248650" y="3190875"/>
          <p14:tracePt t="111703" x="8348663" y="3228975"/>
          <p14:tracePt t="111711" x="8461375" y="3241675"/>
          <p14:tracePt t="111719" x="8586788" y="3254375"/>
          <p14:tracePt t="111727" x="8650288" y="3254375"/>
          <p14:tracePt t="111735" x="8737600" y="3278188"/>
          <p14:tracePt t="111743" x="8799513" y="3290888"/>
          <p14:tracePt t="111751" x="8850313" y="3303588"/>
          <p14:tracePt t="111759" x="8874125" y="3303588"/>
          <p14:tracePt t="111767" x="8886825" y="3303588"/>
          <p14:tracePt t="111775" x="8886825" y="3316288"/>
          <p14:tracePt t="111831" x="8886825" y="3328988"/>
          <p14:tracePt t="111855" x="8886825" y="3341688"/>
          <p14:tracePt t="111863" x="8886825" y="3354388"/>
          <p14:tracePt t="111871" x="8886825" y="3367088"/>
          <p14:tracePt t="111879" x="8886825" y="3378200"/>
          <p14:tracePt t="111887" x="8886825" y="3403600"/>
          <p14:tracePt t="111895" x="8886825" y="3454400"/>
          <p14:tracePt t="111910" x="8874125" y="3490913"/>
          <p14:tracePt t="111911" x="8863013" y="3554413"/>
          <p14:tracePt t="111919" x="8824913" y="3616325"/>
          <p14:tracePt t="111927" x="8799513" y="3679825"/>
          <p14:tracePt t="111935" x="8763000" y="3754438"/>
          <p14:tracePt t="111943" x="8724900" y="3841750"/>
          <p14:tracePt t="111951" x="8686800" y="3916363"/>
          <p14:tracePt t="111960" x="8661400" y="3992563"/>
          <p14:tracePt t="111967" x="8624888" y="4067175"/>
          <p14:tracePt t="111975" x="8612188" y="4117975"/>
          <p14:tracePt t="111983" x="8574088" y="4205288"/>
          <p14:tracePt t="111991" x="8548688" y="4267200"/>
          <p14:tracePt t="111999" x="8512175" y="4318000"/>
          <p14:tracePt t="112008" x="8499475" y="4392613"/>
          <p14:tracePt t="112015" x="8461375" y="4443413"/>
          <p14:tracePt t="112025" x="8435975" y="4505325"/>
          <p14:tracePt t="112031" x="8435975" y="4543425"/>
          <p14:tracePt t="112039" x="8412163" y="4579938"/>
          <p14:tracePt t="112047" x="8399463" y="4618038"/>
          <p14:tracePt t="112055" x="8386763" y="4630738"/>
          <p14:tracePt t="112063" x="8386763" y="4656138"/>
          <p14:tracePt t="112071" x="8361363" y="4692650"/>
          <p14:tracePt t="112087" x="8348663" y="4718050"/>
          <p14:tracePt t="112095" x="8335963" y="4730750"/>
          <p14:tracePt t="112103" x="8335963" y="4756150"/>
          <p14:tracePt t="112111" x="8312150" y="4768850"/>
          <p14:tracePt t="112119" x="8299450" y="4792663"/>
          <p14:tracePt t="112127" x="8274050" y="4805363"/>
          <p14:tracePt t="112135" x="8248650" y="4830763"/>
          <p14:tracePt t="112143" x="8199438" y="4843463"/>
          <p14:tracePt t="112151" x="8161338" y="4856163"/>
          <p14:tracePt t="112159" x="8086725" y="4868863"/>
          <p14:tracePt t="112167" x="8035925" y="4868863"/>
          <p14:tracePt t="112175" x="7948613" y="4868863"/>
          <p14:tracePt t="112183" x="7886700" y="4868863"/>
          <p14:tracePt t="112191" x="7773988" y="4868863"/>
          <p14:tracePt t="112199" x="7648575" y="4868863"/>
          <p14:tracePt t="112207" x="7548563" y="4868863"/>
          <p14:tracePt t="112215" x="7423150" y="4868863"/>
          <p14:tracePt t="112225" x="7272338" y="4868863"/>
          <p14:tracePt t="112231" x="7123113" y="4868863"/>
          <p14:tracePt t="112241" x="6972300" y="4868863"/>
          <p14:tracePt t="112247" x="6821488" y="4868863"/>
          <p14:tracePt t="112255" x="6634163" y="4868863"/>
          <p14:tracePt t="112263" x="6496050" y="4868863"/>
          <p14:tracePt t="112271" x="6346825" y="4868863"/>
          <p14:tracePt t="112279" x="6170613" y="4868863"/>
          <p14:tracePt t="112287" x="6008688" y="4868863"/>
          <p14:tracePt t="112295" x="5883275" y="4868863"/>
          <p14:tracePt t="112303" x="5745163" y="4868863"/>
          <p14:tracePt t="112311" x="5595938" y="4868863"/>
          <p14:tracePt t="112319" x="5483225" y="4868863"/>
          <p14:tracePt t="112327" x="5357813" y="4868863"/>
          <p14:tracePt t="112335" x="5281613" y="4868863"/>
          <p14:tracePt t="112343" x="5145088" y="4868863"/>
          <p14:tracePt t="112351" x="5081588" y="4868863"/>
          <p14:tracePt t="112359" x="4981575" y="4868863"/>
          <p14:tracePt t="112367" x="4956175" y="4868863"/>
          <p14:tracePt t="112375" x="4906963" y="4868863"/>
          <p14:tracePt t="112383" x="4868863" y="4868863"/>
          <p14:tracePt t="112399" x="4843463" y="4868863"/>
          <p14:tracePt t="112903" x="4843463" y="4856163"/>
          <p14:tracePt t="112927" x="4843463" y="4843463"/>
          <p14:tracePt t="112935" x="4843463" y="4818063"/>
          <p14:tracePt t="112943" x="4843463" y="4805363"/>
          <p14:tracePt t="112951" x="4843463" y="4756150"/>
          <p14:tracePt t="112959" x="4843463" y="4718050"/>
          <p14:tracePt t="112967" x="4843463" y="4667250"/>
          <p14:tracePt t="112975" x="4843463" y="4630738"/>
          <p14:tracePt t="112983" x="4843463" y="4618038"/>
          <p14:tracePt t="112991" x="4832350" y="4567238"/>
          <p14:tracePt t="112999" x="4832350" y="4518025"/>
          <p14:tracePt t="113007" x="4806950" y="4454525"/>
          <p14:tracePt t="113015" x="4806950" y="4430713"/>
          <p14:tracePt t="113023" x="4768850" y="4379913"/>
          <p14:tracePt t="113031" x="4756150" y="4354513"/>
          <p14:tracePt t="113040" x="4756150" y="4318000"/>
          <p14:tracePt t="113047" x="4732338" y="4292600"/>
          <p14:tracePt t="113057" x="4732338" y="4267200"/>
          <p14:tracePt t="113063" x="4719638" y="4241800"/>
          <p14:tracePt t="113079" x="4706938" y="4230688"/>
          <p14:tracePt t="113087" x="4694238" y="4217988"/>
          <p14:tracePt t="113103" x="4681538" y="4205288"/>
          <p14:tracePt t="113111" x="4668838" y="4192588"/>
          <p14:tracePt t="113119" x="4656138" y="4167188"/>
          <p14:tracePt t="113135" x="4643438" y="4167188"/>
          <p14:tracePt t="113143" x="4643438" y="4154488"/>
          <p14:tracePt t="113207" x="4630738" y="4154488"/>
          <p14:tracePt t="113231" x="4619625" y="4154488"/>
          <p14:tracePt t="113263" x="4606925" y="4154488"/>
          <p14:tracePt t="113335" x="4606925" y="4179888"/>
          <p14:tracePt t="113367" x="4606925" y="4192588"/>
          <p14:tracePt t="113399" x="4606925" y="4217988"/>
          <p14:tracePt t="113487" x="4606925" y="4230688"/>
          <p14:tracePt t="113511" x="4606925" y="4254500"/>
          <p14:tracePt t="113519" x="4606925" y="4267200"/>
          <p14:tracePt t="113527" x="4606925" y="4292600"/>
          <p14:tracePt t="113535" x="4606925" y="4305300"/>
          <p14:tracePt t="113543" x="4606925" y="4330700"/>
          <p14:tracePt t="113551" x="4606925" y="4354513"/>
          <p14:tracePt t="113559" x="4594225" y="4379913"/>
          <p14:tracePt t="113615" x="4581525" y="4379913"/>
          <p14:tracePt t="114159" x="4568825" y="4379913"/>
          <p14:tracePt t="114175" x="4568825" y="4392613"/>
          <p14:tracePt t="114199" x="4568825" y="4405313"/>
          <p14:tracePt t="114207" x="4568825" y="4418013"/>
          <p14:tracePt t="114231" x="4543425" y="4430713"/>
          <p14:tracePt t="114239" x="4543425" y="4443413"/>
          <p14:tracePt t="114247" x="4530725" y="4443413"/>
          <p14:tracePt t="114255" x="4518025" y="4443413"/>
          <p14:tracePt t="114263" x="4506913" y="4443413"/>
          <p14:tracePt t="114272" x="4481513" y="4467225"/>
          <p14:tracePt t="114975" x="4481513" y="4479925"/>
          <p14:tracePt t="114991" x="4456113" y="4379913"/>
          <p14:tracePt t="114999" x="4468813" y="4392613"/>
          <p14:tracePt t="115007" x="4506913" y="4392613"/>
          <p14:tracePt t="115023" x="4568825" y="4392613"/>
          <p14:tracePt t="115031" x="4619625" y="4392613"/>
          <p14:tracePt t="115039" x="4643438" y="4379913"/>
          <p14:tracePt t="115383" x="4656138" y="4379913"/>
          <p14:tracePt t="115391" x="4694238" y="4379913"/>
          <p14:tracePt t="115399" x="4732338" y="4379913"/>
          <p14:tracePt t="115407" x="4743450" y="4367213"/>
          <p14:tracePt t="115415" x="4768850" y="4367213"/>
          <p14:tracePt t="115423" x="4781550" y="4367213"/>
          <p14:tracePt t="115431" x="4794250" y="4367213"/>
          <p14:tracePt t="115439" x="4806950" y="4367213"/>
          <p14:tracePt t="115519" x="4819650" y="4354513"/>
          <p14:tracePt t="115543" x="4832350" y="4341813"/>
          <p14:tracePt t="115551" x="4843463" y="4330700"/>
          <p14:tracePt t="115567" x="4856163" y="4318000"/>
          <p14:tracePt t="115575" x="4881563" y="4318000"/>
          <p14:tracePt t="115583" x="4894263" y="4318000"/>
          <p14:tracePt t="115599" x="4906963" y="4318000"/>
          <p14:tracePt t="115671" x="4919663" y="4318000"/>
          <p14:tracePt t="115799" x="4881563" y="4341813"/>
          <p14:tracePt t="115807" x="4806950" y="4379913"/>
          <p14:tracePt t="115815" x="4768850" y="4379913"/>
          <p14:tracePt t="115823" x="4681538" y="4405313"/>
          <p14:tracePt t="115831" x="4594225" y="4430713"/>
          <p14:tracePt t="115839" x="4506913" y="4454525"/>
          <p14:tracePt t="115847" x="4406900" y="4467225"/>
          <p14:tracePt t="115855" x="4305300" y="4467225"/>
          <p14:tracePt t="115863" x="4217988" y="4492625"/>
          <p14:tracePt t="115871" x="4143375" y="4492625"/>
          <p14:tracePt t="115879" x="4043363" y="4518025"/>
          <p14:tracePt t="115887" x="3956050" y="4518025"/>
          <p14:tracePt t="115895" x="3843338" y="4518025"/>
          <p14:tracePt t="115903" x="3730625" y="4518025"/>
          <p14:tracePt t="115921" x="3517900" y="4518025"/>
          <p14:tracePt t="115927" x="3417888" y="4505325"/>
          <p14:tracePt t="115937" x="3367088" y="4492625"/>
          <p14:tracePt t="115943" x="3317875" y="4492625"/>
          <p14:tracePt t="115951" x="3292475" y="4479925"/>
          <p14:tracePt t="115959" x="3254375" y="4479925"/>
          <p14:tracePt t="115967" x="3241675" y="4479925"/>
          <p14:tracePt t="115975" x="3216275" y="4479925"/>
          <p14:tracePt t="115983" x="3205163" y="4454525"/>
          <p14:tracePt t="115991" x="3167063" y="4454525"/>
          <p14:tracePt t="115999" x="3128963" y="4454525"/>
          <p14:tracePt t="116007" x="3116263" y="4454525"/>
          <p14:tracePt t="116015" x="3079750" y="4443413"/>
          <p14:tracePt t="116023" x="3067050" y="4443413"/>
          <p14:tracePt t="116031" x="3028950" y="4443413"/>
          <p14:tracePt t="116039" x="3003550" y="4430713"/>
          <p14:tracePt t="116047" x="2941638" y="4405313"/>
          <p14:tracePt t="116055" x="2916238" y="4379913"/>
          <p14:tracePt t="116063" x="2828925" y="4318000"/>
          <p14:tracePt t="116071" x="2778125" y="4279900"/>
          <p14:tracePt t="116079" x="2667000" y="4167188"/>
          <p14:tracePt t="116087" x="2590800" y="4092575"/>
          <p14:tracePt t="116095" x="2478088" y="3967163"/>
          <p14:tracePt t="116103" x="2378075" y="3867150"/>
          <p14:tracePt t="116111" x="2228850" y="3716338"/>
          <p14:tracePt t="116120" x="2116138" y="3567113"/>
          <p14:tracePt t="116127" x="2039938" y="3441700"/>
          <p14:tracePt t="116136" x="1965325" y="3316288"/>
          <p14:tracePt t="116143" x="1878013" y="3178175"/>
          <p14:tracePt t="116153" x="1778000" y="3016250"/>
          <p14:tracePt t="116159" x="1677988" y="2903538"/>
          <p14:tracePt t="116167" x="1577975" y="2778125"/>
          <p14:tracePt t="116175" x="1452563" y="2616200"/>
          <p14:tracePt t="116183" x="1389063" y="2478088"/>
          <p14:tracePt t="116191" x="1252538" y="2303463"/>
          <p14:tracePt t="116199" x="1163638" y="2165350"/>
          <p14:tracePt t="116207" x="1038225" y="2001838"/>
          <p14:tracePt t="116215" x="963613" y="1889125"/>
          <p14:tracePt t="116223" x="863600" y="1752600"/>
          <p14:tracePt t="116231" x="763588" y="1627188"/>
          <p14:tracePt t="116239" x="676275" y="1539875"/>
          <p14:tracePt t="116247" x="576263" y="1427163"/>
          <p14:tracePt t="116255" x="438150" y="1314450"/>
          <p14:tracePt t="116263" x="325438" y="1227138"/>
          <p14:tracePt t="116272" x="163513" y="1101725"/>
          <p14:tracePt t="116279" x="38100" y="1038225"/>
          <p14:tracePt t="117199" x="163513" y="1401763"/>
          <p14:tracePt t="117199" x="250825" y="1514475"/>
          <p14:tracePt t="117199" x="312738" y="1614488"/>
          <p14:tracePt t="117199" x="400050" y="1727200"/>
          <p14:tracePt t="117199" x="476250" y="1839913"/>
          <p14:tracePt t="117199" x="576263" y="1965325"/>
          <p14:tracePt t="117199" x="676275" y="2101850"/>
          <p14:tracePt t="117199" x="763588" y="2214563"/>
          <p14:tracePt t="117199" x="863600" y="2339975"/>
          <p14:tracePt t="117199" x="950913" y="2427288"/>
          <p14:tracePt t="117199" x="1063625" y="2578100"/>
          <p14:tracePt t="117199" x="1127125" y="2678113"/>
          <p14:tracePt t="117199" x="1214438" y="2790825"/>
          <p14:tracePt t="117199" x="1327150" y="2952750"/>
          <p14:tracePt t="117199" x="1427163" y="3090863"/>
          <p14:tracePt t="117199" x="1514475" y="3203575"/>
          <p14:tracePt t="117199" x="1577975" y="3316288"/>
          <p14:tracePt t="117199" x="1665288" y="3441700"/>
          <p14:tracePt t="117199" x="1727200" y="3529013"/>
          <p14:tracePt t="117199" x="1790700" y="3616325"/>
          <p14:tracePt t="117199" x="1865313" y="3729038"/>
          <p14:tracePt t="117199" x="1914525" y="3803650"/>
          <p14:tracePt t="117199" x="1965325" y="3879850"/>
          <p14:tracePt t="117199" x="2014538" y="3967163"/>
          <p14:tracePt t="117199" x="2039938" y="4029075"/>
          <p14:tracePt t="117199" x="2090738" y="4105275"/>
          <p14:tracePt t="117199" x="2103438" y="4179888"/>
          <p14:tracePt t="117199" x="2152650" y="4230688"/>
          <p14:tracePt t="117199" x="2190750" y="4305300"/>
          <p14:tracePt t="117199" x="2216150" y="4367213"/>
          <p14:tracePt t="117199" x="2252663" y="4454525"/>
          <p14:tracePt t="117199" x="2278063" y="4505325"/>
          <p14:tracePt t="117199" x="2316163" y="4579938"/>
          <p14:tracePt t="117199" x="2352675" y="4643438"/>
          <p14:tracePt t="117199" x="2390775" y="4705350"/>
          <p14:tracePt t="117199" x="2403475" y="4756150"/>
          <p14:tracePt t="117199" x="2452688" y="4818063"/>
          <p14:tracePt t="117199" x="2490788" y="4856163"/>
          <p14:tracePt t="117199" x="2528888" y="4918075"/>
          <p14:tracePt t="117199" x="2565400" y="4968875"/>
          <p14:tracePt t="117199" x="2616200" y="5030788"/>
          <p14:tracePt t="117199" x="2667000" y="5081588"/>
          <p14:tracePt t="117199" x="2703513" y="5130800"/>
          <p14:tracePt t="117199" x="2754313" y="5194300"/>
          <p14:tracePt t="117199" x="2803525" y="5230813"/>
          <p14:tracePt t="117199" x="2854325" y="5294313"/>
          <p14:tracePt t="117199" x="2867025" y="5343525"/>
          <p14:tracePt t="117199" x="2903538" y="5368925"/>
          <p14:tracePt t="117199" x="2941638" y="5407025"/>
          <p14:tracePt t="117199" x="2979738" y="5443538"/>
          <p14:tracePt t="117199" x="3028950" y="5507038"/>
          <p14:tracePt t="117199" x="3067050" y="5543550"/>
          <p14:tracePt t="117199" x="3079750" y="5556250"/>
          <p14:tracePt t="117199" x="3079750" y="5581650"/>
          <p14:tracePt t="117199" x="3092450" y="5594350"/>
          <p14:tracePt t="117199" x="3103563" y="5607050"/>
          <p14:tracePt t="117199" x="3116263" y="5619750"/>
          <p14:tracePt t="117199" x="3128963" y="5630863"/>
          <p14:tracePt t="117199" x="3128963" y="5656263"/>
          <p14:tracePt t="117199" x="3167063" y="5656263"/>
          <p14:tracePt t="117199" x="3254375" y="5630863"/>
          <p14:tracePt t="117199" x="3367088" y="5581650"/>
          <p14:tracePt t="117199" x="3454400" y="5556250"/>
          <p14:tracePt t="117199" x="3579813" y="5507038"/>
          <p14:tracePt t="117199" x="3730625" y="5507038"/>
          <p14:tracePt t="117199" x="3917950" y="5468938"/>
          <p14:tracePt t="117199" x="4205288" y="5430838"/>
          <p14:tracePt t="117199" x="4430713" y="5394325"/>
          <p14:tracePt t="117199" x="4681538" y="5381625"/>
          <p14:tracePt t="117199" x="4968875" y="5343525"/>
          <p14:tracePt t="117199" x="5232400" y="5305425"/>
          <p14:tracePt t="117199" x="5470525" y="5294313"/>
          <p14:tracePt t="117199" x="5683250" y="5294313"/>
          <p14:tracePt t="117199" x="5921375" y="5294313"/>
          <p14:tracePt t="117199" x="6157913" y="5294313"/>
          <p14:tracePt t="117199" x="6296025" y="5294313"/>
          <p14:tracePt t="117199" x="6446838" y="5281613"/>
          <p14:tracePt t="117199" x="6584950" y="5268913"/>
          <p14:tracePt t="117199" x="6696075" y="5243513"/>
          <p14:tracePt t="117199" x="6784975" y="5230813"/>
          <p14:tracePt t="117199" x="6872288" y="5205413"/>
          <p14:tracePt t="117199" x="6934200" y="5181600"/>
          <p14:tracePt t="117199" x="6946900" y="5168900"/>
          <p14:tracePt t="117199" x="6972300" y="5168900"/>
          <p14:tracePt t="117199" x="6997700" y="5156200"/>
          <p14:tracePt t="117199" x="6997700" y="5143500"/>
          <p14:tracePt t="117199" x="6997700" y="5130800"/>
          <p14:tracePt t="117199" x="6997700" y="5105400"/>
          <p14:tracePt t="117199" x="6997700" y="5092700"/>
          <p14:tracePt t="117199" x="6997700" y="5081588"/>
          <p14:tracePt t="117199" x="6985000" y="5056188"/>
          <p14:tracePt t="117199" x="6946900" y="5030788"/>
          <p14:tracePt t="117199" x="6884988" y="4981575"/>
          <p14:tracePt t="117199" x="6846888" y="4943475"/>
          <p14:tracePt t="117199" x="6784975" y="4918075"/>
          <p14:tracePt t="117199" x="6721475" y="4868863"/>
          <p14:tracePt t="117199" x="6584950" y="4805363"/>
          <p14:tracePt t="117199" x="6408738" y="4743450"/>
          <p14:tracePt t="117199" x="6134100" y="4667250"/>
          <p14:tracePt t="117199" x="5895975" y="4579938"/>
          <p14:tracePt t="117199" x="5532438" y="4518025"/>
          <p14:tracePt t="117199" x="5032375" y="4454525"/>
          <p14:tracePt t="117199" x="4568825" y="4354513"/>
          <p14:tracePt t="117199" x="3992563" y="4192588"/>
          <p14:tracePt t="117199" x="3392488" y="4067175"/>
          <p14:tracePt t="117199" x="2778125" y="3879850"/>
          <p14:tracePt t="117199" x="2139950" y="3679825"/>
          <p14:tracePt t="117199" x="1314450" y="3303588"/>
          <p14:tracePt t="117199" x="688975" y="3028950"/>
          <p14:tracePt t="117199" x="12700" y="2665413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변화율이란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00686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53" y="2062014"/>
            <a:ext cx="3643312" cy="294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9818" y="1903615"/>
            <a:ext cx="6458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어떤 포인트 </a:t>
            </a:r>
            <a:r>
              <a:rPr lang="en-US" altLang="ko-KR" dirty="0"/>
              <a:t>p</a:t>
            </a:r>
            <a:r>
              <a:rPr lang="ko-KR" altLang="en-US" dirty="0"/>
              <a:t>에서의 변화율 </a:t>
            </a:r>
            <a:r>
              <a:rPr lang="en-US" altLang="ko-KR" dirty="0"/>
              <a:t>= f’(p)</a:t>
            </a:r>
          </a:p>
          <a:p>
            <a:r>
              <a:rPr lang="en-US" altLang="ko-KR" dirty="0"/>
              <a:t>-&gt; p</a:t>
            </a:r>
            <a:r>
              <a:rPr lang="ko-KR" altLang="en-US" dirty="0"/>
              <a:t>에서 </a:t>
            </a:r>
            <a:r>
              <a:rPr lang="en-US" altLang="ko-KR" dirty="0"/>
              <a:t>f(x)</a:t>
            </a:r>
            <a:r>
              <a:rPr lang="ko-KR" altLang="en-US" dirty="0"/>
              <a:t>의 기울기</a:t>
            </a:r>
            <a:endParaRPr lang="en-US" altLang="ko-KR" dirty="0"/>
          </a:p>
          <a:p>
            <a:r>
              <a:rPr lang="ko-KR" altLang="en-US" dirty="0"/>
              <a:t>기울기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ko-KR" altLang="en-US" dirty="0" err="1"/>
              <a:t>음수면</a:t>
            </a:r>
            <a:r>
              <a:rPr lang="ko-KR" altLang="en-US" dirty="0"/>
              <a:t> </a:t>
            </a:r>
            <a:r>
              <a:rPr lang="en-US" altLang="ko-KR" dirty="0"/>
              <a:t>f(x)</a:t>
            </a:r>
            <a:r>
              <a:rPr lang="ko-KR" altLang="en-US" dirty="0"/>
              <a:t>가 감소</a:t>
            </a:r>
            <a:endParaRPr lang="en-US" altLang="ko-KR" dirty="0"/>
          </a:p>
          <a:p>
            <a:r>
              <a:rPr lang="ko-KR" altLang="en-US" dirty="0"/>
              <a:t>기울기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ko-KR" altLang="en-US" dirty="0" err="1"/>
              <a:t>양수면</a:t>
            </a:r>
            <a:r>
              <a:rPr lang="ko-KR" altLang="en-US" dirty="0"/>
              <a:t> </a:t>
            </a:r>
            <a:r>
              <a:rPr lang="en-US" altLang="ko-KR" dirty="0"/>
              <a:t>f(x) </a:t>
            </a:r>
            <a:r>
              <a:rPr lang="ko-KR" altLang="en-US" dirty="0"/>
              <a:t>증가</a:t>
            </a:r>
            <a:endParaRPr lang="en-US" altLang="ko-KR" dirty="0"/>
          </a:p>
          <a:p>
            <a:r>
              <a:rPr lang="en-US" altLang="ko-KR" dirty="0"/>
              <a:t>- A</a:t>
            </a:r>
            <a:r>
              <a:rPr lang="ko-KR" altLang="en-US" dirty="0"/>
              <a:t>의 절댓값은 증가나 감소가 얼마나 빠르게 일어날지 알려준다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1301745-1CFF-44EA-814E-62824F685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59"/>
    </mc:Choice>
    <mc:Fallback>
      <p:transition spd="slow" advTm="61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0" x="5032375" y="3854450"/>
          <p14:tracePt t="258" x="5006975" y="3867150"/>
          <p14:tracePt t="266" x="4981575" y="3905250"/>
          <p14:tracePt t="275" x="4968875" y="3929063"/>
          <p14:tracePt t="282" x="4956175" y="3954463"/>
          <p14:tracePt t="298" x="4945063" y="3967163"/>
          <p14:tracePt t="347" x="4932363" y="3979863"/>
          <p14:tracePt t="386" x="4932363" y="3992563"/>
          <p14:tracePt t="394" x="4932363" y="4041775"/>
          <p14:tracePt t="403" x="4932363" y="4117975"/>
          <p14:tracePt t="410" x="4932363" y="4179888"/>
          <p14:tracePt t="420" x="4932363" y="4241800"/>
          <p14:tracePt t="427" x="4932363" y="4305300"/>
          <p14:tracePt t="437" x="4932363" y="4367213"/>
          <p14:tracePt t="443" x="4932363" y="4418013"/>
          <p14:tracePt t="450" x="4932363" y="4454525"/>
          <p14:tracePt t="458" x="4932363" y="4505325"/>
          <p14:tracePt t="466" x="4932363" y="4554538"/>
          <p14:tracePt t="474" x="4932363" y="4605338"/>
          <p14:tracePt t="482" x="4932363" y="4667250"/>
          <p14:tracePt t="490" x="4932363" y="4705350"/>
          <p14:tracePt t="498" x="4932363" y="4768850"/>
          <p14:tracePt t="506" x="4906963" y="4868863"/>
          <p14:tracePt t="514" x="4881563" y="4930775"/>
          <p14:tracePt t="522" x="4856163" y="5005388"/>
          <p14:tracePt t="530" x="4819650" y="5081588"/>
          <p14:tracePt t="538" x="4794250" y="5143500"/>
          <p14:tracePt t="546" x="4743450" y="5218113"/>
          <p14:tracePt t="555" x="4694238" y="5294313"/>
          <p14:tracePt t="562" x="4643438" y="5368925"/>
          <p14:tracePt t="571" x="4606925" y="5418138"/>
          <p14:tracePt t="579" x="4543425" y="5481638"/>
          <p14:tracePt t="587" x="4518025" y="5507038"/>
          <p14:tracePt t="595" x="4468813" y="5556250"/>
          <p14:tracePt t="603" x="4443413" y="5568950"/>
          <p14:tracePt t="610" x="4443413" y="5594350"/>
          <p14:tracePt t="620" x="4430713" y="5594350"/>
          <p14:tracePt t="626" x="4418013" y="5594350"/>
          <p14:tracePt t="636" x="4394200" y="5607050"/>
          <p14:tracePt t="642" x="4381500" y="5607050"/>
          <p14:tracePt t="651" x="4381500" y="5619750"/>
          <p14:tracePt t="659" x="4368800" y="5630863"/>
          <p14:tracePt t="691" x="4356100" y="5643563"/>
          <p14:tracePt t="698" x="4343400" y="5643563"/>
          <p14:tracePt t="706" x="4330700" y="5656263"/>
          <p14:tracePt t="722" x="4305300" y="5668963"/>
          <p14:tracePt t="730" x="4294188" y="5668963"/>
          <p14:tracePt t="1082" x="4281488" y="5668963"/>
          <p14:tracePt t="1090" x="4256088" y="5694363"/>
          <p14:tracePt t="1650" x="4256088" y="5668963"/>
          <p14:tracePt t="1667" x="4268788" y="5656263"/>
          <p14:tracePt t="1675" x="4268788" y="5643563"/>
          <p14:tracePt t="1683" x="4268788" y="5630863"/>
          <p14:tracePt t="1690" x="4268788" y="5594350"/>
          <p14:tracePt t="1698" x="4268788" y="5581650"/>
          <p14:tracePt t="1706" x="4268788" y="5568950"/>
          <p14:tracePt t="1714" x="4268788" y="5543550"/>
          <p14:tracePt t="1723" x="4268788" y="5518150"/>
          <p14:tracePt t="1731" x="4281488" y="5494338"/>
          <p14:tracePt t="1746" x="4281488" y="5468938"/>
          <p14:tracePt t="1755" x="4281488" y="5456238"/>
          <p14:tracePt t="1763" x="4294188" y="5430838"/>
          <p14:tracePt t="1771" x="4294188" y="5418138"/>
          <p14:tracePt t="1779" x="4294188" y="5394325"/>
          <p14:tracePt t="1786" x="4294188" y="5381625"/>
          <p14:tracePt t="1795" x="4294188" y="5343525"/>
          <p14:tracePt t="1802" x="4294188" y="5330825"/>
          <p14:tracePt t="1810" x="4294188" y="5305425"/>
          <p14:tracePt t="1819" x="4294188" y="5294313"/>
          <p14:tracePt t="1827" x="4294188" y="5281613"/>
          <p14:tracePt t="1835" x="4294188" y="5268913"/>
          <p14:tracePt t="1843" x="4294188" y="5256213"/>
          <p14:tracePt t="1867" x="4294188" y="5243513"/>
          <p14:tracePt t="2090" x="4294188" y="5268913"/>
          <p14:tracePt t="2098" x="4294188" y="5318125"/>
          <p14:tracePt t="2106" x="4268788" y="5394325"/>
          <p14:tracePt t="2114" x="4230688" y="5456238"/>
          <p14:tracePt t="2123" x="4217988" y="5518150"/>
          <p14:tracePt t="2131" x="4181475" y="5607050"/>
          <p14:tracePt t="2139" x="4156075" y="5732463"/>
          <p14:tracePt t="2147" x="4105275" y="5819775"/>
          <p14:tracePt t="2155" x="4056063" y="5932488"/>
          <p14:tracePt t="2162" x="4017963" y="6045200"/>
          <p14:tracePt t="2171" x="3968750" y="6157913"/>
          <p14:tracePt t="2179" x="3917950" y="6269038"/>
          <p14:tracePt t="2187" x="3843338" y="6381750"/>
          <p14:tracePt t="2195" x="3779838" y="6494463"/>
          <p14:tracePt t="2203" x="3692525" y="6594475"/>
          <p14:tracePt t="2211" x="3617913" y="6683375"/>
          <p14:tracePt t="2218" x="3554413" y="6757988"/>
          <p14:tracePt t="2227" x="3467100" y="6819900"/>
          <p14:tracePt t="5355" x="525463" y="450850"/>
          <p14:tracePt t="5363" x="938213" y="450850"/>
          <p14:tracePt t="5370" x="1276350" y="450850"/>
          <p14:tracePt t="5381" x="1514475" y="450850"/>
          <p14:tracePt t="5387" x="1765300" y="450850"/>
          <p14:tracePt t="5395" x="1952625" y="463550"/>
          <p14:tracePt t="5403" x="2178050" y="500063"/>
          <p14:tracePt t="5411" x="2339975" y="512763"/>
          <p14:tracePt t="5419" x="2516188" y="576263"/>
          <p14:tracePt t="5427" x="2641600" y="612775"/>
          <p14:tracePt t="5435" x="2741613" y="638175"/>
          <p14:tracePt t="5443" x="2867025" y="676275"/>
          <p14:tracePt t="5450" x="2928938" y="700088"/>
          <p14:tracePt t="5459" x="3003550" y="738188"/>
          <p14:tracePt t="5466" x="3041650" y="750888"/>
          <p14:tracePt t="5474" x="3079750" y="763588"/>
          <p14:tracePt t="5482" x="3092450" y="763588"/>
          <p14:tracePt t="5491" x="3116263" y="763588"/>
          <p14:tracePt t="5498" x="3141663" y="788988"/>
          <p14:tracePt t="5515" x="3167063" y="788988"/>
          <p14:tracePt t="5522" x="3192463" y="801688"/>
          <p14:tracePt t="5538" x="3216275" y="812800"/>
          <p14:tracePt t="5563" x="3228975" y="825500"/>
          <p14:tracePt t="5571" x="3241675" y="838200"/>
          <p14:tracePt t="5587" x="3254375" y="850900"/>
          <p14:tracePt t="5595" x="3267075" y="863600"/>
          <p14:tracePt t="5602" x="3279775" y="876300"/>
          <p14:tracePt t="5626" x="3292475" y="901700"/>
          <p14:tracePt t="5642" x="3292475" y="912813"/>
          <p14:tracePt t="5650" x="3292475" y="950913"/>
          <p14:tracePt t="5658" x="3292475" y="963613"/>
          <p14:tracePt t="5666" x="3292475" y="1001713"/>
          <p14:tracePt t="5675" x="3292475" y="1038225"/>
          <p14:tracePt t="5683" x="3292475" y="1050925"/>
          <p14:tracePt t="5691" x="3292475" y="1089025"/>
          <p14:tracePt t="5699" x="3279775" y="1138238"/>
          <p14:tracePt t="5707" x="3241675" y="1214438"/>
          <p14:tracePt t="5715" x="3192463" y="1276350"/>
          <p14:tracePt t="5723" x="3154363" y="1327150"/>
          <p14:tracePt t="5731" x="3092450" y="1389063"/>
          <p14:tracePt t="5739" x="3028950" y="1439863"/>
          <p14:tracePt t="5747" x="2979738" y="1514475"/>
          <p14:tracePt t="5755" x="2928938" y="1563688"/>
          <p14:tracePt t="5764" x="2828925" y="1614488"/>
          <p14:tracePt t="5771" x="2790825" y="1652588"/>
          <p14:tracePt t="5781" x="2716213" y="1701800"/>
          <p14:tracePt t="5787" x="2678113" y="1752600"/>
          <p14:tracePt t="5794" x="2641600" y="1776413"/>
          <p14:tracePt t="5802" x="2628900" y="1789113"/>
          <p14:tracePt t="5810" x="2590800" y="1839913"/>
          <p14:tracePt t="5818" x="2554288" y="1865313"/>
          <p14:tracePt t="5826" x="2490788" y="1914525"/>
          <p14:tracePt t="5834" x="2465388" y="1939925"/>
          <p14:tracePt t="5842" x="2416175" y="1978025"/>
          <p14:tracePt t="5850" x="2378075" y="2014538"/>
          <p14:tracePt t="5858" x="2352675" y="2065338"/>
          <p14:tracePt t="5866" x="2328863" y="2089150"/>
          <p14:tracePt t="5875" x="2303463" y="2114550"/>
          <p14:tracePt t="5882" x="2278063" y="2165350"/>
          <p14:tracePt t="5890" x="2265363" y="2178050"/>
          <p14:tracePt t="5898" x="2265363" y="2201863"/>
          <p14:tracePt t="5907" x="2239963" y="2239963"/>
          <p14:tracePt t="5914" x="2239963" y="2252663"/>
          <p14:tracePt t="5922" x="2239963" y="2278063"/>
          <p14:tracePt t="5931" x="2228850" y="2303463"/>
          <p14:tracePt t="5938" x="2216150" y="2327275"/>
          <p14:tracePt t="5947" x="2216150" y="2339975"/>
          <p14:tracePt t="5964" x="2216150" y="2378075"/>
          <p14:tracePt t="5979" x="2203450" y="2390775"/>
          <p14:tracePt t="5986" x="2178050" y="2427288"/>
          <p14:tracePt t="6011" x="2165350" y="2452688"/>
          <p14:tracePt t="6019" x="2152650" y="2452688"/>
          <p14:tracePt t="6026" x="2139950" y="2465388"/>
          <p14:tracePt t="6034" x="2116138" y="2478088"/>
          <p14:tracePt t="6042" x="2090738" y="2503488"/>
          <p14:tracePt t="6051" x="2065338" y="2503488"/>
          <p14:tracePt t="6058" x="2027238" y="2516188"/>
          <p14:tracePt t="6067" x="2003425" y="2527300"/>
          <p14:tracePt t="6074" x="1952625" y="2527300"/>
          <p14:tracePt t="6083" x="1914525" y="2527300"/>
          <p14:tracePt t="6091" x="1878013" y="2540000"/>
          <p14:tracePt t="6098" x="1852613" y="2540000"/>
          <p14:tracePt t="6107" x="1827213" y="2540000"/>
          <p14:tracePt t="6114" x="1801813" y="2540000"/>
          <p14:tracePt t="6122" x="1778000" y="2540000"/>
          <p14:tracePt t="6130" x="1752600" y="2540000"/>
          <p14:tracePt t="6139" x="1739900" y="2540000"/>
          <p14:tracePt t="6379" x="1727200" y="2540000"/>
          <p14:tracePt t="6387" x="1727200" y="2527300"/>
          <p14:tracePt t="6395" x="1727200" y="2516188"/>
          <p14:tracePt t="6402" x="1727200" y="2478088"/>
          <p14:tracePt t="6411" x="1714500" y="2427288"/>
          <p14:tracePt t="6418" x="1714500" y="2378075"/>
          <p14:tracePt t="6427" x="1714500" y="2327275"/>
          <p14:tracePt t="6434" x="1714500" y="2278063"/>
          <p14:tracePt t="6442" x="1714500" y="2190750"/>
          <p14:tracePt t="6451" x="1714500" y="2127250"/>
          <p14:tracePt t="6459" x="1714500" y="2065338"/>
          <p14:tracePt t="6467" x="1689100" y="2001838"/>
          <p14:tracePt t="6474" x="1689100" y="1965325"/>
          <p14:tracePt t="6483" x="1689100" y="1914525"/>
          <p14:tracePt t="6491" x="1677988" y="1889125"/>
          <p14:tracePt t="6499" x="1677988" y="1865313"/>
          <p14:tracePt t="6506" x="1677988" y="1839913"/>
          <p14:tracePt t="6522" x="1665288" y="1814513"/>
          <p14:tracePt t="6634" x="1652588" y="1814513"/>
          <p14:tracePt t="6642" x="1639888" y="1827213"/>
          <p14:tracePt t="6650" x="1639888" y="1852613"/>
          <p14:tracePt t="6658" x="1627188" y="1876425"/>
          <p14:tracePt t="6666" x="1589088" y="1927225"/>
          <p14:tracePt t="6674" x="1577975" y="1978025"/>
          <p14:tracePt t="6682" x="1577975" y="2001838"/>
          <p14:tracePt t="6690" x="1539875" y="2052638"/>
          <p14:tracePt t="6698" x="1539875" y="2078038"/>
          <p14:tracePt t="6707" x="1539875" y="2114550"/>
          <p14:tracePt t="6714" x="1539875" y="2127250"/>
          <p14:tracePt t="6723" x="1539875" y="2165350"/>
          <p14:tracePt t="6731" x="1539875" y="2178050"/>
          <p14:tracePt t="6739" x="1539875" y="2201863"/>
          <p14:tracePt t="6747" x="1539875" y="2214563"/>
          <p14:tracePt t="6755" x="1539875" y="2227263"/>
          <p14:tracePt t="6763" x="1539875" y="2239963"/>
          <p14:tracePt t="6770" x="1539875" y="2252663"/>
          <p14:tracePt t="6779" x="1539875" y="2265363"/>
          <p14:tracePt t="6786" x="1539875" y="2290763"/>
          <p14:tracePt t="6796" x="1552575" y="2290763"/>
          <p14:tracePt t="6803" x="1552575" y="2303463"/>
          <p14:tracePt t="6813" x="1565275" y="2314575"/>
          <p14:tracePt t="6819" x="1565275" y="2339975"/>
          <p14:tracePt t="6834" x="1589088" y="2339975"/>
          <p14:tracePt t="6851" x="1589088" y="2352675"/>
          <p14:tracePt t="6890" x="1601788" y="2352675"/>
          <p14:tracePt t="6898" x="1627188" y="2352675"/>
          <p14:tracePt t="6923" x="1639888" y="2352675"/>
          <p14:tracePt t="6930" x="1652588" y="2352675"/>
          <p14:tracePt t="7003" x="1665288" y="2352675"/>
          <p14:tracePt t="7011" x="1677988" y="2352675"/>
          <p14:tracePt t="7018" x="1677988" y="2339975"/>
          <p14:tracePt t="7027" x="1677988" y="2327275"/>
          <p14:tracePt t="7067" x="1677988" y="2314575"/>
          <p14:tracePt t="7331" x="1677988" y="2303463"/>
          <p14:tracePt t="7339" x="1689100" y="2303463"/>
          <p14:tracePt t="7347" x="1701800" y="2303463"/>
          <p14:tracePt t="7626" x="1727200" y="2314575"/>
          <p14:tracePt t="7643" x="1739900" y="2314575"/>
          <p14:tracePt t="7667" x="1739900" y="2327275"/>
          <p14:tracePt t="7690" x="1752600" y="2339975"/>
          <p14:tracePt t="7706" x="1765300" y="2352675"/>
          <p14:tracePt t="7722" x="1778000" y="2352675"/>
          <p14:tracePt t="7731" x="1801813" y="2365375"/>
          <p14:tracePt t="7747" x="1814513" y="2365375"/>
          <p14:tracePt t="7754" x="1839913" y="2378075"/>
          <p14:tracePt t="7770" x="1852613" y="2378075"/>
          <p14:tracePt t="7787" x="1878013" y="2378075"/>
          <p14:tracePt t="7794" x="1890713" y="2378075"/>
          <p14:tracePt t="7811" x="1914525" y="2378075"/>
          <p14:tracePt t="7819" x="1939925" y="2378075"/>
          <p14:tracePt t="7828" x="1978025" y="2378075"/>
          <p14:tracePt t="7844" x="2014538" y="2378075"/>
          <p14:tracePt t="7850" x="2052638" y="2378075"/>
          <p14:tracePt t="7859" x="2078038" y="2378075"/>
          <p14:tracePt t="7866" x="2116138" y="2378075"/>
          <p14:tracePt t="7875" x="2127250" y="2378075"/>
          <p14:tracePt t="7883" x="2178050" y="2378075"/>
          <p14:tracePt t="7890" x="2190750" y="2378075"/>
          <p14:tracePt t="7899" x="2228850" y="2378075"/>
          <p14:tracePt t="7907" x="2265363" y="2378075"/>
          <p14:tracePt t="7915" x="2303463" y="2378075"/>
          <p14:tracePt t="7922" x="2339975" y="2378075"/>
          <p14:tracePt t="7931" x="2378075" y="2378075"/>
          <p14:tracePt t="7939" x="2416175" y="2378075"/>
          <p14:tracePt t="7947" x="2441575" y="2378075"/>
          <p14:tracePt t="7954" x="2478088" y="2378075"/>
          <p14:tracePt t="7962" x="2516188" y="2378075"/>
          <p14:tracePt t="7970" x="2565400" y="2378075"/>
          <p14:tracePt t="7978" x="2603500" y="2378075"/>
          <p14:tracePt t="7986" x="2641600" y="2378075"/>
          <p14:tracePt t="7995" x="2678113" y="2378075"/>
          <p14:tracePt t="8002" x="2767013" y="2403475"/>
          <p14:tracePt t="8011" x="2816225" y="2439988"/>
          <p14:tracePt t="8019" x="2879725" y="2452688"/>
          <p14:tracePt t="8028" x="2954338" y="2478088"/>
          <p14:tracePt t="8034" x="3003550" y="2503488"/>
          <p14:tracePt t="8044" x="3067050" y="2552700"/>
          <p14:tracePt t="8051" x="3141663" y="2603500"/>
          <p14:tracePt t="8059" x="3216275" y="2665413"/>
          <p14:tracePt t="8066" x="3279775" y="2728913"/>
          <p14:tracePt t="8075" x="3341688" y="2790825"/>
          <p14:tracePt t="8082" x="3405188" y="2852738"/>
          <p14:tracePt t="8091" x="3479800" y="2928938"/>
          <p14:tracePt t="8098" x="3541713" y="2990850"/>
          <p14:tracePt t="8107" x="3592513" y="3054350"/>
          <p14:tracePt t="8115" x="3654425" y="3141663"/>
          <p14:tracePt t="8122" x="3692525" y="3203575"/>
          <p14:tracePt t="8131" x="3730625" y="3290888"/>
          <p14:tracePt t="8139" x="3779838" y="3378200"/>
          <p14:tracePt t="8146" x="3843338" y="3503613"/>
          <p14:tracePt t="8155" x="3892550" y="3603625"/>
          <p14:tracePt t="8163" x="3917950" y="3692525"/>
          <p14:tracePt t="8171" x="3968750" y="3792538"/>
          <p14:tracePt t="8179" x="3992563" y="3854450"/>
          <p14:tracePt t="8186" x="4017963" y="3941763"/>
          <p14:tracePt t="8194" x="4030663" y="4005263"/>
          <p14:tracePt t="8203" x="4043363" y="4067175"/>
          <p14:tracePt t="8211" x="4056063" y="4154488"/>
          <p14:tracePt t="8219" x="4056063" y="4230688"/>
          <p14:tracePt t="8228" x="4056063" y="4292600"/>
          <p14:tracePt t="8235" x="4056063" y="4341813"/>
          <p14:tracePt t="8244" x="4056063" y="4418013"/>
          <p14:tracePt t="8250" x="4017963" y="4479925"/>
          <p14:tracePt t="8260" x="3968750" y="4554538"/>
          <p14:tracePt t="8267" x="3930650" y="4605338"/>
          <p14:tracePt t="8275" x="3879850" y="4656138"/>
          <p14:tracePt t="8283" x="3805238" y="4705350"/>
          <p14:tracePt t="8291" x="3717925" y="4768850"/>
          <p14:tracePt t="8299" x="3630613" y="4792663"/>
          <p14:tracePt t="8306" x="3530600" y="4843463"/>
          <p14:tracePt t="8314" x="3454400" y="4892675"/>
          <p14:tracePt t="8322" x="3317875" y="4930775"/>
          <p14:tracePt t="8330" x="3205163" y="4956175"/>
          <p14:tracePt t="8339" x="3128963" y="4968875"/>
          <p14:tracePt t="8347" x="3028950" y="4968875"/>
          <p14:tracePt t="8354" x="2941638" y="4968875"/>
          <p14:tracePt t="8362" x="2867025" y="4968875"/>
          <p14:tracePt t="8370" x="2767013" y="4968875"/>
          <p14:tracePt t="8379" x="2690813" y="4968875"/>
          <p14:tracePt t="8387" x="2578100" y="4968875"/>
          <p14:tracePt t="8395" x="2516188" y="4943475"/>
          <p14:tracePt t="8402" x="2403475" y="4905375"/>
          <p14:tracePt t="8411" x="2303463" y="4868863"/>
          <p14:tracePt t="8418" x="2178050" y="4830763"/>
          <p14:tracePt t="8427" x="2078038" y="4805363"/>
          <p14:tracePt t="8434" x="1990725" y="4768850"/>
          <p14:tracePt t="8444" x="1878013" y="4730750"/>
          <p14:tracePt t="8451" x="1852613" y="4705350"/>
          <p14:tracePt t="8482" x="1801813" y="4656138"/>
          <p14:tracePt t="8490" x="1739900" y="4605338"/>
          <p14:tracePt t="8498" x="1701800" y="4543425"/>
          <p14:tracePt t="8506" x="1639888" y="4443413"/>
          <p14:tracePt t="8514" x="1577975" y="4354513"/>
          <p14:tracePt t="8522" x="1501775" y="4230688"/>
          <p14:tracePt t="8530" x="1439863" y="4117975"/>
          <p14:tracePt t="8538" x="1414463" y="4017963"/>
          <p14:tracePt t="8546" x="1363663" y="3941763"/>
          <p14:tracePt t="8554" x="1327150" y="3854450"/>
          <p14:tracePt t="8562" x="1301750" y="3741738"/>
          <p14:tracePt t="8570" x="1252538" y="3641725"/>
          <p14:tracePt t="8578" x="1239838" y="3554413"/>
          <p14:tracePt t="8586" x="1227138" y="3454400"/>
          <p14:tracePt t="8595" x="1227138" y="3354388"/>
          <p14:tracePt t="8602" x="1227138" y="3241675"/>
          <p14:tracePt t="8611" x="1227138" y="3141663"/>
          <p14:tracePt t="8618" x="1227138" y="3054350"/>
          <p14:tracePt t="8627" x="1227138" y="2952750"/>
          <p14:tracePt t="8634" x="1239838" y="2865438"/>
          <p14:tracePt t="8644" x="1263650" y="2803525"/>
          <p14:tracePt t="8651" x="1276350" y="2740025"/>
          <p14:tracePt t="8660" x="1314450" y="2665413"/>
          <p14:tracePt t="8667" x="1339850" y="2616200"/>
          <p14:tracePt t="8676" x="1352550" y="2578100"/>
          <p14:tracePt t="8683" x="1376363" y="2552700"/>
          <p14:tracePt t="8691" x="1401763" y="2527300"/>
          <p14:tracePt t="8698" x="1414463" y="2490788"/>
          <p14:tracePt t="8706" x="1427163" y="2478088"/>
          <p14:tracePt t="8715" x="1465263" y="2452688"/>
          <p14:tracePt t="8723" x="1465263" y="2439988"/>
          <p14:tracePt t="8731" x="1501775" y="2427288"/>
          <p14:tracePt t="8738" x="1539875" y="2427288"/>
          <p14:tracePt t="8746" x="1601788" y="2390775"/>
          <p14:tracePt t="8755" x="1665288" y="2378075"/>
          <p14:tracePt t="8763" x="1739900" y="2365375"/>
          <p14:tracePt t="8771" x="1814513" y="2327275"/>
          <p14:tracePt t="8778" x="1852613" y="2327275"/>
          <p14:tracePt t="8787" x="1914525" y="2314575"/>
          <p14:tracePt t="8795" x="2003425" y="2314575"/>
          <p14:tracePt t="8803" x="2078038" y="2314575"/>
          <p14:tracePt t="8810" x="2165350" y="2303463"/>
          <p14:tracePt t="8818" x="2265363" y="2303463"/>
          <p14:tracePt t="8827" x="2416175" y="2278063"/>
          <p14:tracePt t="8835" x="2503488" y="2265363"/>
          <p14:tracePt t="8844" x="2654300" y="2265363"/>
          <p14:tracePt t="8851" x="2803525" y="2252663"/>
          <p14:tracePt t="8860" x="2979738" y="2214563"/>
          <p14:tracePt t="8867" x="3128963" y="2190750"/>
          <p14:tracePt t="8877" x="3254375" y="2190750"/>
          <p14:tracePt t="8883" x="3405188" y="2190750"/>
          <p14:tracePt t="8891" x="3541713" y="2190750"/>
          <p14:tracePt t="8898" x="3654425" y="2190750"/>
          <p14:tracePt t="8906" x="3779838" y="2190750"/>
          <p14:tracePt t="8914" x="3856038" y="2190750"/>
          <p14:tracePt t="8923" x="3930650" y="2190750"/>
          <p14:tracePt t="8930" x="4005263" y="2190750"/>
          <p14:tracePt t="8938" x="4068763" y="2190750"/>
          <p14:tracePt t="8960" x="4130675" y="2201863"/>
          <p14:tracePt t="8963" x="4168775" y="2214563"/>
          <p14:tracePt t="8971" x="4192588" y="2214563"/>
          <p14:tracePt t="8979" x="4217988" y="2252663"/>
          <p14:tracePt t="8986" x="4230688" y="2265363"/>
          <p14:tracePt t="8994" x="4268788" y="2290763"/>
          <p14:tracePt t="9002" x="4294188" y="2327275"/>
          <p14:tracePt t="9011" x="4318000" y="2352675"/>
          <p14:tracePt t="9019" x="4330700" y="2378075"/>
          <p14:tracePt t="9026" x="4343400" y="2403475"/>
          <p14:tracePt t="9035" x="4356100" y="2452688"/>
          <p14:tracePt t="9043" x="4356100" y="2503488"/>
          <p14:tracePt t="9051" x="4368800" y="2552700"/>
          <p14:tracePt t="9059" x="4381500" y="2640013"/>
          <p14:tracePt t="9066" x="4381500" y="2690813"/>
          <p14:tracePt t="9076" x="4381500" y="2778125"/>
          <p14:tracePt t="9083" x="4394200" y="2852738"/>
          <p14:tracePt t="9091" x="4394200" y="2928938"/>
          <p14:tracePt t="9099" x="4394200" y="3003550"/>
          <p14:tracePt t="9106" x="4394200" y="3090863"/>
          <p14:tracePt t="9114" x="4394200" y="3165475"/>
          <p14:tracePt t="9122" x="4394200" y="3254375"/>
          <p14:tracePt t="9131" x="4394200" y="3354388"/>
          <p14:tracePt t="9139" x="4394200" y="3441700"/>
          <p14:tracePt t="9146" x="4394200" y="3529013"/>
          <p14:tracePt t="9155" x="4394200" y="3590925"/>
          <p14:tracePt t="9162" x="4368800" y="3692525"/>
          <p14:tracePt t="9170" x="4356100" y="3779838"/>
          <p14:tracePt t="9179" x="4343400" y="3879850"/>
          <p14:tracePt t="9186" x="4318000" y="3992563"/>
          <p14:tracePt t="9195" x="4294188" y="4041775"/>
          <p14:tracePt t="9202" x="4256088" y="4129088"/>
          <p14:tracePt t="9211" x="4217988" y="4205288"/>
          <p14:tracePt t="9219" x="4205288" y="4292600"/>
          <p14:tracePt t="9226" x="4168775" y="4367213"/>
          <p14:tracePt t="9234" x="4143375" y="4454525"/>
          <p14:tracePt t="9243" x="4117975" y="4530725"/>
          <p14:tracePt t="9250" x="4092575" y="4605338"/>
          <p14:tracePt t="9259" x="4043363" y="4692650"/>
          <p14:tracePt t="9266" x="4030663" y="4730750"/>
          <p14:tracePt t="9276" x="3979863" y="4779963"/>
          <p14:tracePt t="9282" x="3917950" y="4843463"/>
          <p14:tracePt t="9292" x="3856038" y="4879975"/>
          <p14:tracePt t="9298" x="3767138" y="4943475"/>
          <p14:tracePt t="9306" x="3679825" y="4981575"/>
          <p14:tracePt t="9314" x="3605213" y="5005388"/>
          <p14:tracePt t="9322" x="3492500" y="5030788"/>
          <p14:tracePt t="9330" x="3379788" y="5043488"/>
          <p14:tracePt t="9338" x="3305175" y="5056188"/>
          <p14:tracePt t="9346" x="3179763" y="5056188"/>
          <p14:tracePt t="9354" x="3092450" y="5056188"/>
          <p14:tracePt t="9362" x="2979738" y="5056188"/>
          <p14:tracePt t="9370" x="2867025" y="5056188"/>
          <p14:tracePt t="9378" x="2767013" y="5043488"/>
          <p14:tracePt t="9386" x="2641600" y="4992688"/>
          <p14:tracePt t="9394" x="2516188" y="4930775"/>
          <p14:tracePt t="9402" x="2441575" y="4879975"/>
          <p14:tracePt t="9410" x="2316163" y="4818063"/>
          <p14:tracePt t="9418" x="2252663" y="4768850"/>
          <p14:tracePt t="9427" x="2165350" y="4692650"/>
          <p14:tracePt t="9434" x="2103438" y="4643438"/>
          <p14:tracePt t="9443" x="2039938" y="4579938"/>
          <p14:tracePt t="9451" x="1965325" y="4492625"/>
          <p14:tracePt t="9459" x="1903413" y="4430713"/>
          <p14:tracePt t="9466" x="1827213" y="4354513"/>
          <p14:tracePt t="9475" x="1727200" y="4267200"/>
          <p14:tracePt t="9482" x="1701800" y="4241800"/>
          <p14:tracePt t="9493" x="1639888" y="4179888"/>
          <p14:tracePt t="9498" x="1565275" y="4079875"/>
          <p14:tracePt t="9507" x="1514475" y="4005263"/>
          <p14:tracePt t="9514" x="1452563" y="3879850"/>
          <p14:tracePt t="9522" x="1414463" y="3792538"/>
          <p14:tracePt t="9530" x="1389063" y="3703638"/>
          <p14:tracePt t="9538" x="1352550" y="3616325"/>
          <p14:tracePt t="9547" x="1327150" y="3529013"/>
          <p14:tracePt t="9554" x="1301750" y="3441700"/>
          <p14:tracePt t="9562" x="1289050" y="3378200"/>
          <p14:tracePt t="9570" x="1263650" y="3303588"/>
          <p14:tracePt t="9579" x="1263650" y="3254375"/>
          <p14:tracePt t="9586" x="1252538" y="3190875"/>
          <p14:tracePt t="9595" x="1239838" y="3128963"/>
          <p14:tracePt t="9602" x="1239838" y="3054350"/>
          <p14:tracePt t="9610" x="1239838" y="3003550"/>
          <p14:tracePt t="9619" x="1239838" y="2952750"/>
          <p14:tracePt t="9626" x="1239838" y="2928938"/>
          <p14:tracePt t="9634" x="1239838" y="2890838"/>
          <p14:tracePt t="9643" x="1252538" y="2840038"/>
          <p14:tracePt t="9651" x="1252538" y="2803525"/>
          <p14:tracePt t="9660" x="1263650" y="2778125"/>
          <p14:tracePt t="9666" x="1263650" y="2728913"/>
          <p14:tracePt t="9676" x="1276350" y="2703513"/>
          <p14:tracePt t="9682" x="1276350" y="2690813"/>
          <p14:tracePt t="9692" x="1289050" y="2665413"/>
          <p14:tracePt t="9698" x="1301750" y="2627313"/>
          <p14:tracePt t="9707" x="1301750" y="2603500"/>
          <p14:tracePt t="9714" x="1301750" y="2590800"/>
          <p14:tracePt t="9722" x="1301750" y="2565400"/>
          <p14:tracePt t="9730" x="1301750" y="2552700"/>
          <p14:tracePt t="9738" x="1314450" y="2540000"/>
          <p14:tracePt t="9746" x="1314450" y="2527300"/>
          <p14:tracePt t="9770" x="1314450" y="2516188"/>
          <p14:tracePt t="9778" x="1314450" y="2503488"/>
          <p14:tracePt t="9786" x="1339850" y="2490788"/>
          <p14:tracePt t="9818" x="1339850" y="2478088"/>
          <p14:tracePt t="9842" x="1352550" y="2478088"/>
          <p14:tracePt t="9859" x="1389063" y="2452688"/>
          <p14:tracePt t="9875" x="1401763" y="2452688"/>
          <p14:tracePt t="9883" x="1414463" y="2452688"/>
          <p14:tracePt t="9891" x="1427163" y="2452688"/>
          <p14:tracePt t="9898" x="1452563" y="2452688"/>
          <p14:tracePt t="9909" x="1476375" y="2452688"/>
          <p14:tracePt t="9914" x="1489075" y="2452688"/>
          <p14:tracePt t="9923" x="1501775" y="2452688"/>
          <p14:tracePt t="9931" x="1527175" y="2452688"/>
          <p14:tracePt t="9939" x="1552575" y="2452688"/>
          <p14:tracePt t="9947" x="1577975" y="2452688"/>
          <p14:tracePt t="9961" x="1589088" y="2452688"/>
          <p14:tracePt t="9962" x="1627188" y="2452688"/>
          <p14:tracePt t="9971" x="1639888" y="2452688"/>
          <p14:tracePt t="9979" x="1665288" y="2452688"/>
          <p14:tracePt t="9995" x="1677988" y="2452688"/>
          <p14:tracePt t="10002" x="1701800" y="2452688"/>
          <p14:tracePt t="10019" x="1714500" y="2452688"/>
          <p14:tracePt t="10035" x="1739900" y="2452688"/>
          <p14:tracePt t="10043" x="1752600" y="2452688"/>
          <p14:tracePt t="10051" x="1765300" y="2452688"/>
          <p14:tracePt t="10058" x="1778000" y="2452688"/>
          <p14:tracePt t="10075" x="1790700" y="2452688"/>
          <p14:tracePt t="10082" x="1814513" y="2465388"/>
          <p14:tracePt t="10092" x="1827213" y="2478088"/>
          <p14:tracePt t="10099" x="1839913" y="2478088"/>
          <p14:tracePt t="10108" x="1865313" y="2503488"/>
          <p14:tracePt t="10114" x="1878013" y="2527300"/>
          <p14:tracePt t="10123" x="1903413" y="2552700"/>
          <p14:tracePt t="10131" x="1939925" y="2565400"/>
          <p14:tracePt t="10139" x="1965325" y="2590800"/>
          <p14:tracePt t="10147" x="2003425" y="2616200"/>
          <p14:tracePt t="10155" x="2027238" y="2640013"/>
          <p14:tracePt t="10162" x="2078038" y="2665413"/>
          <p14:tracePt t="10171" x="2090738" y="2678113"/>
          <p14:tracePt t="10178" x="2116138" y="2690813"/>
          <p14:tracePt t="10186" x="2139950" y="2728913"/>
          <p14:tracePt t="10195" x="2152650" y="2740025"/>
          <p14:tracePt t="10203" x="2203450" y="2778125"/>
          <p14:tracePt t="10210" x="2216150" y="2778125"/>
          <p14:tracePt t="10219" x="2265363" y="2816225"/>
          <p14:tracePt t="10227" x="2290763" y="2828925"/>
          <p14:tracePt t="10235" x="2328863" y="2865438"/>
          <p14:tracePt t="10243" x="2352675" y="2878138"/>
          <p14:tracePt t="10251" x="2390775" y="2878138"/>
          <p14:tracePt t="10258" x="2403475" y="2928938"/>
          <p14:tracePt t="10266" x="2452688" y="2941638"/>
          <p14:tracePt t="10275" x="2465388" y="2941638"/>
          <p14:tracePt t="10282" x="2503488" y="2965450"/>
          <p14:tracePt t="10292" x="2541588" y="2990850"/>
          <p14:tracePt t="10298" x="2578100" y="2990850"/>
          <p14:tracePt t="10308" x="2628900" y="3016250"/>
          <p14:tracePt t="10314" x="2667000" y="3041650"/>
          <p14:tracePt t="10323" x="2703513" y="3041650"/>
          <p14:tracePt t="10330" x="2767013" y="3065463"/>
          <p14:tracePt t="10339" x="2803525" y="3078163"/>
          <p14:tracePt t="10346" x="2854325" y="3103563"/>
          <p14:tracePt t="10354" x="2903538" y="3116263"/>
          <p14:tracePt t="10362" x="2916238" y="3128963"/>
          <p14:tracePt t="10370" x="2941638" y="3141663"/>
          <p14:tracePt t="10378" x="2954338" y="3154363"/>
          <p14:tracePt t="10386" x="2979738" y="3165475"/>
          <p14:tracePt t="10403" x="2992438" y="3178175"/>
          <p14:tracePt t="10474" x="3003550" y="3178175"/>
          <p14:tracePt t="10515" x="3003550" y="3190875"/>
          <p14:tracePt t="10530" x="2992438" y="3190875"/>
          <p14:tracePt t="10547" x="2967038" y="3190875"/>
          <p14:tracePt t="10554" x="2954338" y="3190875"/>
          <p14:tracePt t="10562" x="2916238" y="3190875"/>
          <p14:tracePt t="10570" x="2879725" y="3165475"/>
          <p14:tracePt t="10579" x="2841625" y="3141663"/>
          <p14:tracePt t="10587" x="2778125" y="3103563"/>
          <p14:tracePt t="10594" x="2716213" y="3054350"/>
          <p14:tracePt t="10603" x="2678113" y="3028950"/>
          <p14:tracePt t="10611" x="2616200" y="2990850"/>
          <p14:tracePt t="10619" x="2565400" y="2965450"/>
          <p14:tracePt t="10627" x="2478088" y="2916238"/>
          <p14:tracePt t="10634" x="2416175" y="2865438"/>
          <p14:tracePt t="10643" x="2352675" y="2840038"/>
          <p14:tracePt t="10651" x="2278063" y="2790825"/>
          <p14:tracePt t="10659" x="2239963" y="2752725"/>
          <p14:tracePt t="10666" x="2178050" y="2740025"/>
          <p14:tracePt t="10675" x="2127250" y="2703513"/>
          <p14:tracePt t="10682" x="2078038" y="2678113"/>
          <p14:tracePt t="10693" x="2027238" y="2640013"/>
          <p14:tracePt t="10698" x="1978025" y="2627313"/>
          <p14:tracePt t="10708" x="1927225" y="2590800"/>
          <p14:tracePt t="10714" x="1890713" y="2565400"/>
          <p14:tracePt t="10724" x="1878013" y="2565400"/>
          <p14:tracePt t="10731" x="1839913" y="2527300"/>
          <p14:tracePt t="10739" x="1814513" y="2516188"/>
          <p14:tracePt t="10747" x="1778000" y="2503488"/>
          <p14:tracePt t="10755" x="1765300" y="2490788"/>
          <p14:tracePt t="10762" x="1739900" y="2478088"/>
          <p14:tracePt t="10771" x="1701800" y="2465388"/>
          <p14:tracePt t="10787" x="1689100" y="2452688"/>
          <p14:tracePt t="10802" x="1677988" y="2439988"/>
          <p14:tracePt t="10811" x="1652588" y="2427288"/>
          <p14:tracePt t="10978" x="1665288" y="2439988"/>
          <p14:tracePt t="10987" x="1677988" y="2452688"/>
          <p14:tracePt t="10995" x="1727200" y="2490788"/>
          <p14:tracePt t="11002" x="1765300" y="2503488"/>
          <p14:tracePt t="11011" x="1790700" y="2516188"/>
          <p14:tracePt t="11018" x="1839913" y="2552700"/>
          <p14:tracePt t="11026" x="1865313" y="2565400"/>
          <p14:tracePt t="11035" x="1927225" y="2603500"/>
          <p14:tracePt t="11042" x="1965325" y="2616200"/>
          <p14:tracePt t="11050" x="2027238" y="2652713"/>
          <p14:tracePt t="11059" x="2078038" y="2665413"/>
          <p14:tracePt t="11066" x="2139950" y="2690813"/>
          <p14:tracePt t="11075" x="2178050" y="2703513"/>
          <p14:tracePt t="11083" x="2228850" y="2728913"/>
          <p14:tracePt t="11090" x="2290763" y="2765425"/>
          <p14:tracePt t="11098" x="2328863" y="2778125"/>
          <p14:tracePt t="11107" x="2365375" y="2790825"/>
          <p14:tracePt t="11114" x="2416175" y="2816225"/>
          <p14:tracePt t="11124" x="2452688" y="2828925"/>
          <p14:tracePt t="11142" x="2528888" y="2865438"/>
          <p14:tracePt t="11146" x="2541588" y="2878138"/>
          <p14:tracePt t="11155" x="2554288" y="2890838"/>
          <p14:tracePt t="11162" x="2578100" y="2903538"/>
          <p14:tracePt t="11171" x="2590800" y="2916238"/>
          <p14:tracePt t="11178" x="2603500" y="2916238"/>
          <p14:tracePt t="11186" x="2616200" y="2928938"/>
          <p14:tracePt t="11194" x="2641600" y="2941638"/>
          <p14:tracePt t="11202" x="2641600" y="2952750"/>
          <p14:tracePt t="11211" x="2654300" y="2952750"/>
          <p14:tracePt t="11219" x="2678113" y="2978150"/>
          <p14:tracePt t="11227" x="2678113" y="2990850"/>
          <p14:tracePt t="11234" x="2690813" y="3003550"/>
          <p14:tracePt t="11242" x="2703513" y="3003550"/>
          <p14:tracePt t="11251" x="2716213" y="3016250"/>
          <p14:tracePt t="11259" x="2741613" y="3028950"/>
          <p14:tracePt t="11266" x="2754313" y="3054350"/>
          <p14:tracePt t="11275" x="2790825" y="3065463"/>
          <p14:tracePt t="11283" x="2803525" y="3090863"/>
          <p14:tracePt t="11290" x="2816225" y="3090863"/>
          <p14:tracePt t="11299" x="2828925" y="3090863"/>
          <p14:tracePt t="11307" x="2867025" y="3103563"/>
          <p14:tracePt t="11315" x="2879725" y="3116263"/>
          <p14:tracePt t="11324" x="2890838" y="3116263"/>
          <p14:tracePt t="11331" x="2928938" y="3128963"/>
          <p14:tracePt t="11346" x="2954338" y="3141663"/>
          <p14:tracePt t="11355" x="2979738" y="3154363"/>
          <p14:tracePt t="11379" x="3003550" y="3154363"/>
          <p14:tracePt t="11387" x="3016250" y="3165475"/>
          <p14:tracePt t="11402" x="3041650" y="3165475"/>
          <p14:tracePt t="11563" x="3016250" y="3154363"/>
          <p14:tracePt t="11571" x="2992438" y="3154363"/>
          <p14:tracePt t="11578" x="2967038" y="3154363"/>
          <p14:tracePt t="11587" x="2928938" y="3154363"/>
          <p14:tracePt t="11595" x="2916238" y="3154363"/>
          <p14:tracePt t="11603" x="2890838" y="3154363"/>
          <p14:tracePt t="11611" x="2867025" y="3141663"/>
          <p14:tracePt t="11619" x="2854325" y="3141663"/>
          <p14:tracePt t="11626" x="2841625" y="3141663"/>
          <p14:tracePt t="11635" x="2828925" y="3141663"/>
          <p14:tracePt t="11651" x="2816225" y="3141663"/>
          <p14:tracePt t="11659" x="2803525" y="3141663"/>
          <p14:tracePt t="11754" x="2790825" y="3141663"/>
          <p14:tracePt t="11771" x="2790825" y="3154363"/>
          <p14:tracePt t="11778" x="2790825" y="3178175"/>
          <p14:tracePt t="11787" x="2816225" y="3203575"/>
          <p14:tracePt t="11795" x="2828925" y="3216275"/>
          <p14:tracePt t="11803" x="2854325" y="3254375"/>
          <p14:tracePt t="11811" x="2890838" y="3267075"/>
          <p14:tracePt t="11818" x="2916238" y="3290888"/>
          <p14:tracePt t="11827" x="2928938" y="3303588"/>
          <p14:tracePt t="11834" x="2967038" y="3328988"/>
          <p14:tracePt t="11843" x="2979738" y="3341688"/>
          <p14:tracePt t="11850" x="2992438" y="3354388"/>
          <p14:tracePt t="11859" x="3003550" y="3354388"/>
          <p14:tracePt t="11867" x="3003550" y="3378200"/>
          <p14:tracePt t="11875" x="3016250" y="3378200"/>
          <p14:tracePt t="11891" x="3028950" y="3390900"/>
          <p14:tracePt t="11907" x="3028950" y="3403600"/>
          <p14:tracePt t="11915" x="3028950" y="3416300"/>
          <p14:tracePt t="11923" x="3016250" y="3416300"/>
          <p14:tracePt t="11931" x="2967038" y="3416300"/>
          <p14:tracePt t="11940" x="2928938" y="3416300"/>
          <p14:tracePt t="11947" x="2867025" y="3416300"/>
          <p14:tracePt t="11958" x="2816225" y="3416300"/>
          <p14:tracePt t="11963" x="2767013" y="3416300"/>
          <p14:tracePt t="11971" x="2716213" y="3416300"/>
          <p14:tracePt t="11978" x="2641600" y="3403600"/>
          <p14:tracePt t="11987" x="2578100" y="3390900"/>
          <p14:tracePt t="11995" x="2541588" y="3354388"/>
          <p14:tracePt t="12002" x="2478088" y="3328988"/>
          <p14:tracePt t="12011" x="2452688" y="3303588"/>
          <p14:tracePt t="12019" x="2403475" y="3254375"/>
          <p14:tracePt t="12026" x="2390775" y="3241675"/>
          <p14:tracePt t="12035" x="2352675" y="3190875"/>
          <p14:tracePt t="12043" x="2339975" y="3165475"/>
          <p14:tracePt t="12051" x="2328863" y="3154363"/>
          <p14:tracePt t="12059" x="2328863" y="3128963"/>
          <p14:tracePt t="12067" x="2328863" y="3103563"/>
          <p14:tracePt t="12075" x="2328863" y="3078163"/>
          <p14:tracePt t="12082" x="2303463" y="3054350"/>
          <p14:tracePt t="12098" x="2303463" y="3041650"/>
          <p14:tracePt t="12107" x="2290763" y="3016250"/>
          <p14:tracePt t="12123" x="2290763" y="3003550"/>
          <p14:tracePt t="12131" x="2290763" y="2978150"/>
          <p14:tracePt t="12146" x="2278063" y="2965450"/>
          <p14:tracePt t="12156" x="2278063" y="2941638"/>
          <p14:tracePt t="12172" x="2265363" y="2903538"/>
          <p14:tracePt t="12179" x="2252663" y="2890838"/>
          <p14:tracePt t="12187" x="2252663" y="2878138"/>
          <p14:tracePt t="12195" x="2239963" y="2878138"/>
          <p14:tracePt t="12211" x="2228850" y="2852738"/>
          <p14:tracePt t="12227" x="2228850" y="2840038"/>
          <p14:tracePt t="12234" x="2216150" y="2828925"/>
          <p14:tracePt t="12251" x="2216150" y="2816225"/>
          <p14:tracePt t="12258" x="2203450" y="2803525"/>
          <p14:tracePt t="12267" x="2190750" y="2790825"/>
          <p14:tracePt t="12299" x="2178050" y="2778125"/>
          <p14:tracePt t="12315" x="2178050" y="2765425"/>
          <p14:tracePt t="12339" x="2178050" y="2752725"/>
          <p14:tracePt t="12347" x="2178050" y="2740025"/>
          <p14:tracePt t="12363" x="2178050" y="2728913"/>
          <p14:tracePt t="12372" x="2178050" y="2716213"/>
          <p14:tracePt t="12395" x="2190750" y="2703513"/>
          <p14:tracePt t="12442" x="2203450" y="2690813"/>
          <p14:tracePt t="13371" x="2216150" y="2690813"/>
          <p14:tracePt t="13395" x="2228850" y="2690813"/>
          <p14:tracePt t="13419" x="2239963" y="2690813"/>
          <p14:tracePt t="13435" x="2239963" y="2703513"/>
          <p14:tracePt t="13554" x="2239963" y="2716213"/>
          <p14:tracePt t="13595" x="2252663" y="2716213"/>
          <p14:tracePt t="13626" x="2265363" y="2703513"/>
          <p14:tracePt t="13635" x="2265363" y="2690813"/>
          <p14:tracePt t="13762" x="2265363" y="2678113"/>
          <p14:tracePt t="13787" x="2278063" y="2690813"/>
          <p14:tracePt t="13794" x="2290763" y="2703513"/>
          <p14:tracePt t="13810" x="2290763" y="2716213"/>
          <p14:tracePt t="13931" x="2290763" y="2690813"/>
          <p14:tracePt t="13947" x="2290763" y="2678113"/>
          <p14:tracePt t="14003" x="2290763" y="2665413"/>
          <p14:tracePt t="14034" x="2265363" y="2665413"/>
          <p14:tracePt t="14043" x="2252663" y="2678113"/>
          <p14:tracePt t="14050" x="2239963" y="2690813"/>
          <p14:tracePt t="14066" x="2228850" y="2716213"/>
          <p14:tracePt t="14074" x="2216150" y="2728913"/>
          <p14:tracePt t="14090" x="2203450" y="2728913"/>
          <p14:tracePt t="14219" x="2216150" y="2728913"/>
          <p14:tracePt t="14250" x="2228850" y="2728913"/>
          <p14:tracePt t="14274" x="2228850" y="2716213"/>
          <p14:tracePt t="14283" x="2239963" y="2716213"/>
          <p14:tracePt t="14291" x="2252663" y="2716213"/>
          <p14:tracePt t="14298" x="2290763" y="2703513"/>
          <p14:tracePt t="14307" x="2303463" y="2703513"/>
          <p14:tracePt t="14315" x="2365375" y="2678113"/>
          <p14:tracePt t="14323" x="2416175" y="2678113"/>
          <p14:tracePt t="14331" x="2503488" y="2665413"/>
          <p14:tracePt t="14339" x="2590800" y="2665413"/>
          <p14:tracePt t="14347" x="2741613" y="2665413"/>
          <p14:tracePt t="14355" x="2903538" y="2665413"/>
          <p14:tracePt t="14363" x="3079750" y="2665413"/>
          <p14:tracePt t="14371" x="3279775" y="2665413"/>
          <p14:tracePt t="14378" x="3492500" y="2665413"/>
          <p14:tracePt t="14387" x="3805238" y="2640013"/>
          <p14:tracePt t="14395" x="4318000" y="2640013"/>
          <p14:tracePt t="14403" x="4756150" y="2640013"/>
          <p14:tracePt t="14410" x="5207000" y="2603500"/>
          <p14:tracePt t="14420" x="5719763" y="2603500"/>
          <p14:tracePt t="14426" x="6208713" y="2578100"/>
          <p14:tracePt t="14437" x="6608763" y="2578100"/>
          <p14:tracePt t="14442" x="7046913" y="2578100"/>
          <p14:tracePt t="14451" x="7259638" y="2578100"/>
          <p14:tracePt t="14458" x="7497763" y="2578100"/>
          <p14:tracePt t="14466" x="7735888" y="2578100"/>
          <p14:tracePt t="14475" x="7986713" y="2565400"/>
          <p14:tracePt t="14483" x="8199438" y="2565400"/>
          <p14:tracePt t="14491" x="8374063" y="2565400"/>
          <p14:tracePt t="14499" x="8524875" y="2527300"/>
          <p14:tracePt t="14506" x="8661400" y="2516188"/>
          <p14:tracePt t="14514" x="8750300" y="2503488"/>
          <p14:tracePt t="14522" x="8837613" y="2503488"/>
          <p14:tracePt t="14530" x="8886825" y="2490788"/>
          <p14:tracePt t="14538" x="8912225" y="2490788"/>
          <p14:tracePt t="14546" x="8937625" y="2490788"/>
          <p14:tracePt t="14602" x="8950325" y="2490788"/>
          <p14:tracePt t="14610" x="8950325" y="2503488"/>
          <p14:tracePt t="14619" x="8937625" y="2516188"/>
          <p14:tracePt t="14626" x="8899525" y="2540000"/>
          <p14:tracePt t="14637" x="8874125" y="2552700"/>
          <p14:tracePt t="14642" x="8837613" y="2565400"/>
          <p14:tracePt t="14651" x="8799513" y="2565400"/>
          <p14:tracePt t="14659" x="8763000" y="2565400"/>
          <p14:tracePt t="14667" x="8699500" y="2578100"/>
          <p14:tracePt t="14675" x="8637588" y="2578100"/>
          <p14:tracePt t="14683" x="8537575" y="2578100"/>
          <p14:tracePt t="14691" x="8435975" y="2578100"/>
          <p14:tracePt t="14698" x="8312150" y="2578100"/>
          <p14:tracePt t="14706" x="8212138" y="2578100"/>
          <p14:tracePt t="14714" x="8061325" y="2578100"/>
          <p14:tracePt t="14722" x="7910513" y="2578100"/>
          <p14:tracePt t="14730" x="7797800" y="2578100"/>
          <p14:tracePt t="14739" x="7661275" y="2578100"/>
          <p14:tracePt t="14747" x="7585075" y="2578100"/>
          <p14:tracePt t="14755" x="7485063" y="2578100"/>
          <p14:tracePt t="14762" x="7410450" y="2578100"/>
          <p14:tracePt t="14771" x="7310438" y="2578100"/>
          <p14:tracePt t="14779" x="7246938" y="2578100"/>
          <p14:tracePt t="14787" x="7172325" y="2578100"/>
          <p14:tracePt t="14794" x="7123113" y="2578100"/>
          <p14:tracePt t="14803" x="7072313" y="2578100"/>
          <p14:tracePt t="14810" x="7034213" y="2578100"/>
          <p14:tracePt t="14819" x="7021513" y="2578100"/>
          <p14:tracePt t="14826" x="6997700" y="2590800"/>
          <p14:tracePt t="14836" x="6985000" y="2590800"/>
          <p14:tracePt t="14842" x="6959600" y="2603500"/>
          <p14:tracePt t="14859" x="6946900" y="2603500"/>
          <p14:tracePt t="14867" x="6921500" y="2603500"/>
          <p14:tracePt t="14882" x="6910388" y="2603500"/>
          <p14:tracePt t="14970" x="6921500" y="2603500"/>
          <p14:tracePt t="14979" x="6972300" y="2603500"/>
          <p14:tracePt t="14986" x="7010400" y="2603500"/>
          <p14:tracePt t="14994" x="7072313" y="2603500"/>
          <p14:tracePt t="15003" x="7172325" y="2603500"/>
          <p14:tracePt t="15011" x="7259638" y="2603500"/>
          <p14:tracePt t="15020" x="7359650" y="2603500"/>
          <p14:tracePt t="15027" x="7423150" y="2603500"/>
          <p14:tracePt t="15036" x="7548563" y="2603500"/>
          <p14:tracePt t="15043" x="7635875" y="2603500"/>
          <p14:tracePt t="15053" x="7710488" y="2603500"/>
          <p14:tracePt t="15059" x="7785100" y="2616200"/>
          <p14:tracePt t="15067" x="7874000" y="2616200"/>
          <p14:tracePt t="15075" x="7948613" y="2616200"/>
          <p14:tracePt t="15083" x="8035925" y="2616200"/>
          <p14:tracePt t="15091" x="8099425" y="2616200"/>
          <p14:tracePt t="15099" x="8186738" y="2616200"/>
          <p14:tracePt t="15106" x="8235950" y="2616200"/>
          <p14:tracePt t="15114" x="8261350" y="2616200"/>
          <p14:tracePt t="15122" x="8299450" y="2616200"/>
          <p14:tracePt t="15130" x="8335963" y="2616200"/>
          <p14:tracePt t="15138" x="8374063" y="2616200"/>
          <p14:tracePt t="15147" x="8412163" y="2616200"/>
          <p14:tracePt t="15155" x="8435975" y="2616200"/>
          <p14:tracePt t="15163" x="8461375" y="2616200"/>
          <p14:tracePt t="15170" x="8486775" y="2616200"/>
          <p14:tracePt t="15179" x="8512175" y="2616200"/>
          <p14:tracePt t="15186" x="8524875" y="2616200"/>
          <p14:tracePt t="15195" x="8537575" y="2616200"/>
          <p14:tracePt t="15203" x="8561388" y="2616200"/>
          <p14:tracePt t="15219" x="8574088" y="2616200"/>
          <p14:tracePt t="15235" x="8586788" y="2616200"/>
          <p14:tracePt t="15252" x="8599488" y="2616200"/>
          <p14:tracePt t="15259" x="8612188" y="2616200"/>
          <p14:tracePt t="15267" x="8624888" y="2616200"/>
          <p14:tracePt t="15275" x="8650288" y="2616200"/>
          <p14:tracePt t="15291" x="8661400" y="2616200"/>
          <p14:tracePt t="15299" x="8686800" y="2616200"/>
          <p14:tracePt t="15307" x="8712200" y="2640013"/>
          <p14:tracePt t="15314" x="8724900" y="2640013"/>
          <p14:tracePt t="15323" x="8750300" y="2640013"/>
          <p14:tracePt t="15331" x="8774113" y="2640013"/>
          <p14:tracePt t="15338" x="8799513" y="2640013"/>
          <p14:tracePt t="15347" x="8812213" y="2640013"/>
          <p14:tracePt t="15354" x="8824913" y="2640013"/>
          <p14:tracePt t="15363" x="8850313" y="2640013"/>
          <p14:tracePt t="15371" x="8863013" y="2640013"/>
          <p14:tracePt t="15379" x="8874125" y="2640013"/>
          <p14:tracePt t="15387" x="8886825" y="2640013"/>
          <p14:tracePt t="15394" x="8899525" y="2627313"/>
          <p14:tracePt t="15402" x="8912225" y="2616200"/>
          <p14:tracePt t="15411" x="8924925" y="2590800"/>
          <p14:tracePt t="15419" x="8924925" y="2578100"/>
          <p14:tracePt t="15427" x="8937625" y="2565400"/>
          <p14:tracePt t="15435" x="8937625" y="2540000"/>
          <p14:tracePt t="15443" x="8937625" y="2527300"/>
          <p14:tracePt t="15452" x="8937625" y="2516188"/>
          <p14:tracePt t="15459" x="8937625" y="2478088"/>
          <p14:tracePt t="15468" x="8937625" y="2465388"/>
          <p14:tracePt t="15475" x="8937625" y="2439988"/>
          <p14:tracePt t="15482" x="8937625" y="2427288"/>
          <p14:tracePt t="15491" x="8937625" y="2403475"/>
          <p14:tracePt t="15499" x="8937625" y="2378075"/>
          <p14:tracePt t="15507" x="8937625" y="2352675"/>
          <p14:tracePt t="15515" x="8937625" y="2339975"/>
          <p14:tracePt t="15523" x="8937625" y="2314575"/>
          <p14:tracePt t="15531" x="8937625" y="2303463"/>
          <p14:tracePt t="15538" x="8924925" y="2290763"/>
          <p14:tracePt t="15546" x="8899525" y="2265363"/>
          <p14:tracePt t="15554" x="8886825" y="2252663"/>
          <p14:tracePt t="15562" x="8863013" y="2239963"/>
          <p14:tracePt t="15570" x="8837613" y="2227263"/>
          <p14:tracePt t="15579" x="8799513" y="2201863"/>
          <p14:tracePt t="15587" x="8786813" y="2201863"/>
          <p14:tracePt t="15595" x="8750300" y="2190750"/>
          <p14:tracePt t="15603" x="8686800" y="2178050"/>
          <p14:tracePt t="15619" x="8637588" y="2178050"/>
          <p14:tracePt t="15627" x="8612188" y="2165350"/>
          <p14:tracePt t="15635" x="8548688" y="2165350"/>
          <p14:tracePt t="15643" x="8512175" y="2165350"/>
          <p14:tracePt t="15652" x="8461375" y="2165350"/>
          <p14:tracePt t="15658" x="8424863" y="2165350"/>
          <p14:tracePt t="15668" x="8412163" y="2165350"/>
          <p14:tracePt t="15675" x="8374063" y="2165350"/>
          <p14:tracePt t="15683" x="8348663" y="2165350"/>
          <p14:tracePt t="15690" x="8324850" y="2165350"/>
          <p14:tracePt t="15707" x="8299450" y="2165350"/>
          <p14:tracePt t="15714" x="8274050" y="2165350"/>
          <p14:tracePt t="15722" x="8248650" y="2165350"/>
          <p14:tracePt t="15730" x="8212138" y="2165350"/>
          <p14:tracePt t="15738" x="8174038" y="2165350"/>
          <p14:tracePt t="15746" x="8135938" y="2165350"/>
          <p14:tracePt t="15754" x="8099425" y="2165350"/>
          <p14:tracePt t="15762" x="8086725" y="2165350"/>
          <p14:tracePt t="15770" x="8048625" y="2178050"/>
          <p14:tracePt t="15778" x="8035925" y="2178050"/>
          <p14:tracePt t="15786" x="8010525" y="2178050"/>
          <p14:tracePt t="15802" x="8010525" y="2190750"/>
          <p14:tracePt t="15826" x="7999413" y="2190750"/>
          <p14:tracePt t="15834" x="7999413" y="2201863"/>
          <p14:tracePt t="15867" x="7999413" y="2214563"/>
          <p14:tracePt t="15875" x="7999413" y="2227263"/>
          <p14:tracePt t="15883" x="7999413" y="2252663"/>
          <p14:tracePt t="15890" x="7999413" y="2290763"/>
          <p14:tracePt t="15898" x="8023225" y="2314575"/>
          <p14:tracePt t="15906" x="8035925" y="2327275"/>
          <p14:tracePt t="15914" x="8061325" y="2365375"/>
          <p14:tracePt t="15922" x="8110538" y="2403475"/>
          <p14:tracePt t="15930" x="8174038" y="2439988"/>
          <p14:tracePt t="15938" x="8223250" y="2465388"/>
          <p14:tracePt t="15953" x="8324850" y="2516188"/>
          <p14:tracePt t="15955" x="8374063" y="2540000"/>
          <p14:tracePt t="15962" x="8474075" y="2578100"/>
          <p14:tracePt t="15970" x="8548688" y="2603500"/>
          <p14:tracePt t="15978" x="8650288" y="2603500"/>
          <p14:tracePt t="15987" x="8737600" y="2627313"/>
          <p14:tracePt t="15994" x="8863013" y="2640013"/>
          <p14:tracePt t="16003" x="8924925" y="2640013"/>
          <p14:tracePt t="16011" x="8999538" y="2652713"/>
          <p14:tracePt t="16018" x="9088438" y="2665413"/>
          <p14:tracePt t="16027" x="9112250" y="2665413"/>
          <p14:tracePt t="16035" x="9150350" y="2665413"/>
          <p14:tracePt t="16042" x="9188450" y="2665413"/>
          <p14:tracePt t="16058" x="9199563" y="2665413"/>
          <p14:tracePt t="16068" x="9212263" y="2665413"/>
          <p14:tracePt t="16074" x="9224963" y="2665413"/>
          <p14:tracePt t="16099" x="9237663" y="2652713"/>
          <p14:tracePt t="16122" x="9237663" y="2616200"/>
          <p14:tracePt t="16130" x="9237663" y="2603500"/>
          <p14:tracePt t="16146" x="9237663" y="2578100"/>
          <p14:tracePt t="16162" x="9237663" y="2565400"/>
          <p14:tracePt t="16170" x="9237663" y="2527300"/>
          <p14:tracePt t="16186" x="9237663" y="2503488"/>
          <p14:tracePt t="16195" x="9237663" y="2478088"/>
          <p14:tracePt t="16202" x="9212263" y="2439988"/>
          <p14:tracePt t="16211" x="9163050" y="2403475"/>
          <p14:tracePt t="16219" x="9137650" y="2365375"/>
          <p14:tracePt t="16226" x="9088438" y="2339975"/>
          <p14:tracePt t="16234" x="9050338" y="2314575"/>
          <p14:tracePt t="16242" x="8986838" y="2278063"/>
          <p14:tracePt t="16251" x="8950325" y="2265363"/>
          <p14:tracePt t="16258" x="8874125" y="2227263"/>
          <p14:tracePt t="16267" x="8850313" y="2201863"/>
          <p14:tracePt t="16274" x="8799513" y="2190750"/>
          <p14:tracePt t="16284" x="8786813" y="2178050"/>
          <p14:tracePt t="16291" x="8750300" y="2165350"/>
          <p14:tracePt t="16298" x="8737600" y="2165350"/>
          <p14:tracePt t="16306" x="8712200" y="2165350"/>
          <p14:tracePt t="16315" x="8699500" y="2165350"/>
          <p14:tracePt t="16322" x="8661400" y="2165350"/>
          <p14:tracePt t="16331" x="8624888" y="2165350"/>
          <p14:tracePt t="16347" x="8612188" y="2165350"/>
          <p14:tracePt t="16362" x="8599488" y="2165350"/>
          <p14:tracePt t="16370" x="8586788" y="2178050"/>
          <p14:tracePt t="16378" x="8574088" y="2178050"/>
          <p14:tracePt t="16402" x="8574088" y="2190750"/>
          <p14:tracePt t="16410" x="8574088" y="2201863"/>
          <p14:tracePt t="16427" x="8574088" y="2214563"/>
          <p14:tracePt t="16435" x="8574088" y="2227263"/>
          <p14:tracePt t="16442" x="8574088" y="2239963"/>
          <p14:tracePt t="16451" x="8586788" y="2252663"/>
          <p14:tracePt t="16459" x="8612188" y="2252663"/>
          <p14:tracePt t="16467" x="8624888" y="2252663"/>
          <p14:tracePt t="16474" x="8661400" y="2265363"/>
          <p14:tracePt t="16484" x="8699500" y="2265363"/>
          <p14:tracePt t="16490" x="8737600" y="2265363"/>
          <p14:tracePt t="16499" x="8774113" y="2278063"/>
          <p14:tracePt t="16506" x="8812213" y="2278063"/>
          <p14:tracePt t="16515" x="8850313" y="2278063"/>
          <p14:tracePt t="16523" x="8886825" y="2278063"/>
          <p14:tracePt t="16530" x="8899525" y="2278063"/>
          <p14:tracePt t="16610" x="8837613" y="2290763"/>
          <p14:tracePt t="16618" x="8737600" y="2303463"/>
          <p14:tracePt t="16626" x="8612188" y="2303463"/>
          <p14:tracePt t="16634" x="8474075" y="2314575"/>
          <p14:tracePt t="16642" x="8324850" y="2314575"/>
          <p14:tracePt t="16651" x="8174038" y="2314575"/>
          <p14:tracePt t="16658" x="8023225" y="2314575"/>
          <p14:tracePt t="16667" x="7861300" y="2314575"/>
          <p14:tracePt t="16674" x="7723188" y="2314575"/>
          <p14:tracePt t="16684" x="7572375" y="2314575"/>
          <p14:tracePt t="16690" x="7448550" y="2352675"/>
          <p14:tracePt t="16700" x="7297738" y="2352675"/>
          <p14:tracePt t="16706" x="7159625" y="2365375"/>
          <p14:tracePt t="16715" x="7059613" y="2378075"/>
          <p14:tracePt t="16722" x="6972300" y="2390775"/>
          <p14:tracePt t="16731" x="6872288" y="2414588"/>
          <p14:tracePt t="16738" x="6784975" y="2427288"/>
          <p14:tracePt t="16746" x="6684963" y="2439988"/>
          <p14:tracePt t="16755" x="6596063" y="2452688"/>
          <p14:tracePt t="16763" x="6483350" y="2490788"/>
          <p14:tracePt t="16770" x="6421438" y="2503488"/>
          <p14:tracePt t="16779" x="6359525" y="2540000"/>
          <p14:tracePt t="16787" x="6296025" y="2552700"/>
          <p14:tracePt t="16795" x="6270625" y="2565400"/>
          <p14:tracePt t="16802" x="6246813" y="2590800"/>
          <p14:tracePt t="16810" x="6221413" y="2590800"/>
          <p14:tracePt t="16818" x="6196013" y="2616200"/>
          <p14:tracePt t="16826" x="6157913" y="2627313"/>
          <p14:tracePt t="16835" x="6134100" y="2640013"/>
          <p14:tracePt t="16843" x="6108700" y="2652713"/>
          <p14:tracePt t="16850" x="6070600" y="2665413"/>
          <p14:tracePt t="16859" x="6021388" y="2690813"/>
          <p14:tracePt t="16867" x="5970588" y="2703513"/>
          <p14:tracePt t="16875" x="5895975" y="2728913"/>
          <p14:tracePt t="16883" x="5845175" y="2752725"/>
          <p14:tracePt t="16891" x="5783263" y="2765425"/>
          <p14:tracePt t="16900" x="5719763" y="2778125"/>
          <p14:tracePt t="16907" x="5607050" y="2816225"/>
          <p14:tracePt t="16915" x="5545138" y="2816225"/>
          <p14:tracePt t="16922" x="5470525" y="2828925"/>
          <p14:tracePt t="16931" x="5383213" y="2840038"/>
          <p14:tracePt t="16938" x="5319713" y="2865438"/>
          <p14:tracePt t="16951" x="5245100" y="2865438"/>
          <p14:tracePt t="16955" x="5181600" y="2865438"/>
          <p14:tracePt t="16962" x="5145088" y="2865438"/>
          <p14:tracePt t="16971" x="5094288" y="2865438"/>
          <p14:tracePt t="16978" x="5057775" y="2878138"/>
          <p14:tracePt t="16987" x="5006975" y="2878138"/>
          <p14:tracePt t="16994" x="4981575" y="2890838"/>
          <p14:tracePt t="17003" x="4968875" y="2890838"/>
          <p14:tracePt t="17011" x="4945063" y="2903538"/>
          <p14:tracePt t="17018" x="4906963" y="2903538"/>
          <p14:tracePt t="17027" x="4881563" y="2903538"/>
          <p14:tracePt t="17035" x="4856163" y="2916238"/>
          <p14:tracePt t="17043" x="4832350" y="2916238"/>
          <p14:tracePt t="17051" x="4819650" y="2916238"/>
          <p14:tracePt t="17059" x="4794250" y="2916238"/>
          <p14:tracePt t="17067" x="4781550" y="2916238"/>
          <p14:tracePt t="17074" x="4768850" y="2916238"/>
          <p14:tracePt t="17226" x="4781550" y="2916238"/>
          <p14:tracePt t="17235" x="4819650" y="2916238"/>
          <p14:tracePt t="17242" x="4856163" y="2903538"/>
          <p14:tracePt t="17251" x="4881563" y="2903538"/>
          <p14:tracePt t="17259" x="4932363" y="2903538"/>
          <p14:tracePt t="17267" x="4968875" y="2890838"/>
          <p14:tracePt t="17274" x="5032375" y="2890838"/>
          <p14:tracePt t="17283" x="5081588" y="2890838"/>
          <p14:tracePt t="17290" x="5145088" y="2865438"/>
          <p14:tracePt t="17299" x="5194300" y="2865438"/>
          <p14:tracePt t="17306" x="5245100" y="2865438"/>
          <p14:tracePt t="17316" x="5270500" y="2865438"/>
          <p14:tracePt t="17322" x="5294313" y="2865438"/>
          <p14:tracePt t="17331" x="5307013" y="2865438"/>
          <p14:tracePt t="17346" x="5319713" y="2865438"/>
          <p14:tracePt t="17818" x="5332413" y="2865438"/>
          <p14:tracePt t="17826" x="5357813" y="2865438"/>
          <p14:tracePt t="17834" x="5383213" y="2865438"/>
          <p14:tracePt t="17842" x="5407025" y="2865438"/>
          <p14:tracePt t="17851" x="5445125" y="2865438"/>
          <p14:tracePt t="17858" x="5457825" y="2865438"/>
          <p14:tracePt t="17867" x="5470525" y="2865438"/>
          <p14:tracePt t="17874" x="5483225" y="2865438"/>
          <p14:tracePt t="17883" x="5495925" y="2865438"/>
          <p14:tracePt t="17899" x="5507038" y="2865438"/>
          <p14:tracePt t="17955" x="5519738" y="2865438"/>
          <p14:tracePt t="17962" x="5532438" y="2865438"/>
          <p14:tracePt t="17970" x="5545138" y="2865438"/>
          <p14:tracePt t="17978" x="5557838" y="2865438"/>
          <p14:tracePt t="17994" x="5583238" y="2852738"/>
          <p14:tracePt t="18010" x="5595938" y="2852738"/>
          <p14:tracePt t="18026" x="5632450" y="2852738"/>
          <p14:tracePt t="18122" x="5645150" y="2852738"/>
          <p14:tracePt t="18179" x="5670550" y="2852738"/>
          <p14:tracePt t="18210" x="5683250" y="2852738"/>
          <p14:tracePt t="18227" x="5695950" y="2828925"/>
          <p14:tracePt t="18235" x="5708650" y="2828925"/>
          <p14:tracePt t="18251" x="5719763" y="2828925"/>
          <p14:tracePt t="18259" x="5745163" y="2828925"/>
          <p14:tracePt t="18275" x="5757863" y="2828925"/>
          <p14:tracePt t="18290" x="5770563" y="2828925"/>
          <p14:tracePt t="18299" x="5783263" y="2828925"/>
          <p14:tracePt t="18306" x="5795963" y="2828925"/>
          <p14:tracePt t="18315" x="5821363" y="2828925"/>
          <p14:tracePt t="18332" x="5832475" y="2816225"/>
          <p14:tracePt t="18363" x="5845175" y="2816225"/>
          <p14:tracePt t="18370" x="5857875" y="2816225"/>
          <p14:tracePt t="18378" x="5870575" y="2816225"/>
          <p14:tracePt t="18394" x="5883275" y="2816225"/>
          <p14:tracePt t="18402" x="5908675" y="2803525"/>
          <p14:tracePt t="18426" x="5932488" y="2803525"/>
          <p14:tracePt t="18450" x="5945188" y="2803525"/>
          <p14:tracePt t="18507" x="5957888" y="2790825"/>
          <p14:tracePt t="18539" x="5970588" y="2790825"/>
          <p14:tracePt t="18571" x="5983288" y="2790825"/>
          <p14:tracePt t="18586" x="5995988" y="2790825"/>
          <p14:tracePt t="18594" x="6008688" y="2790825"/>
          <p14:tracePt t="18602" x="6021388" y="2790825"/>
          <p14:tracePt t="18611" x="6034088" y="2790825"/>
          <p14:tracePt t="18618" x="6057900" y="2790825"/>
          <p14:tracePt t="18626" x="6096000" y="2790825"/>
          <p14:tracePt t="18634" x="6134100" y="2790825"/>
          <p14:tracePt t="18642" x="6170613" y="2790825"/>
          <p14:tracePt t="18650" x="6221413" y="2790825"/>
          <p14:tracePt t="18659" x="6259513" y="2790825"/>
          <p14:tracePt t="18667" x="6308725" y="2790825"/>
          <p14:tracePt t="18675" x="6359525" y="2790825"/>
          <p14:tracePt t="18683" x="6396038" y="2790825"/>
          <p14:tracePt t="18690" x="6434138" y="2790825"/>
          <p14:tracePt t="18699" x="6472238" y="2790825"/>
          <p14:tracePt t="18706" x="6496050" y="2790825"/>
          <p14:tracePt t="18714" x="6521450" y="2790825"/>
          <p14:tracePt t="18722" x="6559550" y="2790825"/>
          <p14:tracePt t="18731" x="6572250" y="2790825"/>
          <p14:tracePt t="18739" x="6596063" y="2778125"/>
          <p14:tracePt t="18748" x="6634163" y="2778125"/>
          <p14:tracePt t="18754" x="6672263" y="2778125"/>
          <p14:tracePt t="18764" x="6708775" y="2778125"/>
          <p14:tracePt t="18771" x="6746875" y="2778125"/>
          <p14:tracePt t="18779" x="6759575" y="2778125"/>
          <p14:tracePt t="18787" x="6797675" y="2778125"/>
          <p14:tracePt t="18802" x="6821488" y="2778125"/>
          <p14:tracePt t="18810" x="6846888" y="2778125"/>
          <p14:tracePt t="18819" x="6872288" y="2778125"/>
          <p14:tracePt t="18834" x="6897688" y="2778125"/>
          <p14:tracePt t="18843" x="6910388" y="2778125"/>
          <p14:tracePt t="18859" x="6921500" y="2778125"/>
          <p14:tracePt t="18867" x="6934200" y="2778125"/>
          <p14:tracePt t="18874" x="6946900" y="2778125"/>
          <p14:tracePt t="18883" x="6959600" y="2778125"/>
          <p14:tracePt t="18890" x="6972300" y="2778125"/>
          <p14:tracePt t="18899" x="6985000" y="2778125"/>
          <p14:tracePt t="18906" x="7010400" y="2778125"/>
          <p14:tracePt t="18914" x="7021513" y="2778125"/>
          <p14:tracePt t="18922" x="7034213" y="2778125"/>
          <p14:tracePt t="18931" x="7059613" y="2778125"/>
          <p14:tracePt t="18939" x="7085013" y="2778125"/>
          <p14:tracePt t="18947" x="7123113" y="2778125"/>
          <p14:tracePt t="18955" x="7159625" y="2778125"/>
          <p14:tracePt t="18965" x="7172325" y="2778125"/>
          <p14:tracePt t="18971" x="7210425" y="2778125"/>
          <p14:tracePt t="18979" x="7223125" y="2778125"/>
          <p14:tracePt t="18987" x="7259638" y="2778125"/>
          <p14:tracePt t="18995" x="7285038" y="2778125"/>
          <p14:tracePt t="19003" x="7310438" y="2778125"/>
          <p14:tracePt t="19010" x="7335838" y="2778125"/>
          <p14:tracePt t="19019" x="7348538" y="2778125"/>
          <p14:tracePt t="19027" x="7372350" y="2778125"/>
          <p14:tracePt t="19034" x="7397750" y="2778125"/>
          <p14:tracePt t="19050" x="7410450" y="2778125"/>
          <p14:tracePt t="19058" x="7435850" y="2778125"/>
          <p14:tracePt t="19074" x="7448550" y="2778125"/>
          <p14:tracePt t="19323" x="7459663" y="2778125"/>
          <p14:tracePt t="19355" x="7472363" y="2778125"/>
          <p14:tracePt t="19371" x="7485063" y="2778125"/>
          <p14:tracePt t="19387" x="7497763" y="2778125"/>
          <p14:tracePt t="19403" x="7510463" y="2778125"/>
          <p14:tracePt t="19411" x="7523163" y="2778125"/>
          <p14:tracePt t="19419" x="7535863" y="2778125"/>
          <p14:tracePt t="19426" x="7548563" y="2778125"/>
          <p14:tracePt t="19434" x="7572375" y="2778125"/>
          <p14:tracePt t="19443" x="7585075" y="2778125"/>
          <p14:tracePt t="19450" x="7610475" y="2778125"/>
          <p14:tracePt t="19459" x="7635875" y="2778125"/>
          <p14:tracePt t="19466" x="7661275" y="2778125"/>
          <p14:tracePt t="19474" x="7697788" y="2778125"/>
          <p14:tracePt t="19482" x="7710488" y="2778125"/>
          <p14:tracePt t="19490" x="7735888" y="2778125"/>
          <p14:tracePt t="19499" x="7761288" y="2778125"/>
          <p14:tracePt t="19515" x="7773988" y="2790825"/>
          <p14:tracePt t="19618" x="7785100" y="2790825"/>
          <p14:tracePt t="19651" x="7761288" y="2803525"/>
          <p14:tracePt t="19658" x="7748588" y="2803525"/>
          <p14:tracePt t="19666" x="7710488" y="2803525"/>
          <p14:tracePt t="19674" x="7685088" y="2803525"/>
          <p14:tracePt t="19682" x="7648575" y="2803525"/>
          <p14:tracePt t="19690" x="7610475" y="2803525"/>
          <p14:tracePt t="19698" x="7561263" y="2803525"/>
          <p14:tracePt t="19706" x="7523163" y="2803525"/>
          <p14:tracePt t="19715" x="7472363" y="2803525"/>
          <p14:tracePt t="19722" x="7435850" y="2803525"/>
          <p14:tracePt t="19731" x="7385050" y="2803525"/>
          <p14:tracePt t="19738" x="7359650" y="2803525"/>
          <p14:tracePt t="19747" x="7323138" y="2803525"/>
          <p14:tracePt t="19754" x="7297738" y="2803525"/>
          <p14:tracePt t="19763" x="7272338" y="2803525"/>
          <p14:tracePt t="19771" x="7246938" y="2803525"/>
          <p14:tracePt t="19780" x="7235825" y="2803525"/>
          <p14:tracePt t="19787" x="7223125" y="2803525"/>
          <p14:tracePt t="19987" x="7210425" y="2803525"/>
          <p14:tracePt t="19995" x="7210425" y="2816225"/>
          <p14:tracePt t="20002" x="7197725" y="2816225"/>
          <p14:tracePt t="20018" x="7197725" y="2828925"/>
          <p14:tracePt t="20026" x="7185025" y="2828925"/>
          <p14:tracePt t="20035" x="7172325" y="2840038"/>
          <p14:tracePt t="20042" x="7159625" y="2852738"/>
          <p14:tracePt t="20051" x="7134225" y="2865438"/>
          <p14:tracePt t="20058" x="7110413" y="2865438"/>
          <p14:tracePt t="20067" x="7072313" y="2878138"/>
          <p14:tracePt t="20074" x="7021513" y="2878138"/>
          <p14:tracePt t="20083" x="6959600" y="2890838"/>
          <p14:tracePt t="20091" x="6910388" y="2890838"/>
          <p14:tracePt t="20099" x="6821488" y="2890838"/>
          <p14:tracePt t="20106" x="6734175" y="2916238"/>
          <p14:tracePt t="20114" x="6659563" y="2928938"/>
          <p14:tracePt t="20123" x="6546850" y="2928938"/>
          <p14:tracePt t="20131" x="6434138" y="2928938"/>
          <p14:tracePt t="20138" x="6334125" y="2928938"/>
          <p14:tracePt t="20147" x="6234113" y="2928938"/>
          <p14:tracePt t="20154" x="6121400" y="2928938"/>
          <p14:tracePt t="20163" x="6021388" y="2928938"/>
          <p14:tracePt t="20171" x="5895975" y="2928938"/>
          <p14:tracePt t="20180" x="5795963" y="2928938"/>
          <p14:tracePt t="20186" x="5719763" y="2928938"/>
          <p14:tracePt t="20196" x="5619750" y="2928938"/>
          <p14:tracePt t="20203" x="5545138" y="2928938"/>
          <p14:tracePt t="20211" x="5483225" y="2928938"/>
          <p14:tracePt t="20218" x="5407025" y="2941638"/>
          <p14:tracePt t="20227" x="5357813" y="2941638"/>
          <p14:tracePt t="20235" x="5281613" y="2941638"/>
          <p14:tracePt t="20243" x="5194300" y="2965450"/>
          <p14:tracePt t="20250" x="5145088" y="2978150"/>
          <p14:tracePt t="20259" x="5094288" y="3003550"/>
          <p14:tracePt t="20267" x="5019675" y="3028950"/>
          <p14:tracePt t="20274" x="4945063" y="3054350"/>
          <p14:tracePt t="20283" x="4894263" y="3065463"/>
          <p14:tracePt t="20290" x="4832350" y="3078163"/>
          <p14:tracePt t="20298" x="4794250" y="3090863"/>
          <p14:tracePt t="20307" x="4732338" y="3090863"/>
          <p14:tracePt t="20314" x="4694238" y="3103563"/>
          <p14:tracePt t="20322" x="4630738" y="3103563"/>
          <p14:tracePt t="20331" x="4594225" y="3116263"/>
          <p14:tracePt t="20339" x="4581525" y="3116263"/>
          <p14:tracePt t="20347" x="4543425" y="3116263"/>
          <p14:tracePt t="20355" x="4530725" y="3116263"/>
          <p14:tracePt t="20459" x="4530725" y="3128963"/>
          <p14:tracePt t="20466" x="4543425" y="3128963"/>
          <p14:tracePt t="20474" x="4556125" y="3128963"/>
          <p14:tracePt t="20482" x="4594225" y="3128963"/>
          <p14:tracePt t="20491" x="4630738" y="3128963"/>
          <p14:tracePt t="20499" x="4681538" y="3128963"/>
          <p14:tracePt t="20507" x="4719638" y="3128963"/>
          <p14:tracePt t="20515" x="4756150" y="3128963"/>
          <p14:tracePt t="20522" x="4781550" y="3128963"/>
          <p14:tracePt t="20531" x="4832350" y="3128963"/>
          <p14:tracePt t="20539" x="4856163" y="3128963"/>
          <p14:tracePt t="20547" x="4868863" y="3128963"/>
          <p14:tracePt t="20555" x="4881563" y="3128963"/>
          <p14:tracePt t="20563" x="4894263" y="3128963"/>
          <p14:tracePt t="20570" x="4906963" y="3128963"/>
          <p14:tracePt t="20747" x="4906963" y="3116263"/>
          <p14:tracePt t="20763" x="4906963" y="3103563"/>
          <p14:tracePt t="20770" x="4919663" y="3103563"/>
          <p14:tracePt t="20795" x="4932363" y="3090863"/>
          <p14:tracePt t="20811" x="4932363" y="3078163"/>
          <p14:tracePt t="20819" x="4945063" y="3078163"/>
          <p14:tracePt t="20827" x="4945063" y="3065463"/>
          <p14:tracePt t="20835" x="4956175" y="3065463"/>
          <p14:tracePt t="20843" x="4968875" y="3065463"/>
          <p14:tracePt t="20851" x="5019675" y="3065463"/>
          <p14:tracePt t="20859" x="5045075" y="3054350"/>
          <p14:tracePt t="20866" x="5119688" y="3054350"/>
          <p14:tracePt t="20874" x="5194300" y="3054350"/>
          <p14:tracePt t="20882" x="5245100" y="3054350"/>
          <p14:tracePt t="20890" x="5332413" y="3054350"/>
          <p14:tracePt t="20898" x="5432425" y="3054350"/>
          <p14:tracePt t="20907" x="5507038" y="3054350"/>
          <p14:tracePt t="20914" x="5583238" y="3054350"/>
          <p14:tracePt t="20922" x="5657850" y="3054350"/>
          <p14:tracePt t="20931" x="5719763" y="3054350"/>
          <p14:tracePt t="20938" x="5757863" y="3054350"/>
          <p14:tracePt t="20948" x="5808663" y="3054350"/>
          <p14:tracePt t="20954" x="5821363" y="3054350"/>
          <p14:tracePt t="20962" x="5857875" y="3054350"/>
          <p14:tracePt t="20970" x="5870575" y="3054350"/>
          <p14:tracePt t="20979" x="5895975" y="3054350"/>
          <p14:tracePt t="20987" x="5932488" y="3054350"/>
          <p14:tracePt t="20996" x="5957888" y="3054350"/>
          <p14:tracePt t="21003" x="5995988" y="3054350"/>
          <p14:tracePt t="21012" x="6034088" y="3054350"/>
          <p14:tracePt t="21018" x="6070600" y="3054350"/>
          <p14:tracePt t="21027" x="6108700" y="3054350"/>
          <p14:tracePt t="21034" x="6146800" y="3054350"/>
          <p14:tracePt t="21043" x="6183313" y="3054350"/>
          <p14:tracePt t="21050" x="6208713" y="3054350"/>
          <p14:tracePt t="21058" x="6259513" y="3054350"/>
          <p14:tracePt t="21066" x="6283325" y="3054350"/>
          <p14:tracePt t="21074" x="6321425" y="3054350"/>
          <p14:tracePt t="21082" x="6359525" y="3054350"/>
          <p14:tracePt t="21090" x="6370638" y="3054350"/>
          <p14:tracePt t="21099" x="6396038" y="3054350"/>
          <p14:tracePt t="21106" x="6408738" y="3054350"/>
          <p14:tracePt t="21115" x="6421438" y="3054350"/>
          <p14:tracePt t="21122" x="6434138" y="3054350"/>
          <p14:tracePt t="21139" x="6446838" y="3054350"/>
          <p14:tracePt t="21402" x="6434138" y="3054350"/>
          <p14:tracePt t="21419" x="6421438" y="3054350"/>
          <p14:tracePt t="21571" x="6446838" y="3054350"/>
          <p14:tracePt t="21578" x="6459538" y="3054350"/>
          <p14:tracePt t="21595" x="6483350" y="3054350"/>
          <p14:tracePt t="21602" x="6496050" y="3054350"/>
          <p14:tracePt t="21611" x="6521450" y="3054350"/>
          <p14:tracePt t="21619" x="6534150" y="3054350"/>
          <p14:tracePt t="21628" x="6559550" y="3054350"/>
          <p14:tracePt t="21634" x="6572250" y="3054350"/>
          <p14:tracePt t="21644" x="6596063" y="3054350"/>
          <p14:tracePt t="21650" x="6621463" y="3054350"/>
          <p14:tracePt t="21659" x="6646863" y="3054350"/>
          <p14:tracePt t="21666" x="6659563" y="3054350"/>
          <p14:tracePt t="21674" x="6672263" y="3054350"/>
          <p14:tracePt t="21682" x="6696075" y="3054350"/>
          <p14:tracePt t="21698" x="6708775" y="3054350"/>
          <p14:tracePt t="21706" x="6721475" y="3054350"/>
          <p14:tracePt t="21714" x="6734175" y="3054350"/>
          <p14:tracePt t="21731" x="6746875" y="3054350"/>
          <p14:tracePt t="21866" x="6759575" y="3054350"/>
          <p14:tracePt t="21938" x="6746875" y="3054350"/>
          <p14:tracePt t="21954" x="6734175" y="3054350"/>
          <p14:tracePt t="21978" x="6721475" y="3054350"/>
          <p14:tracePt t="22003" x="6708775" y="3054350"/>
          <p14:tracePt t="22043" x="6696075" y="3054350"/>
          <p14:tracePt t="22060" x="6684963" y="3054350"/>
          <p14:tracePt t="22075" x="6672263" y="3054350"/>
          <p14:tracePt t="22090" x="6659563" y="3054350"/>
          <p14:tracePt t="22107" x="6634163" y="3054350"/>
          <p14:tracePt t="22211" x="6621463" y="3054350"/>
          <p14:tracePt t="22338" x="6596063" y="3065463"/>
          <p14:tracePt t="22347" x="6584950" y="3090863"/>
          <p14:tracePt t="22355" x="6559550" y="3103563"/>
          <p14:tracePt t="22363" x="6483350" y="3116263"/>
          <p14:tracePt t="22371" x="6408738" y="3128963"/>
          <p14:tracePt t="22379" x="6296025" y="3154363"/>
          <p14:tracePt t="22386" x="6183313" y="3190875"/>
          <p14:tracePt t="22395" x="6045200" y="3203575"/>
          <p14:tracePt t="22403" x="5895975" y="3228975"/>
          <p14:tracePt t="22410" x="5745163" y="3241675"/>
          <p14:tracePt t="22419" x="5595938" y="3254375"/>
          <p14:tracePt t="22427" x="5407025" y="3267075"/>
          <p14:tracePt t="22434" x="5270500" y="3303588"/>
          <p14:tracePt t="22444" x="5132388" y="3316288"/>
          <p14:tracePt t="22451" x="4981575" y="3341688"/>
          <p14:tracePt t="22460" x="4868863" y="3367088"/>
          <p14:tracePt t="22466" x="4743450" y="3378200"/>
          <p14:tracePt t="22475" x="4619625" y="3378200"/>
          <p14:tracePt t="22483" x="4494213" y="3390900"/>
          <p14:tracePt t="22490" x="4394200" y="3390900"/>
          <p14:tracePt t="22499" x="4281488" y="3390900"/>
          <p14:tracePt t="22507" x="4217988" y="3390900"/>
          <p14:tracePt t="22514" x="4156075" y="3390900"/>
          <p14:tracePt t="22522" x="4105275" y="3390900"/>
          <p14:tracePt t="22531" x="4056063" y="3390900"/>
          <p14:tracePt t="22539" x="4005263" y="3390900"/>
          <p14:tracePt t="22547" x="3956050" y="3378200"/>
          <p14:tracePt t="22554" x="3879850" y="3354388"/>
          <p14:tracePt t="22563" x="3792538" y="3303588"/>
          <p14:tracePt t="22571" x="3717925" y="3278188"/>
          <p14:tracePt t="22579" x="3630613" y="3241675"/>
          <p14:tracePt t="22587" x="3517900" y="3216275"/>
          <p14:tracePt t="22595" x="3441700" y="3178175"/>
          <p14:tracePt t="22603" x="3341688" y="3154363"/>
          <p14:tracePt t="22611" x="3254375" y="3116263"/>
          <p14:tracePt t="22619" x="3154363" y="3090863"/>
          <p14:tracePt t="22627" x="3054350" y="3090863"/>
          <p14:tracePt t="22634" x="2941638" y="3065463"/>
          <p14:tracePt t="22644" x="2867025" y="3054350"/>
          <p14:tracePt t="22650" x="2778125" y="3041650"/>
          <p14:tracePt t="22660" x="2703513" y="3003550"/>
          <p14:tracePt t="22667" x="2678113" y="2990850"/>
          <p14:tracePt t="22676" x="2641600" y="2978150"/>
          <p14:tracePt t="22683" x="2616200" y="2978150"/>
          <p14:tracePt t="22691" x="2603500" y="2952750"/>
          <p14:tracePt t="22698" x="2590800" y="2952750"/>
          <p14:tracePt t="22715" x="2578100" y="2952750"/>
          <p14:tracePt t="22722" x="2565400" y="2952750"/>
          <p14:tracePt t="22746" x="2554288" y="2952750"/>
          <p14:tracePt t="22755" x="2528888" y="2952750"/>
          <p14:tracePt t="22763" x="2490788" y="2952750"/>
          <p14:tracePt t="22770" x="2465388" y="2952750"/>
          <p14:tracePt t="22778" x="2390775" y="2952750"/>
          <p14:tracePt t="22786" x="2303463" y="2952750"/>
          <p14:tracePt t="22795" x="2252663" y="2952750"/>
          <p14:tracePt t="22803" x="2190750" y="2952750"/>
          <p14:tracePt t="22810" x="2103438" y="2952750"/>
          <p14:tracePt t="22819" x="2078038" y="2952750"/>
          <p14:tracePt t="22826" x="2039938" y="2941638"/>
          <p14:tracePt t="22835" x="2014538" y="2941638"/>
          <p14:tracePt t="22843" x="1990725" y="2941638"/>
          <p14:tracePt t="22875" x="1978025" y="2928938"/>
          <p14:tracePt t="22906" x="1978025" y="2916238"/>
          <p14:tracePt t="22923" x="1978025" y="2903538"/>
          <p14:tracePt t="22938" x="1978025" y="2890838"/>
          <p14:tracePt t="22947" x="1978025" y="2878138"/>
          <p14:tracePt t="22954" x="2003425" y="2865438"/>
          <p14:tracePt t="22962" x="2003425" y="2852738"/>
          <p14:tracePt t="22970" x="2014538" y="2840038"/>
          <p14:tracePt t="22979" x="2027238" y="2828925"/>
          <p14:tracePt t="22986" x="2039938" y="2816225"/>
          <p14:tracePt t="22994" x="2052638" y="2816225"/>
          <p14:tracePt t="23002" x="2065338" y="2803525"/>
          <p14:tracePt t="23011" x="2078038" y="2790825"/>
          <p14:tracePt t="23018" x="2090738" y="2790825"/>
          <p14:tracePt t="23026" x="2116138" y="2778125"/>
          <p14:tracePt t="23050" x="2139950" y="2778125"/>
          <p14:tracePt t="23059" x="2152650" y="2778125"/>
          <p14:tracePt t="23076" x="2165350" y="2778125"/>
          <p14:tracePt t="23083" x="2178050" y="2778125"/>
          <p14:tracePt t="23091" x="2190750" y="2778125"/>
          <p14:tracePt t="23154" x="2203450" y="2778125"/>
          <p14:tracePt t="23178" x="2216150" y="2778125"/>
          <p14:tracePt t="23210" x="2228850" y="2778125"/>
          <p14:tracePt t="23234" x="2239963" y="2778125"/>
          <p14:tracePt t="23250" x="2265363" y="2778125"/>
          <p14:tracePt t="23267" x="2278063" y="2765425"/>
          <p14:tracePt t="23275" x="2290763" y="2765425"/>
          <p14:tracePt t="23282" x="2303463" y="2765425"/>
          <p14:tracePt t="23298" x="2328863" y="2765425"/>
          <p14:tracePt t="23307" x="2339975" y="2765425"/>
          <p14:tracePt t="23330" x="2352675" y="2765425"/>
          <p14:tracePt t="23530" x="2365375" y="2765425"/>
          <p14:tracePt t="23538" x="2378075" y="2765425"/>
          <p14:tracePt t="23555" x="2403475" y="2765425"/>
          <p14:tracePt t="23563" x="2428875" y="2790825"/>
          <p14:tracePt t="23571" x="2452688" y="2803525"/>
          <p14:tracePt t="23579" x="2478088" y="2816225"/>
          <p14:tracePt t="23586" x="2516188" y="2852738"/>
          <p14:tracePt t="23595" x="2528888" y="2852738"/>
          <p14:tracePt t="23602" x="2565400" y="2865438"/>
          <p14:tracePt t="23611" x="2603500" y="2903538"/>
          <p14:tracePt t="23619" x="2616200" y="2916238"/>
          <p14:tracePt t="23627" x="2667000" y="2952750"/>
          <p14:tracePt t="23634" x="2690813" y="2952750"/>
          <p14:tracePt t="23643" x="2728913" y="2978150"/>
          <p14:tracePt t="23651" x="2754313" y="2990850"/>
          <p14:tracePt t="23659" x="2790825" y="3003550"/>
          <p14:tracePt t="23667" x="2816225" y="3028950"/>
          <p14:tracePt t="23676" x="2828925" y="3041650"/>
          <p14:tracePt t="23683" x="2854325" y="3054350"/>
          <p14:tracePt t="23698" x="2879725" y="3078163"/>
          <p14:tracePt t="23707" x="2890838" y="3090863"/>
          <p14:tracePt t="23714" x="2903538" y="3103563"/>
          <p14:tracePt t="23723" x="2916238" y="3103563"/>
          <p14:tracePt t="23731" x="2928938" y="3116263"/>
          <p14:tracePt t="23739" x="2941638" y="3116263"/>
          <p14:tracePt t="23746" x="2941638" y="3154363"/>
          <p14:tracePt t="23762" x="2967038" y="3178175"/>
          <p14:tracePt t="23771" x="2967038" y="3190875"/>
          <p14:tracePt t="23779" x="2967038" y="3216275"/>
          <p14:tracePt t="23786" x="2979738" y="3241675"/>
          <p14:tracePt t="23794" x="2992438" y="3254375"/>
          <p14:tracePt t="23802" x="2992438" y="3278188"/>
          <p14:tracePt t="23810" x="3016250" y="3303588"/>
          <p14:tracePt t="23818" x="3028950" y="3328988"/>
          <p14:tracePt t="23827" x="3028950" y="3341688"/>
          <p14:tracePt t="23835" x="3028950" y="3367088"/>
          <p14:tracePt t="23843" x="3054350" y="3390900"/>
          <p14:tracePt t="23851" x="3054350" y="3416300"/>
          <p14:tracePt t="23859" x="3054350" y="3429000"/>
          <p14:tracePt t="23866" x="3067050" y="3467100"/>
          <p14:tracePt t="23875" x="3067050" y="3479800"/>
          <p14:tracePt t="23883" x="3079750" y="3503613"/>
          <p14:tracePt t="23892" x="3092450" y="3541713"/>
          <p14:tracePt t="23899" x="3103563" y="3554413"/>
          <p14:tracePt t="23909" x="3103563" y="3579813"/>
          <p14:tracePt t="23914" x="3103563" y="3603625"/>
          <p14:tracePt t="23923" x="3128963" y="3629025"/>
          <p14:tracePt t="23931" x="3141663" y="3667125"/>
          <p14:tracePt t="23939" x="3154363" y="3679825"/>
          <p14:tracePt t="23947" x="3154363" y="3692525"/>
          <p14:tracePt t="23960" x="3167063" y="3729038"/>
          <p14:tracePt t="23962" x="3192463" y="3754438"/>
          <p14:tracePt t="23971" x="3192463" y="3767138"/>
          <p14:tracePt t="23979" x="3192463" y="3792538"/>
          <p14:tracePt t="23986" x="3205163" y="3816350"/>
          <p14:tracePt t="23994" x="3216275" y="3829050"/>
          <p14:tracePt t="24002" x="3228975" y="3867150"/>
          <p14:tracePt t="24010" x="3241675" y="3879850"/>
          <p14:tracePt t="24018" x="3254375" y="3916363"/>
          <p14:tracePt t="24034" x="3254375" y="3929063"/>
          <p14:tracePt t="24043" x="3254375" y="3941763"/>
          <p14:tracePt t="24050" x="3267075" y="3954463"/>
          <p14:tracePt t="24058" x="3267075" y="3967163"/>
          <p14:tracePt t="24091" x="3267075" y="3979863"/>
          <p14:tracePt t="24107" x="3279775" y="3992563"/>
          <p14:tracePt t="24130" x="3279775" y="4005263"/>
          <p14:tracePt t="24146" x="3279775" y="4017963"/>
          <p14:tracePt t="24163" x="3279775" y="4029075"/>
          <p14:tracePt t="24267" x="3279775" y="4041775"/>
          <p14:tracePt t="24275" x="3267075" y="4029075"/>
          <p14:tracePt t="24283" x="3228975" y="3979863"/>
          <p14:tracePt t="24291" x="3179763" y="3905250"/>
          <p14:tracePt t="24299" x="3116263" y="3829050"/>
          <p14:tracePt t="24309" x="3028950" y="3703638"/>
          <p14:tracePt t="24315" x="2967038" y="3616325"/>
          <p14:tracePt t="24325" x="2903538" y="3529013"/>
          <p14:tracePt t="24331" x="2854325" y="3441700"/>
          <p14:tracePt t="24339" x="2816225" y="3390900"/>
          <p14:tracePt t="24347" x="2778125" y="3328988"/>
          <p14:tracePt t="24355" x="2754313" y="3278188"/>
          <p14:tracePt t="24363" x="2716213" y="3216275"/>
          <p14:tracePt t="24370" x="2716213" y="3178175"/>
          <p14:tracePt t="24379" x="2703513" y="3154363"/>
          <p14:tracePt t="24387" x="2703513" y="3128963"/>
          <p14:tracePt t="24395" x="2703513" y="3103563"/>
          <p14:tracePt t="24402" x="2703513" y="3090863"/>
          <p14:tracePt t="24410" x="2703513" y="3078163"/>
          <p14:tracePt t="24419" x="2703513" y="3065463"/>
          <p14:tracePt t="24427" x="2703513" y="3054350"/>
          <p14:tracePt t="24435" x="2703513" y="3041650"/>
          <p14:tracePt t="24451" x="2690813" y="3028950"/>
          <p14:tracePt t="24459" x="2690813" y="3016250"/>
          <p14:tracePt t="24474" x="2690813" y="3003550"/>
          <p14:tracePt t="24482" x="2678113" y="3003550"/>
          <p14:tracePt t="24492" x="2678113" y="2990850"/>
          <p14:tracePt t="24499" x="2667000" y="2978150"/>
          <p14:tracePt t="24508" x="2654300" y="2965450"/>
          <p14:tracePt t="24515" x="2641600" y="2952750"/>
          <p14:tracePt t="24525" x="2628900" y="2941638"/>
          <p14:tracePt t="24698" x="2628900" y="2952750"/>
          <p14:tracePt t="24707" x="2628900" y="2965450"/>
          <p14:tracePt t="24715" x="2628900" y="2990850"/>
          <p14:tracePt t="24723" x="2641600" y="3016250"/>
          <p14:tracePt t="24731" x="2654300" y="3054350"/>
          <p14:tracePt t="24739" x="2667000" y="3054350"/>
          <p14:tracePt t="24746" x="2678113" y="3078163"/>
          <p14:tracePt t="24755" x="2703513" y="3103563"/>
          <p14:tracePt t="24770" x="2728913" y="3165475"/>
          <p14:tracePt t="24778" x="2728913" y="3178175"/>
          <p14:tracePt t="24786" x="2741613" y="3190875"/>
          <p14:tracePt t="24794" x="2754313" y="3203575"/>
          <p14:tracePt t="24802" x="2754313" y="3241675"/>
          <p14:tracePt t="24811" x="2767013" y="3254375"/>
          <p14:tracePt t="24818" x="2778125" y="3267075"/>
          <p14:tracePt t="24826" x="2778125" y="3290888"/>
          <p14:tracePt t="24834" x="2790825" y="3328988"/>
          <p14:tracePt t="24843" x="2803525" y="3354388"/>
          <p14:tracePt t="24850" x="2816225" y="3367088"/>
          <p14:tracePt t="24859" x="2828925" y="3403600"/>
          <p14:tracePt t="24866" x="2854325" y="3429000"/>
          <p14:tracePt t="24875" x="2854325" y="3441700"/>
          <p14:tracePt t="24882" x="2854325" y="3467100"/>
          <p14:tracePt t="24890" x="2879725" y="3490913"/>
          <p14:tracePt t="24898" x="2890838" y="3516313"/>
          <p14:tracePt t="24907" x="2916238" y="3529013"/>
          <p14:tracePt t="24914" x="2941638" y="3567113"/>
          <p14:tracePt t="24924" x="2967038" y="3590925"/>
          <p14:tracePt t="24930" x="2979738" y="3603625"/>
          <p14:tracePt t="24946" x="3003550" y="3629025"/>
          <p14:tracePt t="24959" x="3016250" y="3641725"/>
          <p14:tracePt t="24962" x="3028950" y="3667125"/>
          <p14:tracePt t="24970" x="3041650" y="3692525"/>
          <p14:tracePt t="24978" x="3067050" y="3716338"/>
          <p14:tracePt t="24986" x="3067050" y="3729038"/>
          <p14:tracePt t="24994" x="3079750" y="3754438"/>
          <p14:tracePt t="25002" x="3103563" y="3779838"/>
          <p14:tracePt t="25011" x="3116263" y="3803650"/>
          <p14:tracePt t="25019" x="3128963" y="3841750"/>
          <p14:tracePt t="25026" x="3154363" y="3867150"/>
          <p14:tracePt t="25034" x="3154363" y="3892550"/>
          <p14:tracePt t="25042" x="3179763" y="3916363"/>
          <p14:tracePt t="25051" x="3192463" y="3941763"/>
          <p14:tracePt t="25058" x="3192463" y="3954463"/>
          <p14:tracePt t="25066" x="3205163" y="3967163"/>
          <p14:tracePt t="25075" x="3228975" y="4005263"/>
          <p14:tracePt t="25099" x="3241675" y="4017963"/>
          <p14:tracePt t="25107" x="3241675" y="4041775"/>
          <p14:tracePt t="25155" x="3254375" y="4054475"/>
          <p14:tracePt t="25163" x="3267075" y="4054475"/>
          <p14:tracePt t="25195" x="3267075" y="4067175"/>
          <p14:tracePt t="25491" x="3279775" y="4079875"/>
          <p14:tracePt t="25507" x="3292475" y="4079875"/>
          <p14:tracePt t="25515" x="3305175" y="4079875"/>
          <p14:tracePt t="25523" x="3328988" y="4079875"/>
          <p14:tracePt t="25531" x="3354388" y="4079875"/>
          <p14:tracePt t="25540" x="3405188" y="4079875"/>
          <p14:tracePt t="25547" x="3441700" y="4067175"/>
          <p14:tracePt t="25557" x="3492500" y="4067175"/>
          <p14:tracePt t="25563" x="3530600" y="4067175"/>
          <p14:tracePt t="25571" x="3554413" y="4067175"/>
          <p14:tracePt t="25578" x="3605213" y="4067175"/>
          <p14:tracePt t="25587" x="3654425" y="4067175"/>
          <p14:tracePt t="25595" x="3705225" y="4054475"/>
          <p14:tracePt t="25603" x="3767138" y="4054475"/>
          <p14:tracePt t="25610" x="3805238" y="4041775"/>
          <p14:tracePt t="25618" x="3856038" y="4029075"/>
          <p14:tracePt t="25627" x="3892550" y="4017963"/>
          <p14:tracePt t="25635" x="3930650" y="4005263"/>
          <p14:tracePt t="25643" x="3992563" y="3992563"/>
          <p14:tracePt t="25651" x="4030663" y="3979863"/>
          <p14:tracePt t="25659" x="4068763" y="3967163"/>
          <p14:tracePt t="25667" x="4117975" y="3954463"/>
          <p14:tracePt t="25675" x="4205288" y="3941763"/>
          <p14:tracePt t="25683" x="4281488" y="3905250"/>
          <p14:tracePt t="25691" x="4406900" y="3879850"/>
          <p14:tracePt t="25698" x="4456113" y="3854450"/>
          <p14:tracePt t="25706" x="4568825" y="3829050"/>
          <p14:tracePt t="25715" x="4694238" y="3803650"/>
          <p14:tracePt t="25723" x="4819650" y="3779838"/>
          <p14:tracePt t="25731" x="4945063" y="3754438"/>
          <p14:tracePt t="25740" x="5045075" y="3741738"/>
          <p14:tracePt t="25747" x="5145088" y="3703638"/>
          <p14:tracePt t="25756" x="5245100" y="3703638"/>
          <p14:tracePt t="25762" x="5332413" y="3692525"/>
          <p14:tracePt t="25771" x="5394325" y="3692525"/>
          <p14:tracePt t="25779" x="5483225" y="3667125"/>
          <p14:tracePt t="25787" x="5557838" y="3667125"/>
          <p14:tracePt t="25794" x="5570538" y="3654425"/>
          <p14:tracePt t="25803" x="5595938" y="3641725"/>
          <p14:tracePt t="25810" x="5632450" y="3629025"/>
          <p14:tracePt t="25827" x="5632450" y="3616325"/>
          <p14:tracePt t="25834" x="5657850" y="3603625"/>
          <p14:tracePt t="25850" x="5657850" y="3567113"/>
          <p14:tracePt t="25858" x="5657850" y="3554413"/>
          <p14:tracePt t="25866" x="5657850" y="3541713"/>
          <p14:tracePt t="25875" x="5657850" y="3529013"/>
          <p14:tracePt t="25882" x="5657850" y="3516313"/>
          <p14:tracePt t="25890" x="5657850" y="3503613"/>
          <p14:tracePt t="25899" x="5657850" y="3490913"/>
          <p14:tracePt t="25907" x="5645150" y="3454400"/>
          <p14:tracePt t="25915" x="5645150" y="3441700"/>
          <p14:tracePt t="25923" x="5607050" y="3416300"/>
          <p14:tracePt t="25931" x="5607050" y="3403600"/>
          <p14:tracePt t="25940" x="5595938" y="3403600"/>
          <p14:tracePt t="25946" x="5595938" y="3390900"/>
          <p14:tracePt t="25962" x="5595938" y="3378200"/>
          <p14:tracePt t="25987" x="5595938" y="3367088"/>
          <p14:tracePt t="26003" x="5583238" y="3367088"/>
          <p14:tracePt t="26011" x="5570538" y="3354388"/>
          <p14:tracePt t="26122" x="5583238" y="3354388"/>
          <p14:tracePt t="26131" x="5619750" y="3354388"/>
          <p14:tracePt t="26139" x="5670550" y="3354388"/>
          <p14:tracePt t="26147" x="5732463" y="3354388"/>
          <p14:tracePt t="26156" x="5783263" y="3354388"/>
          <p14:tracePt t="26162" x="5870575" y="3354388"/>
          <p14:tracePt t="26173" x="5957888" y="3354388"/>
          <p14:tracePt t="26179" x="6034088" y="3354388"/>
          <p14:tracePt t="26187" x="6121400" y="3354388"/>
          <p14:tracePt t="26194" x="6221413" y="3354388"/>
          <p14:tracePt t="26203" x="6308725" y="3354388"/>
          <p14:tracePt t="26211" x="6396038" y="3354388"/>
          <p14:tracePt t="26219" x="6472238" y="3354388"/>
          <p14:tracePt t="26227" x="6546850" y="3354388"/>
          <p14:tracePt t="26235" x="6596063" y="3341688"/>
          <p14:tracePt t="26242" x="6634163" y="3316288"/>
          <p14:tracePt t="26250" x="6684963" y="3316288"/>
          <p14:tracePt t="26258" x="6708775" y="3316288"/>
          <p14:tracePt t="26266" x="6721475" y="3316288"/>
          <p14:tracePt t="26274" x="6746875" y="3316288"/>
          <p14:tracePt t="26283" x="6759575" y="3316288"/>
          <p14:tracePt t="26290" x="6784975" y="3316288"/>
          <p14:tracePt t="26307" x="6797675" y="3316288"/>
          <p14:tracePt t="26314" x="6808788" y="3316288"/>
          <p14:tracePt t="26323" x="6821488" y="3316288"/>
          <p14:tracePt t="26355" x="6834188" y="3316288"/>
          <p14:tracePt t="26363" x="6846888" y="3316288"/>
          <p14:tracePt t="26387" x="6859588" y="3316288"/>
          <p14:tracePt t="26394" x="6884988" y="3316288"/>
          <p14:tracePt t="26402" x="6897688" y="3316288"/>
          <p14:tracePt t="26410" x="6897688" y="3303588"/>
          <p14:tracePt t="26434" x="6910388" y="3303588"/>
          <p14:tracePt t="26443" x="6921500" y="3303588"/>
          <p14:tracePt t="26450" x="6934200" y="3303588"/>
          <p14:tracePt t="26458" x="6946900" y="3303588"/>
          <p14:tracePt t="26474" x="6959600" y="3303588"/>
          <p14:tracePt t="26483" x="6972300" y="3303588"/>
          <p14:tracePt t="26490" x="6985000" y="3303588"/>
          <p14:tracePt t="26498" x="7010400" y="3303588"/>
          <p14:tracePt t="26507" x="7021513" y="3303588"/>
          <p14:tracePt t="26515" x="7046913" y="3303588"/>
          <p14:tracePt t="26523" x="7059613" y="3303588"/>
          <p14:tracePt t="26530" x="7085013" y="3303588"/>
          <p14:tracePt t="26539" x="7097713" y="3303588"/>
          <p14:tracePt t="26547" x="7134225" y="3303588"/>
          <p14:tracePt t="26556" x="7146925" y="3303588"/>
          <p14:tracePt t="26562" x="7159625" y="3303588"/>
          <p14:tracePt t="26572" x="7172325" y="3303588"/>
          <p14:tracePt t="26674" x="7159625" y="3303588"/>
          <p14:tracePt t="26682" x="7123113" y="3303588"/>
          <p14:tracePt t="26690" x="7085013" y="3303588"/>
          <p14:tracePt t="26698" x="7021513" y="3316288"/>
          <p14:tracePt t="26706" x="6959600" y="3328988"/>
          <p14:tracePt t="26714" x="6859588" y="3328988"/>
          <p14:tracePt t="26723" x="6772275" y="3328988"/>
          <p14:tracePt t="26730" x="6659563" y="3328988"/>
          <p14:tracePt t="26738" x="6559550" y="3328988"/>
          <p14:tracePt t="26746" x="6459538" y="3328988"/>
          <p14:tracePt t="26755" x="6334125" y="3328988"/>
          <p14:tracePt t="26762" x="6234113" y="3328988"/>
          <p14:tracePt t="26772" x="6157913" y="3328988"/>
          <p14:tracePt t="26778" x="6070600" y="3328988"/>
          <p14:tracePt t="26789" x="5983288" y="3328988"/>
          <p14:tracePt t="26794" x="5921375" y="3328988"/>
          <p14:tracePt t="26803" x="5845175" y="3341688"/>
          <p14:tracePt t="26810" x="5745163" y="3341688"/>
          <p14:tracePt t="26818" x="5683250" y="3341688"/>
          <p14:tracePt t="26827" x="5607050" y="3341688"/>
          <p14:tracePt t="26834" x="5519738" y="3341688"/>
          <p14:tracePt t="26843" x="5470525" y="3341688"/>
          <p14:tracePt t="26850" x="5407025" y="3341688"/>
          <p14:tracePt t="26858" x="5319713" y="3341688"/>
          <p14:tracePt t="26867" x="5219700" y="3341688"/>
          <p14:tracePt t="26874" x="5119688" y="3341688"/>
          <p14:tracePt t="26882" x="5006975" y="3341688"/>
          <p14:tracePt t="26890" x="4868863" y="3341688"/>
          <p14:tracePt t="26898" x="4756150" y="3341688"/>
          <p14:tracePt t="26906" x="4656138" y="3341688"/>
          <p14:tracePt t="26914" x="4543425" y="3341688"/>
          <p14:tracePt t="26922" x="4418013" y="3341688"/>
          <p14:tracePt t="26931" x="4294188" y="3341688"/>
          <p14:tracePt t="26938" x="4168775" y="3341688"/>
          <p14:tracePt t="26946" x="4043363" y="3341688"/>
          <p14:tracePt t="26955" x="3892550" y="3341688"/>
          <p14:tracePt t="26973" x="3605213" y="3341688"/>
          <p14:tracePt t="26979" x="3492500" y="3341688"/>
          <p14:tracePt t="26989" x="3379788" y="3341688"/>
          <p14:tracePt t="26995" x="3254375" y="3341688"/>
          <p14:tracePt t="27003" x="3192463" y="3341688"/>
          <p14:tracePt t="27010" x="3116263" y="3341688"/>
          <p14:tracePt t="27018" x="3041650" y="3341688"/>
          <p14:tracePt t="27026" x="2967038" y="3341688"/>
          <p14:tracePt t="27035" x="2916238" y="3341688"/>
          <p14:tracePt t="27042" x="2867025" y="3341688"/>
          <p14:tracePt t="27050" x="2816225" y="3341688"/>
          <p14:tracePt t="27058" x="2778125" y="3341688"/>
          <p14:tracePt t="27066" x="2754313" y="3341688"/>
          <p14:tracePt t="27075" x="2703513" y="3341688"/>
          <p14:tracePt t="27082" x="2667000" y="3341688"/>
          <p14:tracePt t="27090" x="2628900" y="3341688"/>
          <p14:tracePt t="27099" x="2590800" y="3341688"/>
          <p14:tracePt t="27106" x="2554288" y="3341688"/>
          <p14:tracePt t="27114" x="2528888" y="3341688"/>
          <p14:tracePt t="27122" x="2516188" y="3341688"/>
          <p14:tracePt t="27130" x="2503488" y="3341688"/>
          <p14:tracePt t="27139" x="2490788" y="3341688"/>
          <p14:tracePt t="27146" x="2452688" y="3341688"/>
          <p14:tracePt t="27162" x="2441575" y="3341688"/>
          <p14:tracePt t="27172" x="2416175" y="3341688"/>
          <p14:tracePt t="27178" x="2403475" y="3341688"/>
          <p14:tracePt t="27188" x="2390775" y="3341688"/>
          <p14:tracePt t="27195" x="2378075" y="3354388"/>
          <p14:tracePt t="27211" x="2365375" y="3354388"/>
          <p14:tracePt t="27219" x="2352675" y="3354388"/>
          <p14:tracePt t="27226" x="2339975" y="3354388"/>
          <p14:tracePt t="27242" x="2328863" y="3354388"/>
          <p14:tracePt t="27258" x="2316163" y="3367088"/>
          <p14:tracePt t="27274" x="2290763" y="3367088"/>
          <p14:tracePt t="27282" x="2265363" y="3367088"/>
          <p14:tracePt t="27290" x="2239963" y="3367088"/>
          <p14:tracePt t="27298" x="2203450" y="3367088"/>
          <p14:tracePt t="27306" x="2165350" y="3367088"/>
          <p14:tracePt t="27315" x="2116138" y="3367088"/>
          <p14:tracePt t="27323" x="2078038" y="3367088"/>
          <p14:tracePt t="27330" x="2014538" y="3367088"/>
          <p14:tracePt t="27339" x="1939925" y="3367088"/>
          <p14:tracePt t="27347" x="1865313" y="3367088"/>
          <p14:tracePt t="27354" x="1778000" y="3367088"/>
          <p14:tracePt t="27362" x="1714500" y="3367088"/>
          <p14:tracePt t="27372" x="1665288" y="3367088"/>
          <p14:tracePt t="27379" x="1589088" y="3367088"/>
          <p14:tracePt t="27388" x="1539875" y="3367088"/>
          <p14:tracePt t="27395" x="1501775" y="3367088"/>
          <p14:tracePt t="27405" x="1452563" y="3367088"/>
          <p14:tracePt t="27411" x="1414463" y="3367088"/>
          <p14:tracePt t="27419" x="1389063" y="3367088"/>
          <p14:tracePt t="27427" x="1352550" y="3367088"/>
          <p14:tracePt t="27435" x="1327150" y="3367088"/>
          <p14:tracePt t="27443" x="1276350" y="3367088"/>
          <p14:tracePt t="27450" x="1252538" y="3367088"/>
          <p14:tracePt t="27458" x="1227138" y="3367088"/>
          <p14:tracePt t="27467" x="1201738" y="3367088"/>
          <p14:tracePt t="27474" x="1176338" y="3367088"/>
          <p14:tracePt t="27490" x="1150938" y="3367088"/>
          <p14:tracePt t="27498" x="1139825" y="3367088"/>
          <p14:tracePt t="27506" x="1101725" y="3378200"/>
          <p14:tracePt t="27514" x="1076325" y="3378200"/>
          <p14:tracePt t="27522" x="1038225" y="3378200"/>
          <p14:tracePt t="27530" x="989013" y="3378200"/>
          <p14:tracePt t="27539" x="963613" y="3378200"/>
          <p14:tracePt t="27546" x="950913" y="3378200"/>
          <p14:tracePt t="27554" x="938213" y="3390900"/>
          <p14:tracePt t="27667" x="950913" y="3390900"/>
          <p14:tracePt t="27675" x="976313" y="3390900"/>
          <p14:tracePt t="27683" x="1001713" y="3390900"/>
          <p14:tracePt t="27690" x="1038225" y="3390900"/>
          <p14:tracePt t="27698" x="1063625" y="3390900"/>
          <p14:tracePt t="27707" x="1089025" y="3390900"/>
          <p14:tracePt t="27714" x="1127125" y="3390900"/>
          <p14:tracePt t="27722" x="1163638" y="3390900"/>
          <p14:tracePt t="27730" x="1176338" y="3390900"/>
          <p14:tracePt t="27739" x="1189038" y="3390900"/>
          <p14:tracePt t="27746" x="1214438" y="3378200"/>
          <p14:tracePt t="27755" x="1227138" y="3367088"/>
          <p14:tracePt t="27763" x="1263650" y="3354388"/>
          <p14:tracePt t="27771" x="1339850" y="3328988"/>
          <p14:tracePt t="27779" x="1376363" y="3316288"/>
          <p14:tracePt t="27787" x="1476375" y="3303588"/>
          <p14:tracePt t="27794" x="1589088" y="3267075"/>
          <p14:tracePt t="27804" x="1765300" y="3241675"/>
          <p14:tracePt t="27810" x="1914525" y="3228975"/>
          <p14:tracePt t="27820" x="2090738" y="3216275"/>
          <p14:tracePt t="27827" x="2278063" y="3216275"/>
          <p14:tracePt t="27835" x="2452688" y="3216275"/>
          <p14:tracePt t="27843" x="2628900" y="3216275"/>
          <p14:tracePt t="27851" x="2828925" y="3216275"/>
          <p14:tracePt t="27859" x="3028950" y="3216275"/>
          <p14:tracePt t="27867" x="3254375" y="3190875"/>
          <p14:tracePt t="27875" x="3479800" y="3165475"/>
          <p14:tracePt t="27883" x="3692525" y="3154363"/>
          <p14:tracePt t="27891" x="3905250" y="3141663"/>
          <p14:tracePt t="27898" x="4092575" y="3141663"/>
          <p14:tracePt t="27907" x="4256088" y="3141663"/>
          <p14:tracePt t="27915" x="4381500" y="3141663"/>
          <p14:tracePt t="27922" x="4506913" y="3141663"/>
          <p14:tracePt t="27930" x="4619625" y="3141663"/>
          <p14:tracePt t="27938" x="4719638" y="3141663"/>
          <p14:tracePt t="27946" x="4832350" y="3141663"/>
          <p14:tracePt t="27956" x="4932363" y="3141663"/>
          <p14:tracePt t="27963" x="5019675" y="3141663"/>
          <p14:tracePt t="27971" x="5132388" y="3141663"/>
          <p14:tracePt t="27978" x="5207000" y="3141663"/>
          <p14:tracePt t="27987" x="5270500" y="3141663"/>
          <p14:tracePt t="27994" x="5345113" y="3165475"/>
          <p14:tracePt t="28004" x="5383213" y="3178175"/>
          <p14:tracePt t="28010" x="5445125" y="3190875"/>
          <p14:tracePt t="28020" x="5483225" y="3216275"/>
          <p14:tracePt t="28027" x="5495925" y="3228975"/>
          <p14:tracePt t="28035" x="5519738" y="3228975"/>
          <p14:tracePt t="28043" x="5545138" y="3254375"/>
          <p14:tracePt t="28051" x="5570538" y="3267075"/>
          <p14:tracePt t="28059" x="5583238" y="3267075"/>
          <p14:tracePt t="28067" x="5607050" y="3278188"/>
          <p14:tracePt t="28075" x="5645150" y="3278188"/>
          <p14:tracePt t="28082" x="5670550" y="3290888"/>
          <p14:tracePt t="28091" x="5695950" y="3290888"/>
          <p14:tracePt t="28099" x="5745163" y="3290888"/>
          <p14:tracePt t="28107" x="5783263" y="3290888"/>
          <p14:tracePt t="28115" x="5845175" y="3290888"/>
          <p14:tracePt t="28122" x="5932488" y="3290888"/>
          <p14:tracePt t="28131" x="6008688" y="3290888"/>
          <p14:tracePt t="28138" x="6096000" y="3290888"/>
          <p14:tracePt t="28147" x="6183313" y="3290888"/>
          <p14:tracePt t="28154" x="6270625" y="3290888"/>
          <p14:tracePt t="28163" x="6383338" y="3316288"/>
          <p14:tracePt t="28171" x="6483350" y="3316288"/>
          <p14:tracePt t="28178" x="6584950" y="3316288"/>
          <p14:tracePt t="28187" x="6672263" y="3328988"/>
          <p14:tracePt t="28195" x="6759575" y="3341688"/>
          <p14:tracePt t="28203" x="6808788" y="3341688"/>
          <p14:tracePt t="28210" x="6859588" y="3354388"/>
          <p14:tracePt t="28220" x="6910388" y="3367088"/>
          <p14:tracePt t="28226" x="6934200" y="3367088"/>
          <p14:tracePt t="28235" x="6959600" y="3367088"/>
          <p14:tracePt t="28243" x="6972300" y="3367088"/>
          <p14:tracePt t="28251" x="6985000" y="3367088"/>
          <p14:tracePt t="28258" x="6997700" y="3367088"/>
          <p14:tracePt t="28266" x="7010400" y="3367088"/>
          <p14:tracePt t="28275" x="7034213" y="3367088"/>
          <p14:tracePt t="28282" x="7046913" y="3367088"/>
          <p14:tracePt t="28291" x="7059613" y="3367088"/>
          <p14:tracePt t="28299" x="7097713" y="3367088"/>
          <p14:tracePt t="28307" x="7134225" y="3367088"/>
          <p14:tracePt t="28315" x="7159625" y="3367088"/>
          <p14:tracePt t="28322" x="7185025" y="3367088"/>
          <p14:tracePt t="28331" x="7235825" y="3367088"/>
          <p14:tracePt t="28338" x="7297738" y="3367088"/>
          <p14:tracePt t="28347" x="7348538" y="3367088"/>
          <p14:tracePt t="28355" x="7397750" y="3367088"/>
          <p14:tracePt t="28362" x="7448550" y="3367088"/>
          <p14:tracePt t="28371" x="7485063" y="3367088"/>
          <p14:tracePt t="28378" x="7535863" y="3367088"/>
          <p14:tracePt t="28386" x="7572375" y="3367088"/>
          <p14:tracePt t="28395" x="7623175" y="3367088"/>
          <p14:tracePt t="28403" x="7648575" y="3367088"/>
          <p14:tracePt t="28411" x="7723188" y="3367088"/>
          <p14:tracePt t="28420" x="7748588" y="3367088"/>
          <p14:tracePt t="28426" x="7810500" y="3367088"/>
          <p14:tracePt t="28436" x="7848600" y="3367088"/>
          <p14:tracePt t="28442" x="7886700" y="3367088"/>
          <p14:tracePt t="28451" x="7923213" y="3367088"/>
          <p14:tracePt t="28458" x="7948613" y="3367088"/>
          <p14:tracePt t="28466" x="7961313" y="3367088"/>
          <p14:tracePt t="28490" x="7974013" y="3367088"/>
          <p14:tracePt t="28498" x="7986713" y="3367088"/>
          <p14:tracePt t="28595" x="7986713" y="3378200"/>
          <p14:tracePt t="28642" x="7974013" y="3378200"/>
          <p14:tracePt t="28651" x="7935913" y="3378200"/>
          <p14:tracePt t="28658" x="7886700" y="3378200"/>
          <p14:tracePt t="28666" x="7823200" y="3378200"/>
          <p14:tracePt t="28675" x="7735888" y="3378200"/>
          <p14:tracePt t="28682" x="7635875" y="3378200"/>
          <p14:tracePt t="28690" x="7548563" y="3378200"/>
          <p14:tracePt t="28698" x="7448550" y="3378200"/>
          <p14:tracePt t="28707" x="7372350" y="3378200"/>
          <p14:tracePt t="28714" x="7246938" y="3378200"/>
          <p14:tracePt t="28723" x="7134225" y="3378200"/>
          <p14:tracePt t="28731" x="6997700" y="3378200"/>
          <p14:tracePt t="28738" x="6872288" y="3378200"/>
          <p14:tracePt t="28746" x="6734175" y="3378200"/>
          <p14:tracePt t="28754" x="6621463" y="3378200"/>
          <p14:tracePt t="28762" x="6521450" y="3378200"/>
          <p14:tracePt t="28770" x="6359525" y="3378200"/>
          <p14:tracePt t="28778" x="6208713" y="3378200"/>
          <p14:tracePt t="28787" x="6070600" y="3378200"/>
          <p14:tracePt t="28794" x="5908675" y="3378200"/>
          <p14:tracePt t="28802" x="5783263" y="3378200"/>
          <p14:tracePt t="28810" x="5657850" y="3378200"/>
          <p14:tracePt t="28819" x="5532438" y="3378200"/>
          <p14:tracePt t="28827" x="5432425" y="3378200"/>
          <p14:tracePt t="28836" x="5319713" y="3378200"/>
          <p14:tracePt t="28842" x="5207000" y="3378200"/>
          <p14:tracePt t="28853" x="5106988" y="3378200"/>
          <p14:tracePt t="28859" x="5019675" y="3378200"/>
          <p14:tracePt t="28867" x="4932363" y="3378200"/>
          <p14:tracePt t="28875" x="4856163" y="3378200"/>
          <p14:tracePt t="28883" x="4781550" y="3378200"/>
          <p14:tracePt t="28891" x="4743450" y="3378200"/>
          <p14:tracePt t="28898" x="4706938" y="3378200"/>
          <p14:tracePt t="28907" x="4681538" y="3378200"/>
          <p14:tracePt t="28915" x="4668838" y="3378200"/>
          <p14:tracePt t="28962" x="4656138" y="3378200"/>
          <p14:tracePt t="28978" x="4656138" y="3367088"/>
          <p14:tracePt t="28986" x="4668838" y="3328988"/>
          <p14:tracePt t="28994" x="4706938" y="3328988"/>
          <p14:tracePt t="29002" x="4756150" y="3316288"/>
          <p14:tracePt t="29010" x="4843463" y="3290888"/>
          <p14:tracePt t="29019" x="4945063" y="3278188"/>
          <p14:tracePt t="29027" x="5081588" y="3267075"/>
          <p14:tracePt t="29036" x="5232400" y="3228975"/>
          <p14:tracePt t="29043" x="5394325" y="3203575"/>
          <p14:tracePt t="29052" x="5583238" y="3190875"/>
          <p14:tracePt t="29058" x="5745163" y="3165475"/>
          <p14:tracePt t="29067" x="5908675" y="3154363"/>
          <p14:tracePt t="29075" x="6057900" y="3154363"/>
          <p14:tracePt t="29082" x="6183313" y="3154363"/>
          <p14:tracePt t="29091" x="6296025" y="3154363"/>
          <p14:tracePt t="29099" x="6434138" y="3154363"/>
          <p14:tracePt t="29106" x="6508750" y="3154363"/>
          <p14:tracePt t="29115" x="6608763" y="3154363"/>
          <p14:tracePt t="29123" x="6696075" y="3154363"/>
          <p14:tracePt t="29130" x="6772275" y="3154363"/>
          <p14:tracePt t="29138" x="6808788" y="3154363"/>
          <p14:tracePt t="29147" x="6846888" y="3154363"/>
          <p14:tracePt t="29155" x="6884988" y="3154363"/>
          <p14:tracePt t="29163" x="6897688" y="3154363"/>
          <p14:tracePt t="29171" x="6910388" y="3154363"/>
          <p14:tracePt t="29179" x="6921500" y="3154363"/>
          <p14:tracePt t="29195" x="6934200" y="3154363"/>
          <p14:tracePt t="29203" x="6959600" y="3154363"/>
          <p14:tracePt t="29219" x="6985000" y="3154363"/>
          <p14:tracePt t="29227" x="7010400" y="3154363"/>
          <p14:tracePt t="29236" x="7034213" y="3165475"/>
          <p14:tracePt t="29242" x="7059613" y="3178175"/>
          <p14:tracePt t="29252" x="7097713" y="3190875"/>
          <p14:tracePt t="29259" x="7123113" y="3190875"/>
          <p14:tracePt t="29267" x="7159625" y="3203575"/>
          <p14:tracePt t="29275" x="7185025" y="3203575"/>
          <p14:tracePt t="29283" x="7197725" y="3203575"/>
          <p14:tracePt t="29290" x="7223125" y="3203575"/>
          <p14:tracePt t="29299" x="7235825" y="3203575"/>
          <p14:tracePt t="29306" x="7272338" y="3203575"/>
          <p14:tracePt t="29315" x="7285038" y="3203575"/>
          <p14:tracePt t="29323" x="7310438" y="3203575"/>
          <p14:tracePt t="29331" x="7323138" y="3203575"/>
          <p14:tracePt t="29339" x="7348538" y="3203575"/>
          <p14:tracePt t="29347" x="7372350" y="3203575"/>
          <p14:tracePt t="29354" x="7385050" y="3203575"/>
          <p14:tracePt t="29362" x="7397750" y="3203575"/>
          <p14:tracePt t="29378" x="7410450" y="3203575"/>
          <p14:tracePt t="29394" x="7423150" y="3203575"/>
          <p14:tracePt t="29403" x="7435850" y="3203575"/>
          <p14:tracePt t="29419" x="7448550" y="3203575"/>
          <p14:tracePt t="29427" x="7459663" y="3203575"/>
          <p14:tracePt t="29436" x="7472363" y="3203575"/>
          <p14:tracePt t="29459" x="7485063" y="3203575"/>
          <p14:tracePt t="29469" x="7510463" y="3203575"/>
          <p14:tracePt t="29475" x="7523163" y="3203575"/>
          <p14:tracePt t="29483" x="7548563" y="3203575"/>
          <p14:tracePt t="29491" x="7561263" y="3203575"/>
          <p14:tracePt t="29499" x="7585075" y="3203575"/>
          <p14:tracePt t="29506" x="7597775" y="3203575"/>
          <p14:tracePt t="29514" x="7623175" y="3203575"/>
          <p14:tracePt t="29539" x="7635875" y="3203575"/>
          <p14:tracePt t="29547" x="7648575" y="3203575"/>
          <p14:tracePt t="29555" x="7661275" y="3203575"/>
          <p14:tracePt t="29723" x="7673975" y="3203575"/>
          <p14:tracePt t="29762" x="7673975" y="3216275"/>
          <p14:tracePt t="29771" x="7673975" y="3228975"/>
          <p14:tracePt t="29778" x="7673975" y="3241675"/>
          <p14:tracePt t="29787" x="7661275" y="3241675"/>
          <p14:tracePt t="29794" x="7623175" y="3241675"/>
          <p14:tracePt t="29802" x="7585075" y="3241675"/>
          <p14:tracePt t="29810" x="7535863" y="3267075"/>
          <p14:tracePt t="29819" x="7472363" y="3267075"/>
          <p14:tracePt t="29826" x="7372350" y="3267075"/>
          <p14:tracePt t="29835" x="7285038" y="3267075"/>
          <p14:tracePt t="29842" x="7197725" y="3267075"/>
          <p14:tracePt t="29852" x="7097713" y="3267075"/>
          <p14:tracePt t="29858" x="7010400" y="3267075"/>
          <p14:tracePt t="29868" x="6946900" y="3267075"/>
          <p14:tracePt t="29875" x="6884988" y="3267075"/>
          <p14:tracePt t="29883" x="6808788" y="3267075"/>
          <p14:tracePt t="29890" x="6746875" y="3267075"/>
          <p14:tracePt t="29898" x="6696075" y="3267075"/>
          <p14:tracePt t="29906" x="6596063" y="3267075"/>
          <p14:tracePt t="29915" x="6521450" y="3267075"/>
          <p14:tracePt t="29923" x="6421438" y="3267075"/>
          <p14:tracePt t="29931" x="6334125" y="3267075"/>
          <p14:tracePt t="29938" x="6234113" y="3267075"/>
          <p14:tracePt t="29946" x="6121400" y="3267075"/>
          <p14:tracePt t="29954" x="6008688" y="3267075"/>
          <p14:tracePt t="29969" x="5845175" y="3267075"/>
          <p14:tracePt t="29971" x="5670550" y="3267075"/>
          <p14:tracePt t="29979" x="5519738" y="3267075"/>
          <p14:tracePt t="29987" x="5345113" y="3267075"/>
          <p14:tracePt t="29994" x="5181600" y="3267075"/>
          <p14:tracePt t="30002" x="4994275" y="3267075"/>
          <p14:tracePt t="30010" x="4832350" y="3267075"/>
          <p14:tracePt t="30019" x="4630738" y="3267075"/>
          <p14:tracePt t="30026" x="4443413" y="3267075"/>
          <p14:tracePt t="30034" x="4281488" y="3278188"/>
          <p14:tracePt t="30042" x="4081463" y="3278188"/>
          <p14:tracePt t="30051" x="3867150" y="3278188"/>
          <p14:tracePt t="30058" x="3705225" y="3278188"/>
          <p14:tracePt t="30067" x="3505200" y="3278188"/>
          <p14:tracePt t="30074" x="3317875" y="3278188"/>
          <p14:tracePt t="30085" x="3154363" y="3278188"/>
          <p14:tracePt t="30091" x="3003550" y="3278188"/>
          <p14:tracePt t="30099" x="2854325" y="3278188"/>
          <p14:tracePt t="30106" x="2728913" y="3278188"/>
          <p14:tracePt t="30115" x="2603500" y="3278188"/>
          <p14:tracePt t="30122" x="2465388" y="3267075"/>
          <p14:tracePt t="30130" x="2352675" y="3254375"/>
          <p14:tracePt t="30139" x="2252663" y="3228975"/>
          <p14:tracePt t="30146" x="2127250" y="3203575"/>
          <p14:tracePt t="30154" x="2027238" y="3154363"/>
          <p14:tracePt t="30162" x="1914525" y="3128963"/>
          <p14:tracePt t="30171" x="1839913" y="3090863"/>
          <p14:tracePt t="30178" x="1790700" y="3065463"/>
          <p14:tracePt t="30187" x="1765300" y="3054350"/>
          <p14:tracePt t="30194" x="1714500" y="3028950"/>
          <p14:tracePt t="30203" x="1714500" y="3016250"/>
          <p14:tracePt t="30210" x="1677988" y="2990850"/>
          <p14:tracePt t="30219" x="1665288" y="2978150"/>
          <p14:tracePt t="30226" x="1652588" y="2978150"/>
          <p14:tracePt t="30242" x="1639888" y="2965450"/>
          <p14:tracePt t="30251" x="1627188" y="2952750"/>
          <p14:tracePt t="30258" x="1614488" y="2941638"/>
          <p14:tracePt t="30275" x="1601788" y="2928938"/>
          <p14:tracePt t="30284" x="1577975" y="2916238"/>
          <p14:tracePt t="30290" x="1577975" y="2903538"/>
          <p14:tracePt t="30299" x="1552575" y="2903538"/>
          <p14:tracePt t="30315" x="1539875" y="2890838"/>
          <p14:tracePt t="30322" x="1527175" y="2878138"/>
          <p14:tracePt t="30331" x="1527175" y="2865438"/>
          <p14:tracePt t="30346" x="1514475" y="2865438"/>
          <p14:tracePt t="30354" x="1514475" y="2840038"/>
          <p14:tracePt t="30362" x="1514475" y="2828925"/>
          <p14:tracePt t="30378" x="1514475" y="2803525"/>
          <p14:tracePt t="30386" x="1514475" y="2778125"/>
          <p14:tracePt t="30394" x="1514475" y="2765425"/>
          <p14:tracePt t="30402" x="1514475" y="2752725"/>
          <p14:tracePt t="30411" x="1514475" y="2728913"/>
          <p14:tracePt t="30418" x="1514475" y="2703513"/>
          <p14:tracePt t="30435" x="1514475" y="2678113"/>
          <p14:tracePt t="30443" x="1514475" y="2665413"/>
          <p14:tracePt t="30451" x="1514475" y="2640013"/>
          <p14:tracePt t="30468" x="1514475" y="2627313"/>
          <p14:tracePt t="30485" x="1514475" y="2603500"/>
          <p14:tracePt t="30491" x="1514475" y="2590800"/>
          <p14:tracePt t="30501" x="1489075" y="2578100"/>
          <p14:tracePt t="30507" x="1489075" y="2565400"/>
          <p14:tracePt t="30523" x="1489075" y="2552700"/>
          <p14:tracePt t="30539" x="1489075" y="2540000"/>
          <p14:tracePt t="30547" x="1489075" y="2527300"/>
          <p14:tracePt t="30563" x="1489075" y="2516188"/>
          <p14:tracePt t="30570" x="1476375" y="2516188"/>
          <p14:tracePt t="30618" x="1476375" y="2490788"/>
          <p14:tracePt t="30634" x="1476375" y="2478088"/>
          <p14:tracePt t="30659" x="1476375" y="2452688"/>
          <p14:tracePt t="30674" x="1476375" y="2439988"/>
          <p14:tracePt t="30690" x="1476375" y="2414588"/>
          <p14:tracePt t="30706" x="1476375" y="2403475"/>
          <p14:tracePt t="30723" x="1476375" y="2378075"/>
          <p14:tracePt t="30731" x="1476375" y="2352675"/>
          <p14:tracePt t="30738" x="1476375" y="2339975"/>
          <p14:tracePt t="30763" x="1476375" y="2327275"/>
          <p14:tracePt t="30770" x="1476375" y="2314575"/>
          <p14:tracePt t="30779" x="1476375" y="2303463"/>
          <p14:tracePt t="30794" x="1476375" y="2290763"/>
          <p14:tracePt t="30810" x="1476375" y="2278063"/>
          <p14:tracePt t="30818" x="1476375" y="2265363"/>
          <p14:tracePt t="30842" x="1476375" y="2252663"/>
          <p14:tracePt t="30859" x="1476375" y="2227263"/>
          <p14:tracePt t="30867" x="1476375" y="2214563"/>
          <p14:tracePt t="30884" x="1489075" y="2190750"/>
          <p14:tracePt t="30900" x="1501775" y="2178050"/>
          <p14:tracePt t="30915" x="1527175" y="2152650"/>
          <p14:tracePt t="30923" x="1552575" y="2139950"/>
          <p14:tracePt t="30931" x="1565275" y="2139950"/>
          <p14:tracePt t="30938" x="1601788" y="2139950"/>
          <p14:tracePt t="30952" x="1614488" y="2127250"/>
          <p14:tracePt t="30954" x="1665288" y="2127250"/>
          <p14:tracePt t="30962" x="1701800" y="2127250"/>
          <p14:tracePt t="30970" x="1752600" y="2127250"/>
          <p14:tracePt t="30978" x="1801813" y="2127250"/>
          <p14:tracePt t="30986" x="1878013" y="2127250"/>
          <p14:tracePt t="30994" x="1939925" y="2127250"/>
          <p14:tracePt t="31002" x="2039938" y="2127250"/>
          <p14:tracePt t="31011" x="2127250" y="2127250"/>
          <p14:tracePt t="31018" x="2228850" y="2127250"/>
          <p14:tracePt t="31026" x="2328863" y="2127250"/>
          <p14:tracePt t="31035" x="2441575" y="2127250"/>
          <p14:tracePt t="31043" x="2565400" y="2127250"/>
          <p14:tracePt t="31051" x="2690813" y="2127250"/>
          <p14:tracePt t="31058" x="2790825" y="2127250"/>
          <p14:tracePt t="31067" x="2890838" y="2127250"/>
          <p14:tracePt t="31074" x="2979738" y="2127250"/>
          <p14:tracePt t="31083" x="3041650" y="2127250"/>
          <p14:tracePt t="31090" x="3116263" y="2127250"/>
          <p14:tracePt t="31100" x="3179763" y="2127250"/>
          <p14:tracePt t="31106" x="3267075" y="2127250"/>
          <p14:tracePt t="31116" x="3354388" y="2127250"/>
          <p14:tracePt t="31122" x="3417888" y="2127250"/>
          <p14:tracePt t="31130" x="3517900" y="2127250"/>
          <p14:tracePt t="31138" x="3617913" y="2127250"/>
          <p14:tracePt t="31146" x="3717925" y="2127250"/>
          <p14:tracePt t="31155" x="3817938" y="2127250"/>
          <p14:tracePt t="31163" x="3905250" y="2127250"/>
          <p14:tracePt t="31170" x="3968750" y="2127250"/>
          <p14:tracePt t="31178" x="4005263" y="2127250"/>
          <p14:tracePt t="31187" x="4043363" y="2127250"/>
          <p14:tracePt t="31195" x="4068763" y="2127250"/>
          <p14:tracePt t="31203" x="4081463" y="2139950"/>
          <p14:tracePt t="31211" x="4092575" y="2139950"/>
          <p14:tracePt t="31227" x="4092575" y="2152650"/>
          <p14:tracePt t="31234" x="4105275" y="2152650"/>
          <p14:tracePt t="31243" x="4105275" y="2165350"/>
          <p14:tracePt t="31259" x="4105275" y="2190750"/>
          <p14:tracePt t="31266" x="4092575" y="2227263"/>
          <p14:tracePt t="31274" x="4081463" y="2252663"/>
          <p14:tracePt t="31283" x="4081463" y="2303463"/>
          <p14:tracePt t="31290" x="4068763" y="2365375"/>
          <p14:tracePt t="31299" x="4043363" y="2414588"/>
          <p14:tracePt t="31307" x="4030663" y="2465388"/>
          <p14:tracePt t="31316" x="4017963" y="2540000"/>
          <p14:tracePt t="31323" x="4017963" y="2590800"/>
          <p14:tracePt t="31331" x="4005263" y="2640013"/>
          <p14:tracePt t="31339" x="3979863" y="2716213"/>
          <p14:tracePt t="31347" x="3968750" y="2790825"/>
          <p14:tracePt t="31355" x="3956050" y="2878138"/>
          <p14:tracePt t="31363" x="3956050" y="2941638"/>
          <p14:tracePt t="31371" x="3930650" y="3028950"/>
          <p14:tracePt t="31378" x="3917950" y="3090863"/>
          <p14:tracePt t="31387" x="3879850" y="3190875"/>
          <p14:tracePt t="31395" x="3867150" y="3267075"/>
          <p14:tracePt t="31402" x="3856038" y="3316288"/>
          <p14:tracePt t="31411" x="3843338" y="3390900"/>
          <p14:tracePt t="31419" x="3843338" y="3441700"/>
          <p14:tracePt t="31427" x="3830638" y="3490913"/>
          <p14:tracePt t="31435" x="3830638" y="3579813"/>
          <p14:tracePt t="31443" x="3805238" y="3654425"/>
          <p14:tracePt t="31451" x="3805238" y="3716338"/>
          <p14:tracePt t="31458" x="3805238" y="3767138"/>
          <p14:tracePt t="31467" x="3805238" y="3816350"/>
          <p14:tracePt t="31475" x="3805238" y="3867150"/>
          <p14:tracePt t="31483" x="3805238" y="3929063"/>
          <p14:tracePt t="31490" x="3817938" y="3967163"/>
          <p14:tracePt t="31500" x="3817938" y="4017963"/>
          <p14:tracePt t="31506" x="3843338" y="4067175"/>
          <p14:tracePt t="31516" x="3856038" y="4092575"/>
          <p14:tracePt t="31523" x="3867150" y="4117975"/>
          <p14:tracePt t="31533" x="3867150" y="4129088"/>
          <p14:tracePt t="31538" x="3892550" y="4154488"/>
          <p14:tracePt t="31555" x="3892550" y="4179888"/>
          <p14:tracePt t="31586" x="3892550" y="4192588"/>
          <p14:tracePt t="31610" x="3892550" y="4217988"/>
          <p14:tracePt t="31626" x="3879850" y="4230688"/>
          <p14:tracePt t="31634" x="3856038" y="4241800"/>
          <p14:tracePt t="31642" x="3843338" y="4241800"/>
          <p14:tracePt t="31650" x="3817938" y="4254500"/>
          <p14:tracePt t="31658" x="3805238" y="4267200"/>
          <p14:tracePt t="31667" x="3767138" y="4267200"/>
          <p14:tracePt t="31675" x="3730625" y="4279900"/>
          <p14:tracePt t="31682" x="3679825" y="4279900"/>
          <p14:tracePt t="31691" x="3630613" y="4292600"/>
          <p14:tracePt t="31699" x="3567113" y="4292600"/>
          <p14:tracePt t="31706" x="3454400" y="4292600"/>
          <p14:tracePt t="31715" x="3354388" y="4292600"/>
          <p14:tracePt t="31722" x="3228975" y="4292600"/>
          <p14:tracePt t="31732" x="3128963" y="4292600"/>
          <p14:tracePt t="31739" x="2979738" y="4292600"/>
          <p14:tracePt t="31747" x="2867025" y="4292600"/>
          <p14:tracePt t="31754" x="2728913" y="4292600"/>
          <p14:tracePt t="31763" x="2603500" y="4292600"/>
          <p14:tracePt t="31771" x="2516188" y="4292600"/>
          <p14:tracePt t="31778" x="2403475" y="4292600"/>
          <p14:tracePt t="31787" x="2303463" y="4292600"/>
          <p14:tracePt t="31795" x="2203450" y="4292600"/>
          <p14:tracePt t="31803" x="2127250" y="4292600"/>
          <p14:tracePt t="31810" x="2065338" y="4279900"/>
          <p14:tracePt t="31818" x="2003425" y="4279900"/>
          <p14:tracePt t="31826" x="1978025" y="4267200"/>
          <p14:tracePt t="31834" x="1939925" y="4267200"/>
          <p14:tracePt t="31842" x="1927225" y="4254500"/>
          <p14:tracePt t="31850" x="1903413" y="4241800"/>
          <p14:tracePt t="31867" x="1890713" y="4241800"/>
          <p14:tracePt t="31883" x="1890713" y="4230688"/>
          <p14:tracePt t="31891" x="1865313" y="4230688"/>
          <p14:tracePt t="31899" x="1865313" y="4217988"/>
          <p14:tracePt t="31906" x="1839913" y="4205288"/>
          <p14:tracePt t="31915" x="1827213" y="4205288"/>
          <p14:tracePt t="31922" x="1801813" y="4179888"/>
          <p14:tracePt t="31932" x="1778000" y="4167188"/>
          <p14:tracePt t="31939" x="1778000" y="4154488"/>
          <p14:tracePt t="31947" x="1765300" y="4154488"/>
          <p14:tracePt t="31955" x="1739900" y="4141788"/>
          <p14:tracePt t="31966" x="1714500" y="4117975"/>
          <p14:tracePt t="31970" x="1689100" y="4105275"/>
          <p14:tracePt t="31978" x="1689100" y="4092575"/>
          <p14:tracePt t="31987" x="1677988" y="4079875"/>
          <p14:tracePt t="32002" x="1652588" y="4067175"/>
          <p14:tracePt t="32010" x="1639888" y="4029075"/>
          <p14:tracePt t="32018" x="1639888" y="4017963"/>
          <p14:tracePt t="32026" x="1639888" y="3979863"/>
          <p14:tracePt t="32034" x="1639888" y="3929063"/>
          <p14:tracePt t="32042" x="1639888" y="3867150"/>
          <p14:tracePt t="32050" x="1639888" y="3767138"/>
          <p14:tracePt t="32058" x="1639888" y="3692525"/>
          <p14:tracePt t="32067" x="1639888" y="3590925"/>
          <p14:tracePt t="32074" x="1639888" y="3490913"/>
          <p14:tracePt t="32082" x="1639888" y="3390900"/>
          <p14:tracePt t="32091" x="1639888" y="3303588"/>
          <p14:tracePt t="32099" x="1639888" y="3228975"/>
          <p14:tracePt t="32106" x="1639888" y="3178175"/>
          <p14:tracePt t="32115" x="1639888" y="3103563"/>
          <p14:tracePt t="32122" x="1639888" y="3054350"/>
          <p14:tracePt t="32132" x="1639888" y="2990850"/>
          <p14:tracePt t="32138" x="1639888" y="2928938"/>
          <p14:tracePt t="32147" x="1639888" y="2878138"/>
          <p14:tracePt t="32154" x="1639888" y="2828925"/>
          <p14:tracePt t="32162" x="1639888" y="2778125"/>
          <p14:tracePt t="32171" x="1639888" y="2740025"/>
          <p14:tracePt t="32178" x="1639888" y="2728913"/>
          <p14:tracePt t="32186" x="1639888" y="2703513"/>
          <p14:tracePt t="32194" x="1639888" y="2665413"/>
          <p14:tracePt t="32210" x="1639888" y="2652713"/>
          <p14:tracePt t="32218" x="1652588" y="2627313"/>
          <p14:tracePt t="32226" x="1652588" y="2616200"/>
          <p14:tracePt t="32243" x="1652588" y="2603500"/>
          <p14:tracePt t="32299" x="1652588" y="2590800"/>
          <p14:tracePt t="32331" x="1652588" y="2578100"/>
          <p14:tracePt t="32371" x="1652588" y="2565400"/>
          <p14:tracePt t="32427" x="1652588" y="2552700"/>
          <p14:tracePt t="32435" x="1652588" y="2540000"/>
          <p14:tracePt t="32451" x="1652588" y="2527300"/>
          <p14:tracePt t="32458" x="1652588" y="2516188"/>
          <p14:tracePt t="32466" x="1652588" y="2503488"/>
          <p14:tracePt t="32475" x="1652588" y="2490788"/>
          <p14:tracePt t="32490" x="1652588" y="2478088"/>
          <p14:tracePt t="32499" x="1652588" y="2452688"/>
          <p14:tracePt t="32523" x="1652588" y="2439988"/>
          <p14:tracePt t="32532" x="1652588" y="2427288"/>
          <p14:tracePt t="32548" x="1652588" y="2414588"/>
          <p14:tracePt t="32579" x="1652588" y="2403475"/>
          <p14:tracePt t="32675" x="1665288" y="2390775"/>
          <p14:tracePt t="32682" x="1677988" y="2390775"/>
          <p14:tracePt t="32698" x="1689100" y="2390775"/>
          <p14:tracePt t="32707" x="1701800" y="2390775"/>
          <p14:tracePt t="32731" x="1714500" y="2403475"/>
          <p14:tracePt t="32746" x="1727200" y="2414588"/>
          <p14:tracePt t="32763" x="1752600" y="2414588"/>
          <p14:tracePt t="32770" x="1752600" y="2427288"/>
          <p14:tracePt t="32779" x="1765300" y="2427288"/>
          <p14:tracePt t="32794" x="1790700" y="2427288"/>
          <p14:tracePt t="32810" x="1801813" y="2427288"/>
          <p14:tracePt t="32835" x="1814513" y="2427288"/>
          <p14:tracePt t="32842" x="1827213" y="2427288"/>
          <p14:tracePt t="32850" x="1839913" y="2427288"/>
          <p14:tracePt t="32923" x="1865313" y="2427288"/>
          <p14:tracePt t="32931" x="1878013" y="2439988"/>
          <p14:tracePt t="32939" x="1878013" y="2465388"/>
          <p14:tracePt t="32946" x="1903413" y="2490788"/>
          <p14:tracePt t="32964" x="1927225" y="2527300"/>
          <p14:tracePt t="32970" x="1939925" y="2527300"/>
          <p14:tracePt t="32979" x="1952625" y="2540000"/>
          <p14:tracePt t="32987" x="1952625" y="2552700"/>
          <p14:tracePt t="32995" x="1965325" y="2565400"/>
          <p14:tracePt t="33010" x="1978025" y="2565400"/>
          <p14:tracePt t="33035" x="1990725" y="2578100"/>
          <p14:tracePt t="33051" x="1990725" y="2590800"/>
          <p14:tracePt t="33066" x="2003425" y="2590800"/>
          <p14:tracePt t="33083" x="2027238" y="2590800"/>
          <p14:tracePt t="33106" x="2039938" y="2590800"/>
          <p14:tracePt t="33114" x="2065338" y="2603500"/>
          <p14:tracePt t="33139" x="2078038" y="2603500"/>
          <p14:tracePt t="33171" x="2090738" y="2603500"/>
          <p14:tracePt t="33187" x="2103438" y="2603500"/>
          <p14:tracePt t="33194" x="2116138" y="2616200"/>
          <p14:tracePt t="33234" x="2139950" y="2627313"/>
          <p14:tracePt t="33275" x="2152650" y="2627313"/>
          <p14:tracePt t="33291" x="2152650" y="2640013"/>
          <p14:tracePt t="33299" x="2178050" y="2640013"/>
          <p14:tracePt t="33307" x="2178050" y="2652713"/>
          <p14:tracePt t="33315" x="2190750" y="2665413"/>
          <p14:tracePt t="33331" x="2190750" y="2678113"/>
          <p14:tracePt t="33339" x="2203450" y="2703513"/>
          <p14:tracePt t="33363" x="2216150" y="2716213"/>
          <p14:tracePt t="33379" x="2216150" y="2728913"/>
          <p14:tracePt t="33418" x="2216150" y="2740025"/>
          <p14:tracePt t="33466" x="2228850" y="2752725"/>
          <p14:tracePt t="33587" x="2239963" y="2752725"/>
          <p14:tracePt t="33603" x="2239963" y="2740025"/>
          <p14:tracePt t="33610" x="2239963" y="2716213"/>
          <p14:tracePt t="33626" x="2252663" y="2703513"/>
          <p14:tracePt t="33666" x="2252663" y="2690813"/>
          <p14:tracePt t="33698" x="2252663" y="2678113"/>
          <p14:tracePt t="33730" x="2239963" y="2678113"/>
          <p14:tracePt t="33755" x="2228850" y="2678113"/>
          <p14:tracePt t="33770" x="2216150" y="2678113"/>
          <p14:tracePt t="33786" x="2203450" y="2678113"/>
          <p14:tracePt t="33802" x="2190750" y="2690813"/>
          <p14:tracePt t="33811" x="2190750" y="2703513"/>
          <p14:tracePt t="33826" x="2190750" y="2716213"/>
          <p14:tracePt t="33835" x="2190750" y="2728913"/>
          <p14:tracePt t="33851" x="2190750" y="2740025"/>
          <p14:tracePt t="33995" x="2216150" y="2740025"/>
          <p14:tracePt t="34011" x="2228850" y="2740025"/>
          <p14:tracePt t="34035" x="2228850" y="2728913"/>
          <p14:tracePt t="34202" x="2216150" y="2728913"/>
          <p14:tracePt t="34226" x="2178050" y="2703513"/>
          <p14:tracePt t="34242" x="2152650" y="2690813"/>
          <p14:tracePt t="34250" x="2127250" y="2678113"/>
          <p14:tracePt t="34259" x="2103438" y="2627313"/>
          <p14:tracePt t="34266" x="2090738" y="2627313"/>
          <p14:tracePt t="34274" x="2078038" y="2603500"/>
          <p14:tracePt t="34282" x="2052638" y="2565400"/>
          <p14:tracePt t="34290" x="2052638" y="2552700"/>
          <p14:tracePt t="34298" x="2039938" y="2527300"/>
          <p14:tracePt t="34307" x="2014538" y="2503488"/>
          <p14:tracePt t="34315" x="2003425" y="2478088"/>
          <p14:tracePt t="34322" x="1990725" y="2465388"/>
          <p14:tracePt t="34331" x="1965325" y="2439988"/>
          <p14:tracePt t="34339" x="1952625" y="2427288"/>
          <p14:tracePt t="34347" x="1939925" y="2414588"/>
          <p14:tracePt t="34355" x="1903413" y="2378075"/>
          <p14:tracePt t="34362" x="1878013" y="2352675"/>
          <p14:tracePt t="34370" x="1865313" y="2339975"/>
          <p14:tracePt t="34379" x="1852613" y="2327275"/>
          <p14:tracePt t="34387" x="1827213" y="2314575"/>
          <p14:tracePt t="34396" x="1827213" y="2303463"/>
          <p14:tracePt t="34402" x="1814513" y="2290763"/>
          <p14:tracePt t="34482" x="1801813" y="2290763"/>
          <p14:tracePt t="34530" x="1814513" y="2303463"/>
          <p14:tracePt t="34538" x="1814513" y="2314575"/>
          <p14:tracePt t="34554" x="1827213" y="2327275"/>
          <p14:tracePt t="34563" x="1839913" y="2339975"/>
          <p14:tracePt t="34579" x="1852613" y="2339975"/>
          <p14:tracePt t="34587" x="1852613" y="2352675"/>
          <p14:tracePt t="34602" x="1878013" y="2378075"/>
          <p14:tracePt t="34619" x="1903413" y="2390775"/>
          <p14:tracePt t="34642" x="1914525" y="2390775"/>
          <p14:tracePt t="34651" x="1927225" y="2403475"/>
          <p14:tracePt t="34667" x="1952625" y="2414588"/>
          <p14:tracePt t="34674" x="1965325" y="2414588"/>
          <p14:tracePt t="34683" x="1978025" y="2427288"/>
          <p14:tracePt t="34690" x="1990725" y="2427288"/>
          <p14:tracePt t="34698" x="2003425" y="2427288"/>
          <p14:tracePt t="34706" x="2027238" y="2427288"/>
          <p14:tracePt t="34714" x="2039938" y="2427288"/>
          <p14:tracePt t="34731" x="2052638" y="2439988"/>
          <p14:tracePt t="34747" x="2078038" y="2439988"/>
          <p14:tracePt t="34754" x="2078038" y="2452688"/>
          <p14:tracePt t="34762" x="2090738" y="2452688"/>
          <p14:tracePt t="34770" x="2103438" y="2465388"/>
          <p14:tracePt t="34786" x="2127250" y="2465388"/>
          <p14:tracePt t="34795" x="2139950" y="2465388"/>
          <p14:tracePt t="34802" x="2139950" y="2478088"/>
          <p14:tracePt t="34812" x="2152650" y="2478088"/>
          <p14:tracePt t="34818" x="2165350" y="2490788"/>
          <p14:tracePt t="34827" x="2178050" y="2490788"/>
          <p14:tracePt t="34835" x="2178050" y="2503488"/>
          <p14:tracePt t="34858" x="2190750" y="2503488"/>
          <p14:tracePt t="34866" x="2190750" y="2516188"/>
          <p14:tracePt t="34899" x="2216150" y="2527300"/>
          <p14:tracePt t="34939" x="2216150" y="2540000"/>
          <p14:tracePt t="35098" x="2228850" y="2540000"/>
          <p14:tracePt t="35115" x="2228850" y="2552700"/>
          <p14:tracePt t="35131" x="2252663" y="2565400"/>
          <p14:tracePt t="35147" x="2278063" y="2578100"/>
          <p14:tracePt t="35154" x="2303463" y="2590800"/>
          <p14:tracePt t="35163" x="2316163" y="2590800"/>
          <p14:tracePt t="35170" x="2328863" y="2590800"/>
          <p14:tracePt t="35178" x="2365375" y="2616200"/>
          <p14:tracePt t="35186" x="2378075" y="2616200"/>
          <p14:tracePt t="35194" x="2390775" y="2616200"/>
          <p14:tracePt t="35202" x="2403475" y="2627313"/>
          <p14:tracePt t="35211" x="2428875" y="2640013"/>
          <p14:tracePt t="35228" x="2452688" y="2652713"/>
          <p14:tracePt t="35234" x="2465388" y="2665413"/>
          <p14:tracePt t="35243" x="2478088" y="2678113"/>
          <p14:tracePt t="35251" x="2490788" y="2678113"/>
          <p14:tracePt t="35259" x="2503488" y="2678113"/>
          <p14:tracePt t="35267" x="2528888" y="2703513"/>
          <p14:tracePt t="35274" x="2541588" y="2703513"/>
          <p14:tracePt t="35282" x="2565400" y="2716213"/>
          <p14:tracePt t="35291" x="2590800" y="2716213"/>
          <p14:tracePt t="35298" x="2603500" y="2716213"/>
          <p14:tracePt t="35307" x="2641600" y="2740025"/>
          <p14:tracePt t="35314" x="2667000" y="2740025"/>
          <p14:tracePt t="35322" x="2703513" y="2740025"/>
          <p14:tracePt t="35330" x="2741613" y="2752725"/>
          <p14:tracePt t="35338" x="2778125" y="2752725"/>
          <p14:tracePt t="35347" x="2803525" y="2752725"/>
          <p14:tracePt t="35354" x="2841625" y="2765425"/>
          <p14:tracePt t="35363" x="2890838" y="2765425"/>
          <p14:tracePt t="35371" x="2928938" y="2765425"/>
          <p14:tracePt t="35379" x="3016250" y="2790825"/>
          <p14:tracePt t="35386" x="3041650" y="2803525"/>
          <p14:tracePt t="35394" x="3079750" y="2816225"/>
          <p14:tracePt t="35402" x="3116263" y="2828925"/>
          <p14:tracePt t="35411" x="3141663" y="2865438"/>
          <p14:tracePt t="35419" x="3154363" y="2865438"/>
          <p14:tracePt t="35428" x="3192463" y="2903538"/>
          <p14:tracePt t="35434" x="3216275" y="2916238"/>
          <p14:tracePt t="35445" x="3241675" y="2916238"/>
          <p14:tracePt t="35450" x="3254375" y="2928938"/>
          <p14:tracePt t="35458" x="3279775" y="2941638"/>
          <p14:tracePt t="35618" x="3254375" y="2941638"/>
          <p14:tracePt t="35626" x="3241675" y="2941638"/>
          <p14:tracePt t="35634" x="3216275" y="2941638"/>
          <p14:tracePt t="35643" x="3192463" y="2941638"/>
          <p14:tracePt t="35650" x="3154363" y="2941638"/>
          <p14:tracePt t="35659" x="3141663" y="2941638"/>
          <p14:tracePt t="35666" x="3092450" y="2941638"/>
          <p14:tracePt t="35674" x="3041650" y="2928938"/>
          <p14:tracePt t="35682" x="2979738" y="2916238"/>
          <p14:tracePt t="35690" x="2916238" y="2903538"/>
          <p14:tracePt t="35698" x="2879725" y="2890838"/>
          <p14:tracePt t="35707" x="2828925" y="2878138"/>
          <p14:tracePt t="35715" x="2790825" y="2865438"/>
          <p14:tracePt t="35722" x="2778125" y="2865438"/>
          <p14:tracePt t="35730" x="2741613" y="2840038"/>
          <p14:tracePt t="35738" x="2728913" y="2840038"/>
          <p14:tracePt t="35747" x="2678113" y="2816225"/>
          <p14:tracePt t="35754" x="2667000" y="2803525"/>
          <p14:tracePt t="35762" x="2641600" y="2778125"/>
          <p14:tracePt t="35770" x="2603500" y="2765425"/>
          <p14:tracePt t="35779" x="2590800" y="2740025"/>
          <p14:tracePt t="35787" x="2554288" y="2728913"/>
          <p14:tracePt t="35795" x="2490788" y="2678113"/>
          <p14:tracePt t="35803" x="2452688" y="2640013"/>
          <p14:tracePt t="35810" x="2390775" y="2603500"/>
          <p14:tracePt t="35819" x="2278063" y="2565400"/>
          <p14:tracePt t="35827" x="2178050" y="2527300"/>
          <p14:tracePt t="35835" x="2103438" y="2490788"/>
          <p14:tracePt t="35844" x="2065338" y="2478088"/>
          <p14:tracePt t="35851" x="2003425" y="2452688"/>
          <p14:tracePt t="35859" x="1952625" y="2427288"/>
          <p14:tracePt t="35866" x="1927225" y="2427288"/>
          <p14:tracePt t="35875" x="1890713" y="2390775"/>
          <p14:tracePt t="35883" x="1878013" y="2390775"/>
          <p14:tracePt t="35890" x="1865313" y="2390775"/>
          <p14:tracePt t="35899" x="1852613" y="2390775"/>
          <p14:tracePt t="35906" x="1839913" y="2390775"/>
          <p14:tracePt t="35923" x="1827213" y="2390775"/>
          <p14:tracePt t="35931" x="1814513" y="2390775"/>
          <p14:tracePt t="35946" x="1801813" y="2390775"/>
          <p14:tracePt t="35971" x="1790700" y="2390775"/>
          <p14:tracePt t="35979" x="1778000" y="2390775"/>
          <p14:tracePt t="35995" x="1765300" y="2390775"/>
          <p14:tracePt t="36066" x="1752600" y="2403475"/>
          <p14:tracePt t="36083" x="1752600" y="2427288"/>
          <p14:tracePt t="36098" x="1752600" y="2439988"/>
          <p14:tracePt t="36106" x="1752600" y="2452688"/>
          <p14:tracePt t="36114" x="1790700" y="2478088"/>
          <p14:tracePt t="36122" x="1827213" y="2490788"/>
          <p14:tracePt t="36131" x="1865313" y="2503488"/>
          <p14:tracePt t="36139" x="1903413" y="2516188"/>
          <p14:tracePt t="36146" x="1939925" y="2540000"/>
          <p14:tracePt t="36154" x="1978025" y="2552700"/>
          <p14:tracePt t="36163" x="2003425" y="2578100"/>
          <p14:tracePt t="36171" x="2052638" y="2603500"/>
          <p14:tracePt t="36179" x="2078038" y="2616200"/>
          <p14:tracePt t="36186" x="2103438" y="2640013"/>
          <p14:tracePt t="36195" x="2127250" y="2640013"/>
          <p14:tracePt t="36202" x="2178050" y="2678113"/>
          <p14:tracePt t="36210" x="2190750" y="2678113"/>
          <p14:tracePt t="36218" x="2216150" y="2690813"/>
          <p14:tracePt t="36227" x="2252663" y="2716213"/>
          <p14:tracePt t="36234" x="2278063" y="2728913"/>
          <p14:tracePt t="36243" x="2278063" y="2740025"/>
          <p14:tracePt t="36250" x="2303463" y="2752725"/>
          <p14:tracePt t="36260" x="2316163" y="2765425"/>
          <p14:tracePt t="36267" x="2328863" y="2790825"/>
          <p14:tracePt t="36283" x="2339975" y="2790825"/>
          <p14:tracePt t="36291" x="2365375" y="2803525"/>
          <p14:tracePt t="36307" x="2390775" y="2816225"/>
          <p14:tracePt t="36322" x="2403475" y="2840038"/>
          <p14:tracePt t="36347" x="2416175" y="2852738"/>
          <p14:tracePt t="36363" x="2416175" y="2865438"/>
          <p14:tracePt t="36371" x="2416175" y="2890838"/>
          <p14:tracePt t="36378" x="2428875" y="2903538"/>
          <p14:tracePt t="36387" x="2428875" y="2916238"/>
          <p14:tracePt t="36395" x="2428875" y="2928938"/>
          <p14:tracePt t="36402" x="2441575" y="2928938"/>
          <p14:tracePt t="36411" x="2441575" y="2952750"/>
          <p14:tracePt t="36426" x="2441575" y="2965450"/>
          <p14:tracePt t="36451" x="2452688" y="2990850"/>
          <p14:tracePt t="36554" x="2452688" y="2978150"/>
          <p14:tracePt t="36563" x="2403475" y="2952750"/>
          <p14:tracePt t="36570" x="2339975" y="2928938"/>
          <p14:tracePt t="36579" x="2265363" y="2878138"/>
          <p14:tracePt t="36587" x="2190750" y="2828925"/>
          <p14:tracePt t="36594" x="2127250" y="2803525"/>
          <p14:tracePt t="36603" x="2052638" y="2740025"/>
          <p14:tracePt t="36611" x="2003425" y="2703513"/>
          <p14:tracePt t="36619" x="1952625" y="2678113"/>
          <p14:tracePt t="36627" x="1903413" y="2652713"/>
          <p14:tracePt t="36635" x="1878013" y="2627313"/>
          <p14:tracePt t="36643" x="1852613" y="2603500"/>
          <p14:tracePt t="36651" x="1839913" y="2603500"/>
          <p14:tracePt t="36660" x="1827213" y="2578100"/>
          <p14:tracePt t="36677" x="1827213" y="2552700"/>
          <p14:tracePt t="36683" x="1814513" y="2540000"/>
          <p14:tracePt t="36691" x="1801813" y="2516188"/>
          <p14:tracePt t="36707" x="1801813" y="2490788"/>
          <p14:tracePt t="36715" x="1790700" y="2465388"/>
          <p14:tracePt t="36731" x="1765300" y="2439988"/>
          <p14:tracePt t="36747" x="1752600" y="2427288"/>
          <p14:tracePt t="36843" x="1752600" y="2439988"/>
          <p14:tracePt t="36850" x="1752600" y="2465388"/>
          <p14:tracePt t="36858" x="1765300" y="2503488"/>
          <p14:tracePt t="36866" x="1790700" y="2540000"/>
          <p14:tracePt t="36876" x="1814513" y="2590800"/>
          <p14:tracePt t="36882" x="1839913" y="2640013"/>
          <p14:tracePt t="36890" x="1852613" y="2652713"/>
          <p14:tracePt t="36898" x="1865313" y="2665413"/>
          <p14:tracePt t="36906" x="1878013" y="2703513"/>
          <p14:tracePt t="36922" x="1890713" y="2716213"/>
          <p14:tracePt t="36995" x="1914525" y="2716213"/>
          <p14:tracePt t="37011" x="1927225" y="2716213"/>
          <p14:tracePt t="37027" x="1952625" y="2716213"/>
          <p14:tracePt t="37035" x="1978025" y="2716213"/>
          <p14:tracePt t="37043" x="2003425" y="2703513"/>
          <p14:tracePt t="37050" x="2014538" y="2703513"/>
          <p14:tracePt t="37059" x="2027238" y="2703513"/>
          <p14:tracePt t="37067" x="2052638" y="2690813"/>
          <p14:tracePt t="37082" x="2078038" y="2690813"/>
          <p14:tracePt t="37091" x="2090738" y="2690813"/>
          <p14:tracePt t="37107" x="2103438" y="2678113"/>
          <p14:tracePt t="37123" x="2116138" y="2678113"/>
          <p14:tracePt t="37130" x="2127250" y="2678113"/>
          <p14:tracePt t="37147" x="2139950" y="2678113"/>
          <p14:tracePt t="37154" x="2152650" y="2678113"/>
          <p14:tracePt t="37171" x="2165350" y="2678113"/>
          <p14:tracePt t="37587" x="2152650" y="2678113"/>
          <p14:tracePt t="37594" x="2127250" y="2678113"/>
          <p14:tracePt t="37602" x="2116138" y="2665413"/>
          <p14:tracePt t="37610" x="2103438" y="2665413"/>
          <p14:tracePt t="37618" x="2078038" y="2665413"/>
          <p14:tracePt t="37627" x="2078038" y="2652713"/>
          <p14:tracePt t="37715" x="2065338" y="2652713"/>
          <p14:tracePt t="37779" x="2065338" y="2640013"/>
          <p14:tracePt t="37803" x="2078038" y="2640013"/>
          <p14:tracePt t="37819" x="2090738" y="2640013"/>
          <p14:tracePt t="37826" x="2103438" y="2640013"/>
          <p14:tracePt t="37842" x="2116138" y="2640013"/>
          <p14:tracePt t="37883" x="2127250" y="2640013"/>
          <p14:tracePt t="37907" x="2139950" y="2640013"/>
          <p14:tracePt t="37931" x="2152650" y="2640013"/>
          <p14:tracePt t="37947" x="2178050" y="2640013"/>
          <p14:tracePt t="37963" x="2190750" y="2640013"/>
          <p14:tracePt t="37971" x="2239963" y="2665413"/>
          <p14:tracePt t="37987" x="2278063" y="2678113"/>
          <p14:tracePt t="37994" x="2316163" y="2703513"/>
          <p14:tracePt t="38003" x="2339975" y="2703513"/>
          <p14:tracePt t="38011" x="2365375" y="2716213"/>
          <p14:tracePt t="38018" x="2403475" y="2716213"/>
          <p14:tracePt t="38027" x="2416175" y="2728913"/>
          <p14:tracePt t="38034" x="2428875" y="2728913"/>
          <p14:tracePt t="38043" x="2441575" y="2728913"/>
          <p14:tracePt t="38115" x="2465388" y="2728913"/>
          <p14:tracePt t="38123" x="2465388" y="2740025"/>
          <p14:tracePt t="38139" x="2490788" y="2765425"/>
          <p14:tracePt t="38154" x="2490788" y="2778125"/>
          <p14:tracePt t="38162" x="2490788" y="2790825"/>
          <p14:tracePt t="38171" x="2503488" y="2816225"/>
          <p14:tracePt t="38179" x="2516188" y="2828925"/>
          <p14:tracePt t="38187" x="2528888" y="2840038"/>
          <p14:tracePt t="38195" x="2528888" y="2852738"/>
          <p14:tracePt t="38203" x="2541588" y="2865438"/>
          <p14:tracePt t="38211" x="2541588" y="2890838"/>
          <p14:tracePt t="38219" x="2554288" y="2903538"/>
          <p14:tracePt t="38235" x="2565400" y="2941638"/>
          <p14:tracePt t="38243" x="2578100" y="2965450"/>
          <p14:tracePt t="38251" x="2578100" y="2978150"/>
          <p14:tracePt t="38259" x="2590800" y="2990850"/>
          <p14:tracePt t="38266" x="2590800" y="3016250"/>
          <p14:tracePt t="38275" x="2590800" y="3041650"/>
          <p14:tracePt t="38282" x="2590800" y="3078163"/>
          <p14:tracePt t="38291" x="2616200" y="3116263"/>
          <p14:tracePt t="38298" x="2628900" y="3128963"/>
          <p14:tracePt t="38308" x="2628900" y="3165475"/>
          <p14:tracePt t="38315" x="2641600" y="3190875"/>
          <p14:tracePt t="38324" x="2667000" y="3228975"/>
          <p14:tracePt t="38331" x="2667000" y="3241675"/>
          <p14:tracePt t="38339" x="2690813" y="3267075"/>
          <p14:tracePt t="38347" x="2703513" y="3278188"/>
          <p14:tracePt t="38355" x="2716213" y="3290888"/>
          <p14:tracePt t="38371" x="2728913" y="3303588"/>
          <p14:tracePt t="38379" x="2741613" y="3316288"/>
          <p14:tracePt t="38386" x="2767013" y="3328988"/>
          <p14:tracePt t="38395" x="2767013" y="3341688"/>
          <p14:tracePt t="38403" x="2778125" y="3354388"/>
          <p14:tracePt t="38419" x="2790825" y="3378200"/>
          <p14:tracePt t="38426" x="2803525" y="3378200"/>
          <p14:tracePt t="38435" x="2803525" y="3390900"/>
          <p14:tracePt t="38443" x="2828925" y="3441700"/>
          <p14:tracePt t="38459" x="2854325" y="3467100"/>
          <p14:tracePt t="38467" x="2867025" y="3490913"/>
          <p14:tracePt t="38474" x="2890838" y="3516313"/>
          <p14:tracePt t="38483" x="2916238" y="3541713"/>
          <p14:tracePt t="38491" x="2928938" y="3567113"/>
          <p14:tracePt t="38498" x="2941638" y="3567113"/>
          <p14:tracePt t="38508" x="2979738" y="3603625"/>
          <p14:tracePt t="38515" x="2979738" y="3616325"/>
          <p14:tracePt t="38524" x="3003550" y="3641725"/>
          <p14:tracePt t="38531" x="3028950" y="3654425"/>
          <p14:tracePt t="38539" x="3054350" y="3679825"/>
          <p14:tracePt t="38547" x="3079750" y="3703638"/>
          <p14:tracePt t="38554" x="3092450" y="3703638"/>
          <p14:tracePt t="38563" x="3103563" y="3741738"/>
          <p14:tracePt t="38571" x="3128963" y="3741738"/>
          <p14:tracePt t="38578" x="3141663" y="3767138"/>
          <p14:tracePt t="38586" x="3167063" y="3779838"/>
          <p14:tracePt t="38595" x="3167063" y="3792538"/>
          <p14:tracePt t="38603" x="3192463" y="3803650"/>
          <p14:tracePt t="38611" x="3205163" y="3829050"/>
          <p14:tracePt t="38619" x="3216275" y="3829050"/>
          <p14:tracePt t="38635" x="3216275" y="3841750"/>
          <p14:tracePt t="38642" x="3228975" y="3841750"/>
          <p14:tracePt t="38659" x="3241675" y="3854450"/>
          <p14:tracePt t="38747" x="3241675" y="3867150"/>
          <p14:tracePt t="38938" x="3241675" y="3879850"/>
          <p14:tracePt t="38954" x="3228975" y="3879850"/>
          <p14:tracePt t="38970" x="3216275" y="3879850"/>
          <p14:tracePt t="38978" x="3205163" y="3879850"/>
          <p14:tracePt t="38986" x="3179763" y="3892550"/>
          <p14:tracePt t="39003" x="3154363" y="3892550"/>
          <p14:tracePt t="39011" x="3141663" y="3905250"/>
          <p14:tracePt t="39018" x="3092450" y="3905250"/>
          <p14:tracePt t="39027" x="3041650" y="3905250"/>
          <p14:tracePt t="39035" x="2967038" y="3905250"/>
          <p14:tracePt t="39042" x="2879725" y="3905250"/>
          <p14:tracePt t="39050" x="2816225" y="3905250"/>
          <p14:tracePt t="39058" x="2728913" y="3905250"/>
          <p14:tracePt t="39066" x="2616200" y="3905250"/>
          <p14:tracePt t="39075" x="2503488" y="3905250"/>
          <p14:tracePt t="39082" x="2378075" y="3905250"/>
          <p14:tracePt t="39091" x="2265363" y="3905250"/>
          <p14:tracePt t="39098" x="2165350" y="3892550"/>
          <p14:tracePt t="39107" x="2027238" y="3879850"/>
          <p14:tracePt t="39114" x="1903413" y="3867150"/>
          <p14:tracePt t="39124" x="1778000" y="3841750"/>
          <p14:tracePt t="39131" x="1652588" y="3816350"/>
          <p14:tracePt t="39141" x="1514475" y="3754438"/>
          <p14:tracePt t="39146" x="1389063" y="3729038"/>
          <p14:tracePt t="39155" x="1301750" y="3703638"/>
          <p14:tracePt t="39163" x="1239838" y="3679825"/>
          <p14:tracePt t="39171" x="1127125" y="3629025"/>
          <p14:tracePt t="39178" x="1076325" y="3603625"/>
          <p14:tracePt t="39186" x="1014413" y="3567113"/>
          <p14:tracePt t="39195" x="989013" y="3541713"/>
          <p14:tracePt t="39202" x="963613" y="3529013"/>
          <p14:tracePt t="39210" x="963613" y="3516313"/>
          <p14:tracePt t="39218" x="950913" y="3503613"/>
          <p14:tracePt t="39242" x="925513" y="3479800"/>
          <p14:tracePt t="39266" x="925513" y="3454400"/>
          <p14:tracePt t="39274" x="925513" y="3441700"/>
          <p14:tracePt t="39282" x="925513" y="3416300"/>
          <p14:tracePt t="39290" x="925513" y="3403600"/>
          <p14:tracePt t="39298" x="925513" y="3390900"/>
          <p14:tracePt t="39307" x="925513" y="3378200"/>
          <p14:tracePt t="39314" x="925513" y="3367088"/>
          <p14:tracePt t="39324" x="925513" y="3354388"/>
          <p14:tracePt t="39331" x="925513" y="3328988"/>
          <p14:tracePt t="39346" x="925513" y="3316288"/>
          <p14:tracePt t="39357" x="925513" y="3303588"/>
          <p14:tracePt t="39371" x="925513" y="3290888"/>
          <p14:tracePt t="39378" x="925513" y="3278188"/>
          <p14:tracePt t="39386" x="925513" y="3267075"/>
          <p14:tracePt t="39395" x="925513" y="3254375"/>
          <p14:tracePt t="39402" x="950913" y="3241675"/>
          <p14:tracePt t="39419" x="976313" y="3216275"/>
          <p14:tracePt t="39435" x="989013" y="3203575"/>
          <p14:tracePt t="39443" x="1001713" y="3203575"/>
          <p14:tracePt t="39450" x="1014413" y="3178175"/>
          <p14:tracePt t="39459" x="1038225" y="3165475"/>
          <p14:tracePt t="39466" x="1050925" y="3154363"/>
          <p14:tracePt t="39483" x="1076325" y="3141663"/>
          <p14:tracePt t="39491" x="1089025" y="3128963"/>
          <p14:tracePt t="39499" x="1114425" y="3128963"/>
          <p14:tracePt t="39506" x="1127125" y="3116263"/>
          <p14:tracePt t="39515" x="1139825" y="3116263"/>
          <p14:tracePt t="39524" x="1150938" y="3116263"/>
          <p14:tracePt t="39530" x="1176338" y="3090863"/>
          <p14:tracePt t="39547" x="1189038" y="3090863"/>
          <p14:tracePt t="39557" x="1201738" y="3090863"/>
          <p14:tracePt t="39579" x="1214438" y="3090863"/>
          <p14:tracePt t="39627" x="1227138" y="3078163"/>
          <p14:tracePt t="39651" x="1252538" y="3078163"/>
          <p14:tracePt t="39667" x="1263650" y="3078163"/>
          <p14:tracePt t="39714" x="1276350" y="3078163"/>
          <p14:tracePt t="39723" x="1276350" y="3065463"/>
          <p14:tracePt t="39739" x="1289050" y="3065463"/>
          <p14:tracePt t="39746" x="1289050" y="3054350"/>
          <p14:tracePt t="39755" x="1301750" y="3054350"/>
          <p14:tracePt t="39771" x="1301750" y="3041650"/>
          <p14:tracePt t="39779" x="1314450" y="3041650"/>
          <p14:tracePt t="39811" x="1314450" y="3028950"/>
          <p14:tracePt t="39851" x="1314450" y="3016250"/>
          <p14:tracePt t="39859" x="1327150" y="3003550"/>
          <p14:tracePt t="39906" x="1339850" y="3003550"/>
          <p14:tracePt t="39915" x="1352550" y="3003550"/>
          <p14:tracePt t="39931" x="1363663" y="3003550"/>
          <p14:tracePt t="39939" x="1376363" y="3003550"/>
          <p14:tracePt t="39946" x="1389063" y="3003550"/>
          <p14:tracePt t="39958" x="1401763" y="3003550"/>
          <p14:tracePt t="39962" x="1427163" y="3003550"/>
          <p14:tracePt t="40043" x="1439863" y="3003550"/>
          <p14:tracePt t="40067" x="1439863" y="3016250"/>
          <p14:tracePt t="40098" x="1439863" y="3028950"/>
          <p14:tracePt t="40131" x="1439863" y="3041650"/>
          <p14:tracePt t="40211" x="1452563" y="3041650"/>
          <p14:tracePt t="40307" x="1465263" y="3041650"/>
          <p14:tracePt t="41867" x="1452563" y="3054350"/>
          <p14:tracePt t="41890" x="1452563" y="3065463"/>
          <p14:tracePt t="41898" x="1439863" y="3065463"/>
          <p14:tracePt t="41906" x="1439863" y="3078163"/>
          <p14:tracePt t="41915" x="1427163" y="3078163"/>
          <p14:tracePt t="41931" x="1427163" y="3090863"/>
          <p14:tracePt t="41947" x="1414463" y="3090863"/>
          <p14:tracePt t="41971" x="1401763" y="3116263"/>
          <p14:tracePt t="41987" x="1401763" y="3128963"/>
          <p14:tracePt t="42002" x="1389063" y="3141663"/>
          <p14:tracePt t="42027" x="1389063" y="3154363"/>
          <p14:tracePt t="42035" x="1376363" y="3165475"/>
          <p14:tracePt t="42043" x="1363663" y="3178175"/>
          <p14:tracePt t="42059" x="1352550" y="3190875"/>
          <p14:tracePt t="42074" x="1352550" y="3203575"/>
          <p14:tracePt t="42098" x="1339850" y="3228975"/>
          <p14:tracePt t="42114" x="1339850" y="3241675"/>
          <p14:tracePt t="42122" x="1339850" y="3254375"/>
          <p14:tracePt t="42130" x="1314450" y="3267075"/>
          <p14:tracePt t="42146" x="1314450" y="3278188"/>
          <p14:tracePt t="42155" x="1301750" y="3290888"/>
          <p14:tracePt t="42171" x="1301750" y="3303588"/>
          <p14:tracePt t="42195" x="1289050" y="3316288"/>
          <p14:tracePt t="42210" x="1289050" y="3328988"/>
          <p14:tracePt t="42220" x="1276350" y="3328988"/>
          <p14:tracePt t="42226" x="1276350" y="3341688"/>
          <p14:tracePt t="42251" x="1276350" y="3354388"/>
          <p14:tracePt t="42259" x="1263650" y="3354388"/>
          <p14:tracePt t="42275" x="1252538" y="3378200"/>
          <p14:tracePt t="42283" x="1239838" y="3378200"/>
          <p14:tracePt t="42291" x="1239838" y="3390900"/>
          <p14:tracePt t="42298" x="1227138" y="3390900"/>
          <p14:tracePt t="42307" x="1227138" y="3429000"/>
          <p14:tracePt t="42315" x="1201738" y="3441700"/>
          <p14:tracePt t="42339" x="1189038" y="3454400"/>
          <p14:tracePt t="42346" x="1176338" y="3467100"/>
          <p14:tracePt t="42370" x="1163638" y="3479800"/>
          <p14:tracePt t="42394" x="1163638" y="3503613"/>
          <p14:tracePt t="42410" x="1150938" y="3503613"/>
          <p14:tracePt t="42554" x="1150938" y="3516313"/>
          <p14:tracePt t="42570" x="1176338" y="3503613"/>
          <p14:tracePt t="42578" x="1189038" y="3490913"/>
          <p14:tracePt t="42587" x="1201738" y="3490913"/>
          <p14:tracePt t="42594" x="1214438" y="3479800"/>
          <p14:tracePt t="42603" x="1227138" y="3454400"/>
          <p14:tracePt t="42610" x="1239838" y="3454400"/>
          <p14:tracePt t="42626" x="1252538" y="3441700"/>
          <p14:tracePt t="42651" x="1263650" y="3429000"/>
          <p14:tracePt t="42667" x="1263650" y="3416300"/>
          <p14:tracePt t="42683" x="1263650" y="3403600"/>
          <p14:tracePt t="42690" x="1263650" y="3390900"/>
          <p14:tracePt t="42698" x="1276350" y="3378200"/>
          <p14:tracePt t="42714" x="1276350" y="3354388"/>
          <p14:tracePt t="42723" x="1289050" y="3354388"/>
          <p14:tracePt t="42731" x="1301750" y="3341688"/>
          <p14:tracePt t="42739" x="1301750" y="3316288"/>
          <p14:tracePt t="42754" x="1301750" y="3303588"/>
          <p14:tracePt t="42762" x="1314450" y="3290888"/>
          <p14:tracePt t="42770" x="1327150" y="3278188"/>
          <p14:tracePt t="42779" x="1327150" y="3267075"/>
          <p14:tracePt t="42787" x="1327150" y="3254375"/>
          <p14:tracePt t="42795" x="1327150" y="3241675"/>
          <p14:tracePt t="42803" x="1327150" y="3228975"/>
          <p14:tracePt t="42811" x="1339850" y="3203575"/>
          <p14:tracePt t="42819" x="1339850" y="3190875"/>
          <p14:tracePt t="42836" x="1352550" y="3165475"/>
          <p14:tracePt t="42842" x="1363663" y="3165475"/>
          <p14:tracePt t="42853" x="1363663" y="3154363"/>
          <p14:tracePt t="42858" x="1363663" y="3116263"/>
          <p14:tracePt t="42875" x="1363663" y="3103563"/>
          <p14:tracePt t="42883" x="1376363" y="3090863"/>
          <p14:tracePt t="42891" x="1376363" y="3078163"/>
          <p14:tracePt t="42899" x="1376363" y="3065463"/>
          <p14:tracePt t="42907" x="1389063" y="3065463"/>
          <p14:tracePt t="42915" x="1401763" y="3054350"/>
          <p14:tracePt t="42939" x="1414463" y="3041650"/>
          <p14:tracePt t="42955" x="1414463" y="3028950"/>
          <p14:tracePt t="42971" x="1439863" y="3016250"/>
          <p14:tracePt t="42979" x="1439863" y="3003550"/>
          <p14:tracePt t="42986" x="1452563" y="2990850"/>
          <p14:tracePt t="42994" x="1452563" y="2978150"/>
          <p14:tracePt t="43002" x="1476375" y="2965450"/>
          <p14:tracePt t="43010" x="1489075" y="2941638"/>
          <p14:tracePt t="43019" x="1501775" y="2928938"/>
          <p14:tracePt t="43027" x="1514475" y="2916238"/>
          <p14:tracePt t="43035" x="1514475" y="2903538"/>
          <p14:tracePt t="43042" x="1527175" y="2890838"/>
          <p14:tracePt t="43052" x="1539875" y="2878138"/>
          <p14:tracePt t="43059" x="1552575" y="2878138"/>
          <p14:tracePt t="43067" x="1552575" y="2865438"/>
          <p14:tracePt t="43075" x="1565275" y="2852738"/>
          <p14:tracePt t="43083" x="1565275" y="2840038"/>
          <p14:tracePt t="43098" x="1577975" y="2840038"/>
          <p14:tracePt t="43107" x="1577975" y="2816225"/>
          <p14:tracePt t="43115" x="1589088" y="2790825"/>
          <p14:tracePt t="43130" x="1601788" y="2778125"/>
          <p14:tracePt t="43139" x="1601788" y="2765425"/>
          <p14:tracePt t="43146" x="1601788" y="2752725"/>
          <p14:tracePt t="43154" x="1614488" y="2728913"/>
          <p14:tracePt t="43162" x="1614488" y="2716213"/>
          <p14:tracePt t="43170" x="1639888" y="2690813"/>
          <p14:tracePt t="43178" x="1639888" y="2665413"/>
          <p14:tracePt t="43187" x="1652588" y="2652713"/>
          <p14:tracePt t="43195" x="1665288" y="2627313"/>
          <p14:tracePt t="43203" x="1665288" y="2616200"/>
          <p14:tracePt t="43211" x="1677988" y="2590800"/>
          <p14:tracePt t="43219" x="1689100" y="2578100"/>
          <p14:tracePt t="43235" x="1689100" y="2552700"/>
          <p14:tracePt t="43242" x="1689100" y="2540000"/>
          <p14:tracePt t="43252" x="1689100" y="2516188"/>
          <p14:tracePt t="43259" x="1701800" y="2503488"/>
          <p14:tracePt t="43267" x="1701800" y="2490788"/>
          <p14:tracePt t="43274" x="1714500" y="2452688"/>
          <p14:tracePt t="43298" x="1727200" y="2427288"/>
          <p14:tracePt t="43306" x="1739900" y="2414588"/>
          <p14:tracePt t="43323" x="1739900" y="2403475"/>
          <p14:tracePt t="43338" x="1739900" y="2390775"/>
          <p14:tracePt t="43355" x="1739900" y="2378075"/>
          <p14:tracePt t="43363" x="1752600" y="2378075"/>
          <p14:tracePt t="43410" x="1752600" y="2365375"/>
          <p14:tracePt t="43451" x="1765300" y="2365375"/>
          <p14:tracePt t="43459" x="1765300" y="2352675"/>
          <p14:tracePt t="43475" x="1778000" y="2352675"/>
          <p14:tracePt t="43651" x="1778000" y="2378075"/>
          <p14:tracePt t="43667" x="1778000" y="2390775"/>
          <p14:tracePt t="43674" x="1778000" y="2403475"/>
          <p14:tracePt t="43683" x="1765300" y="2414588"/>
          <p14:tracePt t="43690" x="1765300" y="2427288"/>
          <p14:tracePt t="43699" x="1752600" y="2427288"/>
          <p14:tracePt t="43707" x="1739900" y="2452688"/>
          <p14:tracePt t="43714" x="1727200" y="2478088"/>
          <p14:tracePt t="43730" x="1701800" y="2490788"/>
          <p14:tracePt t="43738" x="1701800" y="2503488"/>
          <p14:tracePt t="43746" x="1701800" y="2516188"/>
          <p14:tracePt t="43754" x="1689100" y="2527300"/>
          <p14:tracePt t="43762" x="1677988" y="2527300"/>
          <p14:tracePt t="43771" x="1677988" y="2540000"/>
          <p14:tracePt t="43778" x="1665288" y="2552700"/>
          <p14:tracePt t="43795" x="1639888" y="2565400"/>
          <p14:tracePt t="43819" x="1627188" y="2578100"/>
          <p14:tracePt t="43842" x="1614488" y="2590800"/>
          <p14:tracePt t="43851" x="1601788" y="2603500"/>
          <p14:tracePt t="43858" x="1601788" y="2616200"/>
          <p14:tracePt t="43868" x="1589088" y="2616200"/>
          <p14:tracePt t="43884" x="1589088" y="2640013"/>
          <p14:tracePt t="43890" x="1577975" y="2652713"/>
          <p14:tracePt t="43899" x="1565275" y="2665413"/>
          <p14:tracePt t="43914" x="1552575" y="2678113"/>
          <p14:tracePt t="43922" x="1552575" y="2690813"/>
          <p14:tracePt t="43931" x="1539875" y="2703513"/>
          <p14:tracePt t="43938" x="1527175" y="2716213"/>
          <p14:tracePt t="43947" x="1514475" y="2716213"/>
          <p14:tracePt t="43955" x="1514475" y="2728913"/>
          <p14:tracePt t="43963" x="1514475" y="2740025"/>
          <p14:tracePt t="43979" x="1501775" y="2752725"/>
          <p14:tracePt t="43986" x="1489075" y="2778125"/>
          <p14:tracePt t="44003" x="1476375" y="2778125"/>
          <p14:tracePt t="44019" x="1465263" y="2803525"/>
          <p14:tracePt t="44035" x="1452563" y="2828925"/>
          <p14:tracePt t="44051" x="1452563" y="2840038"/>
          <p14:tracePt t="44059" x="1439863" y="2840038"/>
          <p14:tracePt t="44068" x="1439863" y="2865438"/>
          <p14:tracePt t="44074" x="1439863" y="2878138"/>
          <p14:tracePt t="44085" x="1439863" y="2890838"/>
          <p14:tracePt t="44090" x="1439863" y="2903538"/>
          <p14:tracePt t="44099" x="1439863" y="2916238"/>
          <p14:tracePt t="44106" x="1427163" y="2928938"/>
          <p14:tracePt t="44115" x="1414463" y="2952750"/>
          <p14:tracePt t="44130" x="1414463" y="2965450"/>
          <p14:tracePt t="44139" x="1401763" y="2978150"/>
          <p14:tracePt t="44147" x="1401763" y="3003550"/>
          <p14:tracePt t="44162" x="1401763" y="3016250"/>
          <p14:tracePt t="44170" x="1401763" y="3041650"/>
          <p14:tracePt t="44178" x="1389063" y="3041650"/>
          <p14:tracePt t="44186" x="1376363" y="3065463"/>
          <p14:tracePt t="44194" x="1376363" y="3078163"/>
          <p14:tracePt t="44203" x="1363663" y="3090863"/>
          <p14:tracePt t="44211" x="1363663" y="3116263"/>
          <p14:tracePt t="44226" x="1352550" y="3128963"/>
          <p14:tracePt t="44234" x="1352550" y="3154363"/>
          <p14:tracePt t="44242" x="1339850" y="3165475"/>
          <p14:tracePt t="44251" x="1314450" y="3190875"/>
          <p14:tracePt t="44268" x="1301750" y="3203575"/>
          <p14:tracePt t="44275" x="1289050" y="3241675"/>
          <p14:tracePt t="44284" x="1276350" y="3241675"/>
          <p14:tracePt t="44290" x="1276350" y="3254375"/>
          <p14:tracePt t="44299" x="1263650" y="3290888"/>
          <p14:tracePt t="44306" x="1252538" y="3303588"/>
          <p14:tracePt t="44314" x="1239838" y="3316288"/>
          <p14:tracePt t="44322" x="1239838" y="3328988"/>
          <p14:tracePt t="44330" x="1227138" y="3328988"/>
          <p14:tracePt t="44338" x="1227138" y="3354388"/>
          <p14:tracePt t="44346" x="1201738" y="3378200"/>
          <p14:tracePt t="44362" x="1201738" y="3390900"/>
          <p14:tracePt t="44371" x="1189038" y="3416300"/>
          <p14:tracePt t="44378" x="1176338" y="3416300"/>
          <p14:tracePt t="44387" x="1176338" y="3429000"/>
          <p14:tracePt t="44395" x="1163638" y="3441700"/>
          <p14:tracePt t="44402" x="1163638" y="3454400"/>
          <p14:tracePt t="44418" x="1150938" y="3467100"/>
          <p14:tracePt t="44426" x="1139825" y="3490913"/>
          <p14:tracePt t="44442" x="1127125" y="3503613"/>
          <p14:tracePt t="44451" x="1114425" y="3516313"/>
          <p14:tracePt t="44468" x="1114425" y="3541713"/>
          <p14:tracePt t="44475" x="1101725" y="3554413"/>
          <p14:tracePt t="44484" x="1101725" y="3567113"/>
          <p14:tracePt t="44490" x="1076325" y="3590925"/>
          <p14:tracePt t="44501" x="1063625" y="3603625"/>
          <p14:tracePt t="44506" x="1063625" y="3616325"/>
          <p14:tracePt t="44515" x="1038225" y="3641725"/>
          <p14:tracePt t="44523" x="1027113" y="3654425"/>
          <p14:tracePt t="44530" x="1027113" y="3667125"/>
          <p14:tracePt t="44539" x="1001713" y="3692525"/>
          <p14:tracePt t="44555" x="989013" y="3703638"/>
          <p14:tracePt t="44571" x="989013" y="3716338"/>
          <p14:tracePt t="44586" x="989013" y="3729038"/>
          <p14:tracePt t="44763" x="1001713" y="3729038"/>
          <p14:tracePt t="44771" x="1014413" y="3729038"/>
          <p14:tracePt t="44779" x="1027113" y="3729038"/>
          <p14:tracePt t="44787" x="1027113" y="3716338"/>
          <p14:tracePt t="44795" x="1050925" y="3703638"/>
          <p14:tracePt t="44802" x="1076325" y="3679825"/>
          <p14:tracePt t="44811" x="1089025" y="3667125"/>
          <p14:tracePt t="44819" x="1114425" y="3654425"/>
          <p14:tracePt t="44826" x="1114425" y="3629025"/>
          <p14:tracePt t="44835" x="1139825" y="3603625"/>
          <p14:tracePt t="44842" x="1163638" y="3579813"/>
          <p14:tracePt t="44851" x="1176338" y="3554413"/>
          <p14:tracePt t="44859" x="1201738" y="3516313"/>
          <p14:tracePt t="44867" x="1214438" y="3503613"/>
          <p14:tracePt t="44874" x="1252538" y="3467100"/>
          <p14:tracePt t="44883" x="1276350" y="3429000"/>
          <p14:tracePt t="44890" x="1301750" y="3403600"/>
          <p14:tracePt t="44900" x="1314450" y="3390900"/>
          <p14:tracePt t="44906" x="1327150" y="3367088"/>
          <p14:tracePt t="44916" x="1339850" y="3341688"/>
          <p14:tracePt t="44922" x="1352550" y="3328988"/>
          <p14:tracePt t="44931" x="1363663" y="3303588"/>
          <p14:tracePt t="44938" x="1363663" y="3278188"/>
          <p14:tracePt t="44951" x="1389063" y="3254375"/>
          <p14:tracePt t="44955" x="1401763" y="3241675"/>
          <p14:tracePt t="44962" x="1414463" y="3228975"/>
          <p14:tracePt t="44970" x="1427163" y="3216275"/>
          <p14:tracePt t="44978" x="1439863" y="3203575"/>
          <p14:tracePt t="44986" x="1439863" y="3190875"/>
          <p14:tracePt t="44994" x="1452563" y="3165475"/>
          <p14:tracePt t="45002" x="1452563" y="3154363"/>
          <p14:tracePt t="45010" x="1476375" y="3128963"/>
          <p14:tracePt t="45018" x="1476375" y="3116263"/>
          <p14:tracePt t="45026" x="1489075" y="3090863"/>
          <p14:tracePt t="45034" x="1489075" y="3065463"/>
          <p14:tracePt t="45042" x="1501775" y="3065463"/>
          <p14:tracePt t="45051" x="1527175" y="3041650"/>
          <p14:tracePt t="45059" x="1527175" y="3028950"/>
          <p14:tracePt t="45066" x="1527175" y="3016250"/>
          <p14:tracePt t="45074" x="1539875" y="2990850"/>
          <p14:tracePt t="45083" x="1539875" y="2978150"/>
          <p14:tracePt t="45091" x="1552575" y="2965450"/>
          <p14:tracePt t="45100" x="1552575" y="2952750"/>
          <p14:tracePt t="45107" x="1565275" y="2916238"/>
          <p14:tracePt t="45116" x="1577975" y="2903538"/>
          <p14:tracePt t="45122" x="1577975" y="2878138"/>
          <p14:tracePt t="45131" x="1601788" y="2852738"/>
          <p14:tracePt t="45138" x="1614488" y="2840038"/>
          <p14:tracePt t="45147" x="1614488" y="2828925"/>
          <p14:tracePt t="45155" x="1627188" y="2803525"/>
          <p14:tracePt t="45163" x="1652588" y="2778125"/>
          <p14:tracePt t="45171" x="1665288" y="2778125"/>
          <p14:tracePt t="45179" x="1665288" y="2765425"/>
          <p14:tracePt t="45187" x="1677988" y="2740025"/>
          <p14:tracePt t="45195" x="1689100" y="2728913"/>
          <p14:tracePt t="45203" x="1701800" y="2690813"/>
          <p14:tracePt t="45211" x="1714500" y="2690813"/>
          <p14:tracePt t="45219" x="1739900" y="2665413"/>
          <p14:tracePt t="45227" x="1739900" y="2640013"/>
          <p14:tracePt t="45234" x="1752600" y="2627313"/>
          <p14:tracePt t="45243" x="1778000" y="2603500"/>
          <p14:tracePt t="45251" x="1790700" y="2578100"/>
          <p14:tracePt t="45258" x="1801813" y="2565400"/>
          <p14:tracePt t="45267" x="1801813" y="2552700"/>
          <p14:tracePt t="45274" x="1814513" y="2540000"/>
          <p14:tracePt t="45283" x="1827213" y="2527300"/>
          <p14:tracePt t="45290" x="1865313" y="2503488"/>
          <p14:tracePt t="45315" x="1865313" y="2478088"/>
          <p14:tracePt t="45322" x="1878013" y="2465388"/>
          <p14:tracePt t="45339" x="1890713" y="2439988"/>
          <p14:tracePt t="45347" x="1903413" y="2439988"/>
          <p14:tracePt t="45363" x="1903413" y="2427288"/>
          <p14:tracePt t="45370" x="1914525" y="2427288"/>
          <p14:tracePt t="45379" x="1914525" y="2414588"/>
          <p14:tracePt t="45403" x="1914525" y="2403475"/>
          <p14:tracePt t="45410" x="1914525" y="2390775"/>
          <p14:tracePt t="45419" x="1927225" y="2365375"/>
          <p14:tracePt t="45435" x="1939925" y="2352675"/>
          <p14:tracePt t="45443" x="1952625" y="2352675"/>
          <p14:tracePt t="45451" x="1952625" y="2339975"/>
          <p14:tracePt t="45458" x="1952625" y="2327275"/>
          <p14:tracePt t="45611" x="1952625" y="2352675"/>
          <p14:tracePt t="45619" x="1952625" y="2365375"/>
          <p14:tracePt t="45627" x="1939925" y="2390775"/>
          <p14:tracePt t="45634" x="1939925" y="2403475"/>
          <p14:tracePt t="45642" x="1927225" y="2427288"/>
          <p14:tracePt t="45651" x="1927225" y="2439988"/>
          <p14:tracePt t="45659" x="1914525" y="2465388"/>
          <p14:tracePt t="45667" x="1903413" y="2478088"/>
          <p14:tracePt t="45675" x="1878013" y="2490788"/>
          <p14:tracePt t="45682" x="1878013" y="2516188"/>
          <p14:tracePt t="45690" x="1865313" y="2527300"/>
          <p14:tracePt t="45700" x="1852613" y="2552700"/>
          <p14:tracePt t="45706" x="1852613" y="2565400"/>
          <p14:tracePt t="45716" x="1839913" y="2578100"/>
          <p14:tracePt t="45723" x="1827213" y="2590800"/>
          <p14:tracePt t="45732" x="1801813" y="2616200"/>
          <p14:tracePt t="45739" x="1790700" y="2627313"/>
          <p14:tracePt t="45747" x="1790700" y="2652713"/>
          <p14:tracePt t="45755" x="1765300" y="2665413"/>
          <p14:tracePt t="45763" x="1765300" y="2678113"/>
          <p14:tracePt t="45771" x="1752600" y="2690813"/>
          <p14:tracePt t="45778" x="1727200" y="2716213"/>
          <p14:tracePt t="45787" x="1714500" y="2728913"/>
          <p14:tracePt t="45794" x="1701800" y="2740025"/>
          <p14:tracePt t="45802" x="1689100" y="2752725"/>
          <p14:tracePt t="45810" x="1689100" y="2778125"/>
          <p14:tracePt t="45818" x="1665288" y="2790825"/>
          <p14:tracePt t="45826" x="1665288" y="2803525"/>
          <p14:tracePt t="45835" x="1665288" y="2816225"/>
          <p14:tracePt t="45843" x="1639888" y="2828925"/>
          <p14:tracePt t="45851" x="1627188" y="2852738"/>
          <p14:tracePt t="45858" x="1614488" y="2865438"/>
          <p14:tracePt t="45867" x="1601788" y="2878138"/>
          <p14:tracePt t="45874" x="1589088" y="2890838"/>
          <p14:tracePt t="45883" x="1589088" y="2903538"/>
          <p14:tracePt t="45891" x="1577975" y="2928938"/>
          <p14:tracePt t="45899" x="1565275" y="2928938"/>
          <p14:tracePt t="45907" x="1552575" y="2952750"/>
          <p14:tracePt t="45922" x="1527175" y="2965450"/>
          <p14:tracePt t="45932" x="1514475" y="2990850"/>
          <p14:tracePt t="45938" x="1501775" y="2990850"/>
          <p14:tracePt t="45951" x="1501775" y="3003550"/>
          <p14:tracePt t="45954" x="1476375" y="3028950"/>
          <p14:tracePt t="45962" x="1465263" y="3041650"/>
          <p14:tracePt t="45970" x="1439863" y="3041650"/>
          <p14:tracePt t="45978" x="1439863" y="3054350"/>
          <p14:tracePt t="45986" x="1401763" y="3078163"/>
          <p14:tracePt t="46003" x="1376363" y="3103563"/>
          <p14:tracePt t="46011" x="1376363" y="3128963"/>
          <p14:tracePt t="46019" x="1352550" y="3128963"/>
          <p14:tracePt t="46027" x="1352550" y="3141663"/>
          <p14:tracePt t="46035" x="1339850" y="3154363"/>
          <p14:tracePt t="46043" x="1314450" y="3178175"/>
          <p14:tracePt t="46051" x="1301750" y="3178175"/>
          <p14:tracePt t="46059" x="1301750" y="3190875"/>
          <p14:tracePt t="46075" x="1289050" y="3203575"/>
          <p14:tracePt t="46083" x="1276350" y="3216275"/>
          <p14:tracePt t="46091" x="1263650" y="3228975"/>
          <p14:tracePt t="46115" x="1252538" y="3241675"/>
          <p14:tracePt t="46154" x="1252538" y="3254375"/>
          <p14:tracePt t="46170" x="1239838" y="3267075"/>
          <p14:tracePt t="46186" x="1227138" y="3278188"/>
          <p14:tracePt t="46203" x="1227138" y="3290888"/>
          <p14:tracePt t="46211" x="1214438" y="3290888"/>
          <p14:tracePt t="46218" x="1214438" y="3303588"/>
          <p14:tracePt t="46243" x="1201738" y="3316288"/>
          <p14:tracePt t="46250" x="1201738" y="3328988"/>
          <p14:tracePt t="46274" x="1189038" y="3341688"/>
          <p14:tracePt t="46290" x="1176338" y="3341688"/>
          <p14:tracePt t="46299" x="1176338" y="3367088"/>
          <p14:tracePt t="46346" x="1163638" y="3367088"/>
          <p14:tracePt t="46354" x="1163638" y="3378200"/>
          <p14:tracePt t="46371" x="1150938" y="3378200"/>
          <p14:tracePt t="46386" x="1150938" y="3390900"/>
          <p14:tracePt t="46394" x="1150938" y="3403600"/>
          <p14:tracePt t="46410" x="1150938" y="3416300"/>
          <p14:tracePt t="46419" x="1139825" y="3416300"/>
          <p14:tracePt t="46435" x="1139825" y="3429000"/>
          <p14:tracePt t="46442" x="1127125" y="3429000"/>
          <p14:tracePt t="46459" x="1127125" y="3441700"/>
          <p14:tracePt t="46467" x="1114425" y="3454400"/>
          <p14:tracePt t="46491" x="1114425" y="3467100"/>
          <p14:tracePt t="46515" x="1101725" y="3479800"/>
          <p14:tracePt t="46522" x="1101725" y="3490913"/>
          <p14:tracePt t="46538" x="1101725" y="3503613"/>
          <p14:tracePt t="46548" x="1089025" y="3503613"/>
          <p14:tracePt t="46565" x="1076325" y="3516313"/>
          <p14:tracePt t="46747" x="1076325" y="3503613"/>
          <p14:tracePt t="46755" x="1076325" y="3467100"/>
          <p14:tracePt t="46763" x="1089025" y="3441700"/>
          <p14:tracePt t="46771" x="1101725" y="3403600"/>
          <p14:tracePt t="46778" x="1101725" y="3354388"/>
          <p14:tracePt t="46787" x="1139825" y="3316288"/>
          <p14:tracePt t="46795" x="1150938" y="3290888"/>
          <p14:tracePt t="46802" x="1176338" y="3241675"/>
          <p14:tracePt t="46810" x="1201738" y="3190875"/>
          <p14:tracePt t="46819" x="1214438" y="3154363"/>
          <p14:tracePt t="46827" x="1227138" y="3116263"/>
          <p14:tracePt t="46835" x="1239838" y="3078163"/>
          <p14:tracePt t="46843" x="1263650" y="3041650"/>
          <p14:tracePt t="46851" x="1276350" y="3003550"/>
          <p14:tracePt t="46859" x="1301750" y="2965450"/>
          <p14:tracePt t="46867" x="1314450" y="2952750"/>
          <p14:tracePt t="46874" x="1339850" y="2903538"/>
          <p14:tracePt t="46883" x="1352550" y="2890838"/>
          <p14:tracePt t="46891" x="1363663" y="2852738"/>
          <p14:tracePt t="46898" x="1389063" y="2828925"/>
          <p14:tracePt t="46906" x="1401763" y="2803525"/>
          <p14:tracePt t="46915" x="1414463" y="2765425"/>
          <p14:tracePt t="46922" x="1439863" y="2752725"/>
          <p14:tracePt t="46931" x="1439863" y="2716213"/>
          <p14:tracePt t="46938" x="1452563" y="2716213"/>
          <p14:tracePt t="46949" x="1465263" y="2690813"/>
          <p14:tracePt t="46955" x="1489075" y="2665413"/>
          <p14:tracePt t="46964" x="1489075" y="2652713"/>
          <p14:tracePt t="46970" x="1514475" y="2627313"/>
          <p14:tracePt t="46979" x="1514475" y="2616200"/>
          <p14:tracePt t="46986" x="1539875" y="2603500"/>
          <p14:tracePt t="46994" x="1565275" y="2578100"/>
          <p14:tracePt t="47003" x="1577975" y="2565400"/>
          <p14:tracePt t="47010" x="1601788" y="2540000"/>
          <p14:tracePt t="47019" x="1614488" y="2527300"/>
          <p14:tracePt t="47026" x="1627188" y="2490788"/>
          <p14:tracePt t="47035" x="1639888" y="2490788"/>
          <p14:tracePt t="47043" x="1665288" y="2465388"/>
          <p14:tracePt t="47051" x="1665288" y="2452688"/>
          <p14:tracePt t="47059" x="1689100" y="2427288"/>
          <p14:tracePt t="47067" x="1701800" y="2414588"/>
          <p14:tracePt t="47075" x="1714500" y="2390775"/>
          <p14:tracePt t="47083" x="1752600" y="2365375"/>
          <p14:tracePt t="47091" x="1765300" y="2365375"/>
          <p14:tracePt t="47099" x="1778000" y="2339975"/>
          <p14:tracePt t="47107" x="1801813" y="2314575"/>
          <p14:tracePt t="47122" x="1827213" y="2303463"/>
          <p14:tracePt t="47131" x="1839913" y="2290763"/>
          <p14:tracePt t="47139" x="1852613" y="2278063"/>
          <p14:tracePt t="47148" x="1865313" y="2265363"/>
          <p14:tracePt t="47155" x="1878013" y="2265363"/>
          <p14:tracePt t="47164" x="1878013" y="2252663"/>
          <p14:tracePt t="47170" x="1890713" y="2239963"/>
          <p14:tracePt t="47186" x="1914525" y="2227263"/>
          <p14:tracePt t="47315" x="1914525" y="2239963"/>
          <p14:tracePt t="47322" x="1903413" y="2278063"/>
          <p14:tracePt t="47331" x="1890713" y="2314575"/>
          <p14:tracePt t="47338" x="1878013" y="2339975"/>
          <p14:tracePt t="47347" x="1852613" y="2403475"/>
          <p14:tracePt t="47354" x="1852613" y="2427288"/>
          <p14:tracePt t="47364" x="1839913" y="2465388"/>
          <p14:tracePt t="47370" x="1801813" y="2503488"/>
          <p14:tracePt t="47380" x="1790700" y="2540000"/>
          <p14:tracePt t="47386" x="1790700" y="2578100"/>
          <p14:tracePt t="47395" x="1752600" y="2616200"/>
          <p14:tracePt t="47402" x="1739900" y="2640013"/>
          <p14:tracePt t="47410" x="1739900" y="2678113"/>
          <p14:tracePt t="47419" x="1727200" y="2716213"/>
          <p14:tracePt t="47426" x="1727200" y="2740025"/>
          <p14:tracePt t="47434" x="1701800" y="2778125"/>
          <p14:tracePt t="47443" x="1689100" y="2803525"/>
          <p14:tracePt t="47451" x="1689100" y="2828925"/>
          <p14:tracePt t="47458" x="1689100" y="2852738"/>
          <p14:tracePt t="47466" x="1677988" y="2865438"/>
          <p14:tracePt t="47474" x="1665288" y="2903538"/>
          <p14:tracePt t="47482" x="1652588" y="2916238"/>
          <p14:tracePt t="47490" x="1652588" y="2928938"/>
          <p14:tracePt t="47499" x="1639888" y="2941638"/>
          <p14:tracePt t="47506" x="1639888" y="2952750"/>
          <p14:tracePt t="47514" x="1639888" y="2978150"/>
          <p14:tracePt t="47522" x="1639888" y="2990850"/>
          <p14:tracePt t="47538" x="1614488" y="3016250"/>
          <p14:tracePt t="47547" x="1614488" y="3041650"/>
          <p14:tracePt t="47554" x="1601788" y="3054350"/>
          <p14:tracePt t="47564" x="1601788" y="3065463"/>
          <p14:tracePt t="47570" x="1577975" y="3078163"/>
          <p14:tracePt t="47580" x="1577975" y="3090863"/>
          <p14:tracePt t="47586" x="1552575" y="3116263"/>
          <p14:tracePt t="47595" x="1539875" y="3141663"/>
          <p14:tracePt t="47602" x="1527175" y="3154363"/>
          <p14:tracePt t="47611" x="1501775" y="3178175"/>
          <p14:tracePt t="47618" x="1489075" y="3178175"/>
          <p14:tracePt t="47626" x="1465263" y="3203575"/>
          <p14:tracePt t="47635" x="1452563" y="3203575"/>
          <p14:tracePt t="47643" x="1439863" y="3228975"/>
          <p14:tracePt t="47651" x="1401763" y="3241675"/>
          <p14:tracePt t="47658" x="1389063" y="3267075"/>
          <p14:tracePt t="47666" x="1363663" y="3278188"/>
          <p14:tracePt t="47674" x="1339850" y="3303588"/>
          <p14:tracePt t="47690" x="1314450" y="3303588"/>
          <p14:tracePt t="47698" x="1301750" y="3328988"/>
          <p14:tracePt t="47706" x="1289050" y="3328988"/>
          <p14:tracePt t="47714" x="1289050" y="3341688"/>
          <p14:tracePt t="47731" x="1276350" y="3341688"/>
          <p14:tracePt t="47738" x="1276350" y="3354388"/>
          <p14:tracePt t="47747" x="1263650" y="3367088"/>
          <p14:tracePt t="47754" x="1252538" y="3367088"/>
          <p14:tracePt t="47763" x="1239838" y="3378200"/>
          <p14:tracePt t="47780" x="1239838" y="3390900"/>
          <p14:tracePt t="47786" x="1227138" y="3403600"/>
          <p14:tracePt t="47796" x="1227138" y="3416300"/>
          <p14:tracePt t="47811" x="1227138" y="3429000"/>
          <p14:tracePt t="47818" x="1201738" y="3441700"/>
          <p14:tracePt t="47826" x="1201738" y="3454400"/>
          <p14:tracePt t="47842" x="1189038" y="3479800"/>
          <p14:tracePt t="47850" x="1176338" y="3490913"/>
          <p14:tracePt t="47858" x="1176338" y="3516313"/>
          <p14:tracePt t="47866" x="1163638" y="3541713"/>
          <p14:tracePt t="47874" x="1150938" y="3554413"/>
          <p14:tracePt t="47883" x="1150938" y="3579813"/>
          <p14:tracePt t="47891" x="1139825" y="3616325"/>
          <p14:tracePt t="47899" x="1139825" y="3629025"/>
          <p14:tracePt t="47906" x="1101725" y="3679825"/>
          <p14:tracePt t="47915" x="1089025" y="3703638"/>
          <p14:tracePt t="47922" x="1089025" y="3741738"/>
          <p14:tracePt t="47931" x="1076325" y="3779838"/>
          <p14:tracePt t="47938" x="1063625" y="3816350"/>
          <p14:tracePt t="47946" x="1050925" y="3854450"/>
          <p14:tracePt t="47955" x="1038225" y="3892550"/>
          <p14:tracePt t="47963" x="1038225" y="3929063"/>
          <p14:tracePt t="47970" x="1038225" y="3954463"/>
          <p14:tracePt t="47980" x="1038225" y="3992563"/>
          <p14:tracePt t="47986" x="1014413" y="4017963"/>
          <p14:tracePt t="47996" x="1014413" y="4029075"/>
          <p14:tracePt t="48003" x="1014413" y="4041775"/>
          <p14:tracePt t="48011" x="1014413" y="4067175"/>
          <p14:tracePt t="48019" x="1014413" y="4079875"/>
          <p14:tracePt t="48027" x="1014413" y="4092575"/>
          <p14:tracePt t="48042" x="1014413" y="4105275"/>
          <p14:tracePt t="48050" x="1014413" y="4117975"/>
          <p14:tracePt t="48067" x="1014413" y="4129088"/>
          <p14:tracePt t="48083" x="1014413" y="4141788"/>
          <p14:tracePt t="48099" x="1038225" y="4141788"/>
          <p14:tracePt t="48106" x="1063625" y="4141788"/>
          <p14:tracePt t="48114" x="1076325" y="4154488"/>
          <p14:tracePt t="48123" x="1101725" y="4167188"/>
          <p14:tracePt t="48131" x="1127125" y="4167188"/>
          <p14:tracePt t="48139" x="1150938" y="4167188"/>
          <p14:tracePt t="48146" x="1176338" y="4167188"/>
          <p14:tracePt t="48155" x="1189038" y="4167188"/>
          <p14:tracePt t="48171" x="1201738" y="4179888"/>
          <p14:tracePt t="48203" x="1227138" y="4205288"/>
          <p14:tracePt t="48355" x="1239838" y="4205288"/>
          <p14:tracePt t="48363" x="1252538" y="4205288"/>
          <p14:tracePt t="48371" x="1252538" y="4192588"/>
          <p14:tracePt t="48379" x="1252538" y="4167188"/>
          <p14:tracePt t="48386" x="1252538" y="4154488"/>
          <p14:tracePt t="48396" x="1252538" y="4129088"/>
          <p14:tracePt t="48402" x="1252538" y="4117975"/>
          <p14:tracePt t="48413" x="1252538" y="4105275"/>
          <p14:tracePt t="48419" x="1252538" y="4067175"/>
          <p14:tracePt t="48427" x="1252538" y="4041775"/>
          <p14:tracePt t="48435" x="1252538" y="4029075"/>
          <p14:tracePt t="48443" x="1252538" y="4005263"/>
          <p14:tracePt t="48450" x="1252538" y="3992563"/>
          <p14:tracePt t="48459" x="1263650" y="3954463"/>
          <p14:tracePt t="48466" x="1263650" y="3916363"/>
          <p14:tracePt t="48475" x="1263650" y="3905250"/>
          <p14:tracePt t="48482" x="1263650" y="3892550"/>
          <p14:tracePt t="48490" x="1276350" y="3867150"/>
          <p14:tracePt t="48499" x="1276350" y="3854450"/>
          <p14:tracePt t="48506" x="1276350" y="3829050"/>
          <p14:tracePt t="48523" x="1276350" y="3803650"/>
          <p14:tracePt t="48530" x="1276350" y="3767138"/>
          <p14:tracePt t="48538" x="1276350" y="3741738"/>
          <p14:tracePt t="48546" x="1301750" y="3729038"/>
          <p14:tracePt t="48554" x="1301750" y="3703638"/>
          <p14:tracePt t="48563" x="1314450" y="3667125"/>
          <p14:tracePt t="48571" x="1314450" y="3641725"/>
          <p14:tracePt t="48579" x="1314450" y="3616325"/>
          <p14:tracePt t="48586" x="1327150" y="3603625"/>
          <p14:tracePt t="48596" x="1352550" y="3554413"/>
          <p14:tracePt t="48602" x="1352550" y="3529013"/>
          <p14:tracePt t="48613" x="1352550" y="3503613"/>
          <p14:tracePt t="48619" x="1363663" y="3490913"/>
          <p14:tracePt t="48627" x="1363663" y="3467100"/>
          <p14:tracePt t="48634" x="1376363" y="3429000"/>
          <p14:tracePt t="48642" x="1389063" y="3416300"/>
          <p14:tracePt t="48650" x="1389063" y="3378200"/>
          <p14:tracePt t="48658" x="1401763" y="3367088"/>
          <p14:tracePt t="48667" x="1414463" y="3328988"/>
          <p14:tracePt t="48675" x="1414463" y="3290888"/>
          <p14:tracePt t="48683" x="1427163" y="3278188"/>
          <p14:tracePt t="48690" x="1439863" y="3267075"/>
          <p14:tracePt t="48698" x="1452563" y="3228975"/>
          <p14:tracePt t="48706" x="1465263" y="3216275"/>
          <p14:tracePt t="48714" x="1476375" y="3190875"/>
          <p14:tracePt t="48722" x="1489075" y="3165475"/>
          <p14:tracePt t="48731" x="1514475" y="3128963"/>
          <p14:tracePt t="48739" x="1527175" y="3103563"/>
          <p14:tracePt t="48747" x="1539875" y="3090863"/>
          <p14:tracePt t="48754" x="1552575" y="3054350"/>
          <p14:tracePt t="48763" x="1589088" y="3016250"/>
          <p14:tracePt t="48771" x="1589088" y="3003550"/>
          <p14:tracePt t="48778" x="1627188" y="2978150"/>
          <p14:tracePt t="48787" x="1627188" y="2952750"/>
          <p14:tracePt t="48796" x="1639888" y="2952750"/>
          <p14:tracePt t="48803" x="1665288" y="2928938"/>
          <p14:tracePt t="48812" x="1677988" y="2916238"/>
          <p14:tracePt t="48819" x="1689100" y="2903538"/>
          <p14:tracePt t="48828" x="1727200" y="2890838"/>
          <p14:tracePt t="48834" x="1727200" y="2878138"/>
          <p14:tracePt t="48843" x="1739900" y="2865438"/>
          <p14:tracePt t="48851" x="1752600" y="2852738"/>
          <p14:tracePt t="48859" x="1778000" y="2840038"/>
          <p14:tracePt t="48867" x="1778000" y="2828925"/>
          <p14:tracePt t="48875" x="1801813" y="2828925"/>
          <p14:tracePt t="48882" x="1814513" y="2816225"/>
          <p14:tracePt t="48891" x="1827213" y="2803525"/>
          <p14:tracePt t="48898" x="1839913" y="2790825"/>
          <p14:tracePt t="48907" x="1865313" y="2778125"/>
          <p14:tracePt t="48915" x="1878013" y="2778125"/>
          <p14:tracePt t="48922" x="1903413" y="2778125"/>
          <p14:tracePt t="48931" x="1939925" y="2752725"/>
          <p14:tracePt t="48939" x="1965325" y="2752725"/>
          <p14:tracePt t="48946" x="1990725" y="2752725"/>
          <p14:tracePt t="48955" x="2014538" y="2740025"/>
          <p14:tracePt t="48963" x="2065338" y="2740025"/>
          <p14:tracePt t="48971" x="2103438" y="2740025"/>
          <p14:tracePt t="48978" x="2139950" y="2740025"/>
          <p14:tracePt t="48987" x="2190750" y="2740025"/>
          <p14:tracePt t="48995" x="2228850" y="2740025"/>
          <p14:tracePt t="49002" x="2265363" y="2740025"/>
          <p14:tracePt t="49012" x="2290763" y="2740025"/>
          <p14:tracePt t="49018" x="2328863" y="2740025"/>
          <p14:tracePt t="49028" x="2339975" y="2740025"/>
          <p14:tracePt t="49042" x="2352675" y="2740025"/>
          <p14:tracePt t="49323" x="2352675" y="2728913"/>
          <p14:tracePt t="49346" x="2352675" y="2716213"/>
          <p14:tracePt t="49354" x="2352675" y="2690813"/>
          <p14:tracePt t="49363" x="2328863" y="2678113"/>
          <p14:tracePt t="49370" x="2303463" y="2652713"/>
          <p14:tracePt t="49379" x="2278063" y="2640013"/>
          <p14:tracePt t="49386" x="2178050" y="2603500"/>
          <p14:tracePt t="49394" x="2065338" y="2540000"/>
          <p14:tracePt t="49403" x="1965325" y="2478088"/>
          <p14:tracePt t="49411" x="1852613" y="2414588"/>
          <p14:tracePt t="49418" x="1752600" y="2352675"/>
          <p14:tracePt t="49428" x="1627188" y="2290763"/>
          <p14:tracePt t="49434" x="1514475" y="2227263"/>
          <p14:tracePt t="49445" x="1452563" y="2190750"/>
          <p14:tracePt t="49451" x="1376363" y="2101850"/>
          <p14:tracePt t="49459" x="1314450" y="2065338"/>
          <p14:tracePt t="49467" x="1289050" y="2027238"/>
          <p14:tracePt t="49475" x="1263650" y="2014538"/>
          <p14:tracePt t="49483" x="1239838" y="1978025"/>
          <p14:tracePt t="49491" x="1214438" y="1914525"/>
          <p14:tracePt t="49499" x="1189038" y="1865313"/>
          <p14:tracePt t="49506" x="1163638" y="1814513"/>
          <p14:tracePt t="49515" x="1101725" y="1727200"/>
          <p14:tracePt t="49523" x="1038225" y="1652588"/>
          <p14:tracePt t="49531" x="976313" y="1552575"/>
          <p14:tracePt t="49539" x="889000" y="1463675"/>
          <p14:tracePt t="49547" x="801688" y="1350963"/>
          <p14:tracePt t="49555" x="738188" y="1276350"/>
          <p14:tracePt t="49563" x="663575" y="1150938"/>
          <p14:tracePt t="49571" x="588963" y="1063625"/>
          <p14:tracePt t="49579" x="550863" y="976313"/>
          <p14:tracePt t="49587" x="500063" y="863600"/>
          <p14:tracePt t="49594" x="438150" y="738188"/>
          <p14:tracePt t="49602" x="376238" y="588963"/>
          <p14:tracePt t="49611" x="325438" y="463550"/>
          <p14:tracePt t="49619" x="263525" y="312738"/>
          <p14:tracePt t="49628" x="200025" y="161925"/>
          <p14:tracePt t="49635" x="150813" y="25400"/>
          <p14:tracePt t="50011" x="100013" y="138113"/>
          <p14:tracePt t="50018" x="125413" y="187325"/>
          <p14:tracePt t="50027" x="187325" y="287338"/>
          <p14:tracePt t="50035" x="238125" y="374650"/>
          <p14:tracePt t="50044" x="274638" y="438150"/>
          <p14:tracePt t="50051" x="300038" y="512763"/>
          <p14:tracePt t="50060" x="325438" y="550863"/>
          <p14:tracePt t="50066" x="376238" y="625475"/>
          <p14:tracePt t="50075" x="376238" y="650875"/>
          <p14:tracePt t="50083" x="400050" y="663575"/>
          <p14:tracePt t="50090" x="412750" y="725488"/>
          <p14:tracePt t="50098" x="425450" y="750888"/>
          <p14:tracePt t="50106" x="463550" y="801688"/>
          <p14:tracePt t="50115" x="488950" y="850900"/>
          <p14:tracePt t="50122" x="525463" y="901700"/>
          <p14:tracePt t="50131" x="576263" y="989013"/>
          <p14:tracePt t="50139" x="612775" y="1050925"/>
          <p14:tracePt t="50146" x="663575" y="1114425"/>
          <p14:tracePt t="50155" x="725488" y="1227138"/>
          <p14:tracePt t="50163" x="750888" y="1289050"/>
          <p14:tracePt t="50171" x="788988" y="1376363"/>
          <p14:tracePt t="50179" x="876300" y="1501775"/>
          <p14:tracePt t="50187" x="950913" y="1614488"/>
          <p14:tracePt t="50195" x="1063625" y="1739900"/>
          <p14:tracePt t="50203" x="1150938" y="1852613"/>
          <p14:tracePt t="50210" x="1276350" y="1978025"/>
          <p14:tracePt t="50218" x="1352550" y="2065338"/>
          <p14:tracePt t="50227" x="1414463" y="2165350"/>
          <p14:tracePt t="50235" x="1527175" y="2265363"/>
          <p14:tracePt t="50244" x="1639888" y="2378075"/>
          <p14:tracePt t="50251" x="1765300" y="2478088"/>
          <p14:tracePt t="50260" x="1890713" y="2565400"/>
          <p14:tracePt t="50267" x="2014538" y="2640013"/>
          <p14:tracePt t="50275" x="2127250" y="2740025"/>
          <p14:tracePt t="50283" x="2239963" y="2828925"/>
          <p14:tracePt t="50291" x="2365375" y="2903538"/>
          <p14:tracePt t="50299" x="2516188" y="3003550"/>
          <p14:tracePt t="50307" x="2590800" y="3065463"/>
          <p14:tracePt t="50315" x="2716213" y="3141663"/>
          <p14:tracePt t="50322" x="2767013" y="3154363"/>
          <p14:tracePt t="50331" x="2841625" y="3190875"/>
          <p14:tracePt t="50339" x="2928938" y="3216275"/>
          <p14:tracePt t="50347" x="3003550" y="3254375"/>
          <p14:tracePt t="50355" x="3054350" y="3278188"/>
          <p14:tracePt t="50363" x="3092450" y="3278188"/>
          <p14:tracePt t="50371" x="3128963" y="3290888"/>
          <p14:tracePt t="50378" x="3154363" y="3303588"/>
          <p14:tracePt t="50387" x="3192463" y="3316288"/>
          <p14:tracePt t="50395" x="3205163" y="3316288"/>
          <p14:tracePt t="50578" x="3179763" y="3303588"/>
          <p14:tracePt t="50586" x="3116263" y="3267075"/>
          <p14:tracePt t="50594" x="3067050" y="3241675"/>
          <p14:tracePt t="50602" x="3003550" y="3190875"/>
          <p14:tracePt t="50611" x="2928938" y="3141663"/>
          <p14:tracePt t="50618" x="2854325" y="3090863"/>
          <p14:tracePt t="50626" x="2778125" y="3028950"/>
          <p14:tracePt t="50634" x="2716213" y="2990850"/>
          <p14:tracePt t="50643" x="2641600" y="2941638"/>
          <p14:tracePt t="50651" x="2565400" y="2903538"/>
          <p14:tracePt t="50660" x="2490788" y="2865438"/>
          <p14:tracePt t="50667" x="2452688" y="2840038"/>
          <p14:tracePt t="50677" x="2428875" y="2828925"/>
          <p14:tracePt t="50682" x="2378075" y="2790825"/>
          <p14:tracePt t="50698" x="2352675" y="2778125"/>
          <p14:tracePt t="50707" x="2339975" y="2778125"/>
          <p14:tracePt t="50786" x="2316163" y="2778125"/>
          <p14:tracePt t="50802" x="2303463" y="2765425"/>
          <p14:tracePt t="50810" x="2303463" y="2752725"/>
          <p14:tracePt t="50826" x="2290763" y="2752725"/>
          <p14:tracePt t="50899" x="2278063" y="2740025"/>
          <p14:tracePt t="50931" x="2278063" y="2716213"/>
          <p14:tracePt t="50954" x="2290763" y="2703513"/>
          <p14:tracePt t="50979" x="2316163" y="2678113"/>
          <p14:tracePt t="50995" x="2328863" y="2652713"/>
          <p14:tracePt t="51011" x="2328863" y="2640013"/>
          <p14:tracePt t="51018" x="2339975" y="2627313"/>
          <p14:tracePt t="51043" x="2339975" y="2616200"/>
          <p14:tracePt t="51051" x="2339975" y="2603500"/>
          <p14:tracePt t="51059" x="2339975" y="2590800"/>
          <p14:tracePt t="51066" x="2352675" y="2578100"/>
          <p14:tracePt t="51075" x="2352675" y="2565400"/>
          <p14:tracePt t="51115" x="2352675" y="2552700"/>
          <p14:tracePt t="51186" x="2352675" y="2540000"/>
          <p14:tracePt t="51210" x="2339975" y="2540000"/>
          <p14:tracePt t="51218" x="2328863" y="2552700"/>
          <p14:tracePt t="51227" x="2328863" y="2578100"/>
          <p14:tracePt t="51234" x="2316163" y="2590800"/>
          <p14:tracePt t="51242" x="2303463" y="2603500"/>
          <p14:tracePt t="51250" x="2303463" y="2616200"/>
          <p14:tracePt t="51259" x="2303463" y="2627313"/>
          <p14:tracePt t="51266" x="2303463" y="2640013"/>
          <p14:tracePt t="51275" x="2303463" y="2652713"/>
          <p14:tracePt t="51282" x="2303463" y="2665413"/>
          <p14:tracePt t="51292" x="2303463" y="2678113"/>
          <p14:tracePt t="51298" x="2303463" y="2690813"/>
          <p14:tracePt t="51307" x="2303463" y="2703513"/>
          <p14:tracePt t="51331" x="2303463" y="2728913"/>
          <p14:tracePt t="51347" x="2316163" y="2728913"/>
          <p14:tracePt t="51362" x="2316163" y="2740025"/>
          <p14:tracePt t="51378" x="2328863" y="2740025"/>
          <p14:tracePt t="51386" x="2328863" y="2752725"/>
          <p14:tracePt t="51394" x="2352675" y="2752725"/>
          <p14:tracePt t="51467" x="2365375" y="2752725"/>
          <p14:tracePt t="51538" x="2378075" y="2752725"/>
          <p14:tracePt t="51547" x="2390775" y="2752725"/>
          <p14:tracePt t="51579" x="2390775" y="2740025"/>
          <p14:tracePt t="51594" x="2390775" y="2728913"/>
          <p14:tracePt t="51626" x="2390775" y="2716213"/>
          <p14:tracePt t="51731" x="2390775" y="2703513"/>
          <p14:tracePt t="51747" x="2378075" y="2703513"/>
          <p14:tracePt t="51755" x="2365375" y="2716213"/>
          <p14:tracePt t="51762" x="2365375" y="2728913"/>
          <p14:tracePt t="51770" x="2365375" y="2740025"/>
          <p14:tracePt t="51779" x="2365375" y="2765425"/>
          <p14:tracePt t="51786" x="2365375" y="2790825"/>
          <p14:tracePt t="51794" x="2365375" y="2803525"/>
          <p14:tracePt t="51802" x="2365375" y="2840038"/>
          <p14:tracePt t="51811" x="2365375" y="2878138"/>
          <p14:tracePt t="51818" x="2365375" y="2903538"/>
          <p14:tracePt t="51827" x="2365375" y="2928938"/>
          <p14:tracePt t="51834" x="2390775" y="2952750"/>
          <p14:tracePt t="51843" x="2416175" y="2978150"/>
          <p14:tracePt t="51850" x="2441575" y="3003550"/>
          <p14:tracePt t="51859" x="2465388" y="3016250"/>
          <p14:tracePt t="51866" x="2490788" y="3028950"/>
          <p14:tracePt t="51875" x="2516188" y="3041650"/>
          <p14:tracePt t="51883" x="2541588" y="3041650"/>
          <p14:tracePt t="51892" x="2554288" y="3041650"/>
          <p14:tracePt t="51899" x="2565400" y="3041650"/>
          <p14:tracePt t="51909" x="2578100" y="3041650"/>
          <p14:tracePt t="51914" x="2590800" y="3041650"/>
          <p14:tracePt t="51923" x="2616200" y="3041650"/>
          <p14:tracePt t="51930" x="2616200" y="3016250"/>
          <p14:tracePt t="51938" x="2628900" y="2990850"/>
          <p14:tracePt t="51947" x="2654300" y="2941638"/>
          <p14:tracePt t="51960" x="2654300" y="2916238"/>
          <p14:tracePt t="51962" x="2654300" y="2878138"/>
          <p14:tracePt t="51970" x="2654300" y="2840038"/>
          <p14:tracePt t="51979" x="2654300" y="2803525"/>
          <p14:tracePt t="51986" x="2654300" y="2765425"/>
          <p14:tracePt t="51994" x="2654300" y="2728913"/>
          <p14:tracePt t="52002" x="2654300" y="2703513"/>
          <p14:tracePt t="52010" x="2654300" y="2665413"/>
          <p14:tracePt t="52018" x="2628900" y="2652713"/>
          <p14:tracePt t="52026" x="2603500" y="2627313"/>
          <p14:tracePt t="52035" x="2578100" y="2616200"/>
          <p14:tracePt t="52043" x="2565400" y="2603500"/>
          <p14:tracePt t="52050" x="2528888" y="2603500"/>
          <p14:tracePt t="52059" x="2503488" y="2603500"/>
          <p14:tracePt t="52066" x="2490788" y="2603500"/>
          <p14:tracePt t="52075" x="2465388" y="2603500"/>
          <p14:tracePt t="52082" x="2452688" y="2603500"/>
          <p14:tracePt t="52092" x="2416175" y="2616200"/>
          <p14:tracePt t="52099" x="2390775" y="2627313"/>
          <p14:tracePt t="52108" x="2378075" y="2652713"/>
          <p14:tracePt t="52114" x="2339975" y="2665413"/>
          <p14:tracePt t="52123" x="2328863" y="2690813"/>
          <p14:tracePt t="52130" x="2316163" y="2728913"/>
          <p14:tracePt t="52139" x="2303463" y="2752725"/>
          <p14:tracePt t="52147" x="2303463" y="2765425"/>
          <p14:tracePt t="52154" x="2290763" y="2778125"/>
          <p14:tracePt t="52162" x="2290763" y="2803525"/>
          <p14:tracePt t="52171" x="2290763" y="2828925"/>
          <p14:tracePt t="52187" x="2290763" y="2852738"/>
          <p14:tracePt t="52195" x="2290763" y="2865438"/>
          <p14:tracePt t="52203" x="2316163" y="2878138"/>
          <p14:tracePt t="52219" x="2339975" y="2890838"/>
          <p14:tracePt t="52227" x="2378075" y="2890838"/>
          <p14:tracePt t="52234" x="2416175" y="2890838"/>
          <p14:tracePt t="52243" x="2452688" y="2890838"/>
          <p14:tracePt t="52251" x="2490788" y="2890838"/>
          <p14:tracePt t="52259" x="2528888" y="2890838"/>
          <p14:tracePt t="52266" x="2554288" y="2890838"/>
          <p14:tracePt t="52275" x="2578100" y="2890838"/>
          <p14:tracePt t="52282" x="2603500" y="2865438"/>
          <p14:tracePt t="52290" x="2603500" y="2840038"/>
          <p14:tracePt t="52298" x="2616200" y="2803525"/>
          <p14:tracePt t="52307" x="2616200" y="2778125"/>
          <p14:tracePt t="52314" x="2616200" y="2728913"/>
          <p14:tracePt t="52324" x="2616200" y="2703513"/>
          <p14:tracePt t="52331" x="2616200" y="2678113"/>
          <p14:tracePt t="52339" x="2616200" y="2652713"/>
          <p14:tracePt t="52347" x="2616200" y="2640013"/>
          <p14:tracePt t="52355" x="2616200" y="2627313"/>
          <p14:tracePt t="52419" x="2603500" y="2627313"/>
          <p14:tracePt t="52426" x="2603500" y="2652713"/>
          <p14:tracePt t="52434" x="2603500" y="2690813"/>
          <p14:tracePt t="52443" x="2603500" y="2703513"/>
          <p14:tracePt t="52451" x="2603500" y="2752725"/>
          <p14:tracePt t="52459" x="2616200" y="2816225"/>
          <p14:tracePt t="52466" x="2678113" y="2852738"/>
          <p14:tracePt t="52475" x="2767013" y="2928938"/>
          <p14:tracePt t="52483" x="2854325" y="2990850"/>
          <p14:tracePt t="52491" x="2967038" y="3065463"/>
          <p14:tracePt t="52499" x="3103563" y="3154363"/>
          <p14:tracePt t="52508" x="3241675" y="3228975"/>
          <p14:tracePt t="52514" x="3405188" y="3290888"/>
          <p14:tracePt t="52524" x="3579813" y="3367088"/>
          <p14:tracePt t="52531" x="3730625" y="3429000"/>
          <p14:tracePt t="52539" x="3917950" y="3516313"/>
          <p14:tracePt t="52547" x="4081463" y="3554413"/>
          <p14:tracePt t="52555" x="4230688" y="3590925"/>
          <p14:tracePt t="52563" x="4356100" y="3629025"/>
          <p14:tracePt t="52570" x="4494213" y="3641725"/>
          <p14:tracePt t="52578" x="4606925" y="3654425"/>
          <p14:tracePt t="52587" x="4706938" y="3679825"/>
          <p14:tracePt t="52595" x="4832350" y="3692525"/>
          <p14:tracePt t="52603" x="4932363" y="3692525"/>
          <p14:tracePt t="52610" x="5019675" y="3692525"/>
          <p14:tracePt t="52618" x="5119688" y="3692525"/>
          <p14:tracePt t="52626" x="5194300" y="3692525"/>
          <p14:tracePt t="52634" x="5232400" y="3692525"/>
          <p14:tracePt t="52643" x="5281613" y="3692525"/>
          <p14:tracePt t="52650" x="5345113" y="3692525"/>
          <p14:tracePt t="52659" x="5383213" y="3692525"/>
          <p14:tracePt t="52666" x="5407025" y="3692525"/>
          <p14:tracePt t="52675" x="5445125" y="3692525"/>
          <p14:tracePt t="52682" x="5470525" y="3692525"/>
          <p14:tracePt t="52690" x="5483225" y="3692525"/>
          <p14:tracePt t="52698" x="5495925" y="3692525"/>
          <p14:tracePt t="52786" x="5495925" y="3703638"/>
          <p14:tracePt t="52818" x="5495925" y="3729038"/>
          <p14:tracePt t="52827" x="5470525" y="3729038"/>
          <p14:tracePt t="52834" x="5419725" y="3729038"/>
          <p14:tracePt t="52842" x="5345113" y="3729038"/>
          <p14:tracePt t="52850" x="5307013" y="3729038"/>
          <p14:tracePt t="52859" x="5257800" y="3729038"/>
          <p14:tracePt t="52867" x="5219700" y="3741738"/>
          <p14:tracePt t="52875" x="5181600" y="3754438"/>
          <p14:tracePt t="52882" x="5157788" y="3767138"/>
          <p14:tracePt t="52890" x="5132388" y="3779838"/>
          <p14:tracePt t="52907" x="5119688" y="3792538"/>
          <p14:tracePt t="52914" x="5106988" y="3792538"/>
          <p14:tracePt t="52923" x="5106988" y="3803650"/>
          <p14:tracePt t="53010" x="5119688" y="3803650"/>
          <p14:tracePt t="53018" x="5145088" y="3803650"/>
          <p14:tracePt t="53026" x="5181600" y="3803650"/>
          <p14:tracePt t="53034" x="5207000" y="3803650"/>
          <p14:tracePt t="53042" x="5219700" y="3803650"/>
          <p14:tracePt t="53050" x="5245100" y="3803650"/>
          <p14:tracePt t="53059" x="5257800" y="3803650"/>
          <p14:tracePt t="53067" x="5270500" y="3803650"/>
          <p14:tracePt t="53075" x="5281613" y="3803650"/>
          <p14:tracePt t="53082" x="5307013" y="3803650"/>
          <p14:tracePt t="53107" x="5319713" y="3803650"/>
          <p14:tracePt t="53307" x="5332413" y="3803650"/>
          <p14:tracePt t="53323" x="5332413" y="3792538"/>
          <p14:tracePt t="53347" x="5332413" y="3779838"/>
          <p14:tracePt t="53459" x="5319713" y="3779838"/>
          <p14:tracePt t="53467" x="5307013" y="3779838"/>
          <p14:tracePt t="53474" x="5294313" y="3779838"/>
          <p14:tracePt t="53483" x="5270500" y="3779838"/>
          <p14:tracePt t="53490" x="5257800" y="3779838"/>
          <p14:tracePt t="53499" x="5245100" y="3779838"/>
          <p14:tracePt t="53507" x="5232400" y="3779838"/>
          <p14:tracePt t="53514" x="5219700" y="3779838"/>
          <p14:tracePt t="53523" x="5207000" y="3779838"/>
          <p14:tracePt t="53531" x="5181600" y="3792538"/>
          <p14:tracePt t="53667" x="5207000" y="3792538"/>
          <p14:tracePt t="53682" x="5207000" y="3779838"/>
          <p14:tracePt t="53691" x="5219700" y="3767138"/>
          <p14:tracePt t="53698" x="5232400" y="3767138"/>
          <p14:tracePt t="53707" x="5245100" y="3754438"/>
          <p14:tracePt t="53714" x="5257800" y="3741738"/>
          <p14:tracePt t="53730" x="5270500" y="3729038"/>
          <p14:tracePt t="53794" x="5281613" y="3716338"/>
          <p14:tracePt t="53810" x="5281613" y="3703638"/>
          <p14:tracePt t="53827" x="5294313" y="3692525"/>
          <p14:tracePt t="53843" x="5307013" y="3692525"/>
          <p14:tracePt t="53850" x="5319713" y="3692525"/>
          <p14:tracePt t="53859" x="5332413" y="3692525"/>
          <p14:tracePt t="53875" x="5345113" y="3692525"/>
          <p14:tracePt t="53883" x="5370513" y="3692525"/>
          <p14:tracePt t="53891" x="5407025" y="3692525"/>
          <p14:tracePt t="53899" x="5419725" y="3692525"/>
          <p14:tracePt t="53907" x="5470525" y="3667125"/>
          <p14:tracePt t="53914" x="5495925" y="3667125"/>
          <p14:tracePt t="53922" x="5545138" y="3654425"/>
          <p14:tracePt t="53931" x="5607050" y="3654425"/>
          <p14:tracePt t="53939" x="5657850" y="3654425"/>
          <p14:tracePt t="53947" x="5683250" y="3654425"/>
          <p14:tracePt t="53957" x="5708650" y="3654425"/>
          <p14:tracePt t="53963" x="5745163" y="3654425"/>
          <p14:tracePt t="53972" x="5757863" y="3654425"/>
          <p14:tracePt t="53979" x="5770563" y="3654425"/>
          <p14:tracePt t="53987" x="5783263" y="3654425"/>
          <p14:tracePt t="53994" x="5808663" y="3654425"/>
          <p14:tracePt t="54011" x="5832475" y="3654425"/>
          <p14:tracePt t="54027" x="5845175" y="3654425"/>
          <p14:tracePt t="54043" x="5857875" y="3654425"/>
          <p14:tracePt t="54051" x="5870575" y="3654425"/>
          <p14:tracePt t="54058" x="5883275" y="3654425"/>
          <p14:tracePt t="54066" x="5908675" y="3641725"/>
          <p14:tracePt t="54082" x="5932488" y="3641725"/>
          <p14:tracePt t="54091" x="5945188" y="3641725"/>
          <p14:tracePt t="54099" x="5970588" y="3629025"/>
          <p14:tracePt t="54107" x="5983288" y="3616325"/>
          <p14:tracePt t="54114" x="6008688" y="3616325"/>
          <p14:tracePt t="54122" x="6034088" y="3616325"/>
          <p14:tracePt t="54130" x="6045200" y="3616325"/>
          <p14:tracePt t="54139" x="6057900" y="3616325"/>
          <p14:tracePt t="54146" x="6070600" y="3616325"/>
          <p14:tracePt t="54156" x="6083300" y="3616325"/>
          <p14:tracePt t="54172" x="6096000" y="3616325"/>
          <p14:tracePt t="54218" x="6108700" y="3616325"/>
          <p14:tracePt t="54234" x="6121400" y="3616325"/>
          <p14:tracePt t="54242" x="6134100" y="3616325"/>
          <p14:tracePt t="54259" x="6146800" y="3616325"/>
          <p14:tracePt t="54282" x="6157913" y="3616325"/>
          <p14:tracePt t="54322" x="6183313" y="3616325"/>
          <p14:tracePt t="54331" x="6208713" y="3616325"/>
          <p14:tracePt t="54339" x="6234113" y="3616325"/>
          <p14:tracePt t="54347" x="6246813" y="3616325"/>
          <p14:tracePt t="54355" x="6270625" y="3616325"/>
          <p14:tracePt t="54363" x="6308725" y="3629025"/>
          <p14:tracePt t="54372" x="6334125" y="3629025"/>
          <p14:tracePt t="54378" x="6370638" y="3629025"/>
          <p14:tracePt t="54387" x="6408738" y="3629025"/>
          <p14:tracePt t="54394" x="6434138" y="3629025"/>
          <p14:tracePt t="54402" x="6446838" y="3629025"/>
          <p14:tracePt t="54410" x="6472238" y="3641725"/>
          <p14:tracePt t="54418" x="6483350" y="3641725"/>
          <p14:tracePt t="54426" x="6521450" y="3654425"/>
          <p14:tracePt t="54442" x="6534150" y="3654425"/>
          <p14:tracePt t="54450" x="6546850" y="3667125"/>
          <p14:tracePt t="54458" x="6584950" y="3679825"/>
          <p14:tracePt t="54482" x="6596063" y="3679825"/>
          <p14:tracePt t="54498" x="6621463" y="3679825"/>
          <p14:tracePt t="54522" x="6634163" y="3679825"/>
          <p14:tracePt t="54562" x="6659563" y="3703638"/>
          <p14:tracePt t="54770" x="6659563" y="3716338"/>
          <p14:tracePt t="54787" x="6659563" y="3729038"/>
          <p14:tracePt t="54810" x="6659563" y="3741738"/>
          <p14:tracePt t="54826" x="6646863" y="3754438"/>
          <p14:tracePt t="54835" x="6646863" y="3767138"/>
          <p14:tracePt t="54851" x="6634163" y="3779838"/>
          <p14:tracePt t="54867" x="6621463" y="3792538"/>
          <p14:tracePt t="54874" x="6621463" y="3803650"/>
          <p14:tracePt t="54890" x="6621463" y="3816350"/>
          <p14:tracePt t="54914" x="6608763" y="3816350"/>
          <p14:tracePt t="54931" x="6596063" y="3829050"/>
          <p14:tracePt t="55042" x="6608763" y="3829050"/>
          <p14:tracePt t="55059" x="6634163" y="3803650"/>
          <p14:tracePt t="55082" x="6634163" y="3779838"/>
          <p14:tracePt t="55090" x="6659563" y="3754438"/>
          <p14:tracePt t="55115" x="6672263" y="3741738"/>
          <p14:tracePt t="55203" x="6684963" y="3729038"/>
          <p14:tracePt t="55235" x="6708775" y="3729038"/>
          <p14:tracePt t="55243" x="6734175" y="3729038"/>
          <p14:tracePt t="55250" x="6759575" y="3729038"/>
          <p14:tracePt t="55258" x="6808788" y="3741738"/>
          <p14:tracePt t="55267" x="6834188" y="3741738"/>
          <p14:tracePt t="55275" x="6872288" y="3741738"/>
          <p14:tracePt t="55283" x="6921500" y="3754438"/>
          <p14:tracePt t="55291" x="7010400" y="3779838"/>
          <p14:tracePt t="55299" x="7085013" y="3779838"/>
          <p14:tracePt t="55307" x="7146925" y="3792538"/>
          <p14:tracePt t="55315" x="7223125" y="3792538"/>
          <p14:tracePt t="55323" x="7323138" y="3792538"/>
          <p14:tracePt t="55331" x="7385050" y="3792538"/>
          <p14:tracePt t="55339" x="7472363" y="3792538"/>
          <p14:tracePt t="55347" x="7535863" y="3792538"/>
          <p14:tracePt t="55355" x="7585075" y="3792538"/>
          <p14:tracePt t="55363" x="7610475" y="3792538"/>
          <p14:tracePt t="55371" x="7648575" y="3792538"/>
          <p14:tracePt t="55378" x="7661275" y="3792538"/>
          <p14:tracePt t="55387" x="7673975" y="3792538"/>
          <p14:tracePt t="55731" x="7685088" y="3792538"/>
          <p14:tracePt t="55875" x="7697788" y="3779838"/>
          <p14:tracePt t="55882" x="7723188" y="3767138"/>
          <p14:tracePt t="55891" x="7748588" y="3754438"/>
          <p14:tracePt t="55899" x="7773988" y="3741738"/>
          <p14:tracePt t="55906" x="7835900" y="3741738"/>
          <p14:tracePt t="55915" x="7886700" y="3741738"/>
          <p14:tracePt t="55922" x="7948613" y="3741738"/>
          <p14:tracePt t="55931" x="8010525" y="3741738"/>
          <p14:tracePt t="55939" x="8086725" y="3741738"/>
          <p14:tracePt t="55947" x="8161338" y="3741738"/>
          <p14:tracePt t="55970" x="8399463" y="3741738"/>
          <p14:tracePt t="55979" x="8461375" y="3741738"/>
          <p14:tracePt t="55986" x="8537575" y="3754438"/>
          <p14:tracePt t="55995" x="8574088" y="3767138"/>
          <p14:tracePt t="56003" x="8661400" y="3803650"/>
          <p14:tracePt t="56011" x="8686800" y="3803650"/>
          <p14:tracePt t="56020" x="8724900" y="3816350"/>
          <p14:tracePt t="56027" x="8750300" y="3829050"/>
          <p14:tracePt t="56035" x="8786813" y="3841750"/>
          <p14:tracePt t="56043" x="8799513" y="3867150"/>
          <p14:tracePt t="56051" x="8824913" y="3867150"/>
          <p14:tracePt t="56059" x="8824913" y="3879850"/>
          <p14:tracePt t="56067" x="8837613" y="3892550"/>
          <p14:tracePt t="56091" x="8837613" y="3905250"/>
          <p14:tracePt t="56098" x="8837613" y="3929063"/>
          <p14:tracePt t="56114" x="8837613" y="3954463"/>
          <p14:tracePt t="56122" x="8837613" y="3967163"/>
          <p14:tracePt t="56138" x="8824913" y="3992563"/>
          <p14:tracePt t="56155" x="8824913" y="4005263"/>
          <p14:tracePt t="56171" x="8824913" y="4017963"/>
          <p14:tracePt t="56179" x="8812213" y="4017963"/>
          <p14:tracePt t="56195" x="8812213" y="4029075"/>
          <p14:tracePt t="56211" x="8812213" y="4041775"/>
          <p14:tracePt t="56410" x="8812213" y="4017963"/>
          <p14:tracePt t="56906" x="8837613" y="4005263"/>
          <p14:tracePt t="56914" x="8850313" y="4005263"/>
          <p14:tracePt t="56923" x="8863013" y="4005263"/>
          <p14:tracePt t="56955" x="8874125" y="4005263"/>
          <p14:tracePt t="56971" x="8886825" y="4005263"/>
          <p14:tracePt t="56986" x="8912225" y="4017963"/>
          <p14:tracePt t="57002" x="8937625" y="4017963"/>
          <p14:tracePt t="57011" x="8986838" y="4029075"/>
          <p14:tracePt t="57019" x="8999538" y="4029075"/>
          <p14:tracePt t="57027" x="9024938" y="4054475"/>
          <p14:tracePt t="57051" x="9037638" y="4054475"/>
          <p14:tracePt t="57203" x="9012238" y="4054475"/>
          <p14:tracePt t="57211" x="8975725" y="4067175"/>
          <p14:tracePt t="57219" x="8924925" y="4092575"/>
          <p14:tracePt t="57227" x="8837613" y="4117975"/>
          <p14:tracePt t="57235" x="8763000" y="4129088"/>
          <p14:tracePt t="57243" x="8674100" y="4167188"/>
          <p14:tracePt t="57252" x="8548688" y="4217988"/>
          <p14:tracePt t="57259" x="8499475" y="4241800"/>
          <p14:tracePt t="57269" x="8399463" y="4292600"/>
          <p14:tracePt t="57275" x="8312150" y="4318000"/>
          <p14:tracePt t="57283" x="8199438" y="4341813"/>
          <p14:tracePt t="57291" x="8086725" y="4405313"/>
          <p14:tracePt t="57299" x="7999413" y="4443413"/>
          <p14:tracePt t="57307" x="7897813" y="4492625"/>
          <p14:tracePt t="57314" x="7823200" y="4518025"/>
          <p14:tracePt t="57323" x="7735888" y="4554538"/>
          <p14:tracePt t="57331" x="7648575" y="4579938"/>
          <p14:tracePt t="57339" x="7585075" y="4618038"/>
          <p14:tracePt t="57347" x="7485063" y="4643438"/>
          <p14:tracePt t="57355" x="7410450" y="4679950"/>
          <p14:tracePt t="57363" x="7335838" y="4692650"/>
          <p14:tracePt t="57371" x="7246938" y="4730750"/>
          <p14:tracePt t="57379" x="7185025" y="4756150"/>
          <p14:tracePt t="57387" x="7123113" y="4768850"/>
          <p14:tracePt t="57395" x="7046913" y="4792663"/>
          <p14:tracePt t="57402" x="6997700" y="4805363"/>
          <p14:tracePt t="57411" x="6959600" y="4818063"/>
          <p14:tracePt t="57418" x="6897688" y="4843463"/>
          <p14:tracePt t="57427" x="6884988" y="4856163"/>
          <p14:tracePt t="57435" x="6872288" y="4856163"/>
          <p14:tracePt t="57442" x="6859588" y="4868863"/>
          <p14:tracePt t="57452" x="6834188" y="4868863"/>
          <p14:tracePt t="57459" x="6834188" y="4879975"/>
          <p14:tracePt t="57468" x="6834188" y="4892675"/>
          <p14:tracePt t="57483" x="6834188" y="4930775"/>
          <p14:tracePt t="57491" x="6834188" y="4956175"/>
          <p14:tracePt t="57499" x="6834188" y="4981575"/>
          <p14:tracePt t="57507" x="6834188" y="5030788"/>
          <p14:tracePt t="57514" x="6834188" y="5068888"/>
          <p14:tracePt t="57522" x="6834188" y="5118100"/>
          <p14:tracePt t="57530" x="6872288" y="5205413"/>
          <p14:tracePt t="57539" x="6921500" y="5305425"/>
          <p14:tracePt t="57546" x="6997700" y="5407025"/>
          <p14:tracePt t="57554" x="7072313" y="5507038"/>
          <p14:tracePt t="57562" x="7172325" y="5630863"/>
          <p14:tracePt t="57571" x="7259638" y="5756275"/>
          <p14:tracePt t="57578" x="7372350" y="5856288"/>
          <p14:tracePt t="57587" x="7472363" y="6007100"/>
          <p14:tracePt t="57594" x="7561263" y="6132513"/>
          <p14:tracePt t="57603" x="7623175" y="6219825"/>
          <p14:tracePt t="57610" x="7673975" y="6319838"/>
          <p14:tracePt t="57618" x="7748588" y="6445250"/>
          <p14:tracePt t="57626" x="7785100" y="6532563"/>
          <p14:tracePt t="57635" x="7823200" y="6607175"/>
          <p14:tracePt t="57643" x="7848600" y="6719888"/>
          <p14:tracePt t="57652" x="7886700" y="6807200"/>
          <p14:tracePt t="57884" x="7472363" y="6645275"/>
          <p14:tracePt t="57890" x="7435850" y="6519863"/>
          <p14:tracePt t="57899" x="7385050" y="6394450"/>
          <p14:tracePt t="57906" x="7323138" y="6294438"/>
          <p14:tracePt t="57914" x="7285038" y="6181725"/>
          <p14:tracePt t="57922" x="7246938" y="6094413"/>
          <p14:tracePt t="57930" x="7223125" y="6045200"/>
          <p14:tracePt t="57938" x="7210425" y="5994400"/>
          <p14:tracePt t="57946" x="7210425" y="5945188"/>
          <p14:tracePt t="57954" x="7185025" y="5894388"/>
          <p14:tracePt t="57963" x="7159625" y="5832475"/>
          <p14:tracePt t="57971" x="7146925" y="5807075"/>
          <p14:tracePt t="57979" x="7146925" y="5756275"/>
          <p14:tracePt t="57987" x="7146925" y="5743575"/>
          <p14:tracePt t="57995" x="7146925" y="5732463"/>
          <p14:tracePt t="58003" x="7146925" y="5719763"/>
          <p14:tracePt t="58011" x="7146925" y="5707063"/>
          <p14:tracePt t="58027" x="7146925" y="5694363"/>
          <p14:tracePt t="58242" x="7146925" y="5681663"/>
          <p14:tracePt t="58251" x="7110413" y="5656263"/>
          <p14:tracePt t="58258" x="7097713" y="5656263"/>
          <p14:tracePt t="58267" x="7046913" y="5619750"/>
          <p14:tracePt t="58275" x="7021513" y="5607050"/>
          <p14:tracePt t="58284" x="6946900" y="5568950"/>
          <p14:tracePt t="58291" x="6910388" y="5543550"/>
          <p14:tracePt t="58301" x="6846888" y="5494338"/>
          <p14:tracePt t="58306" x="6784975" y="5430838"/>
          <p14:tracePt t="58315" x="6696075" y="5381625"/>
          <p14:tracePt t="58323" x="6621463" y="5305425"/>
          <p14:tracePt t="58331" x="6559550" y="5243513"/>
          <p14:tracePt t="58339" x="6459538" y="5156200"/>
          <p14:tracePt t="58347" x="6383338" y="5068888"/>
          <p14:tracePt t="58355" x="6308725" y="4992688"/>
          <p14:tracePt t="58363" x="6259513" y="4905375"/>
          <p14:tracePt t="58370" x="6208713" y="4818063"/>
          <p14:tracePt t="58379" x="6157913" y="4718050"/>
          <p14:tracePt t="58387" x="6134100" y="4667250"/>
          <p14:tracePt t="58395" x="6108700" y="4592638"/>
          <p14:tracePt t="58403" x="6057900" y="4518025"/>
          <p14:tracePt t="58411" x="6021388" y="4443413"/>
          <p14:tracePt t="58419" x="6008688" y="4392613"/>
          <p14:tracePt t="58427" x="5983288" y="4330700"/>
          <p14:tracePt t="58434" x="5945188" y="4292600"/>
          <p14:tracePt t="58443" x="5932488" y="4254500"/>
          <p14:tracePt t="58451" x="5895975" y="4205288"/>
          <p14:tracePt t="58459" x="5883275" y="4192588"/>
          <p14:tracePt t="58468" x="5845175" y="4141788"/>
          <p14:tracePt t="58475" x="5808663" y="4092575"/>
          <p14:tracePt t="58484" x="5757863" y="4041775"/>
          <p14:tracePt t="58491" x="5732463" y="4017963"/>
          <p14:tracePt t="58501" x="5708650" y="3979863"/>
          <p14:tracePt t="58507" x="5695950" y="3967163"/>
          <p14:tracePt t="58515" x="5683250" y="3967163"/>
          <p14:tracePt t="58522" x="5683250" y="3954463"/>
          <p14:tracePt t="58531" x="5683250" y="3941763"/>
          <p14:tracePt t="58602" x="5670550" y="3941763"/>
          <p14:tracePt t="58674" x="5670550" y="3954463"/>
          <p14:tracePt t="58683" x="5695950" y="3967163"/>
          <p14:tracePt t="58690" x="5757863" y="4005263"/>
          <p14:tracePt t="58699" x="5770563" y="4005263"/>
          <p14:tracePt t="58723" x="5808663" y="4005263"/>
          <p14:tracePt t="58731" x="5883275" y="4041775"/>
          <p14:tracePt t="58739" x="5932488" y="4092575"/>
          <p14:tracePt t="58747" x="6034088" y="4141788"/>
          <p14:tracePt t="58755" x="6108700" y="4192588"/>
          <p14:tracePt t="58763" x="6196013" y="4267200"/>
          <p14:tracePt t="58771" x="6270625" y="4330700"/>
          <p14:tracePt t="58779" x="6346825" y="4379913"/>
          <p14:tracePt t="58787" x="6408738" y="4405313"/>
          <p14:tracePt t="58795" x="6472238" y="4454525"/>
          <p14:tracePt t="58803" x="6521450" y="4505325"/>
          <p14:tracePt t="58811" x="6559550" y="4530725"/>
          <p14:tracePt t="58819" x="6572250" y="4579938"/>
          <p14:tracePt t="58827" x="6596063" y="4605338"/>
          <p14:tracePt t="58835" x="6608763" y="4643438"/>
          <p14:tracePt t="58842" x="6608763" y="4656138"/>
          <p14:tracePt t="58850" x="6634163" y="4705350"/>
          <p14:tracePt t="58859" x="6646863" y="4743450"/>
          <p14:tracePt t="58867" x="6659563" y="4768850"/>
          <p14:tracePt t="58875" x="6659563" y="4792663"/>
          <p14:tracePt t="58884" x="6684963" y="4818063"/>
          <p14:tracePt t="58891" x="6684963" y="4856163"/>
          <p14:tracePt t="58900" x="6684963" y="4879975"/>
          <p14:tracePt t="58917" x="6684963" y="4918075"/>
          <p14:tracePt t="58931" x="6684963" y="4943475"/>
          <p14:tracePt t="58939" x="6684963" y="4956175"/>
          <p14:tracePt t="58952" x="6684963" y="4968875"/>
          <p14:tracePt t="58955" x="6684963" y="4992688"/>
          <p14:tracePt t="58962" x="6684963" y="5030788"/>
          <p14:tracePt t="58971" x="6684963" y="5056188"/>
          <p14:tracePt t="58979" x="6672263" y="5092700"/>
          <p14:tracePt t="58986" x="6646863" y="5130800"/>
          <p14:tracePt t="58995" x="6621463" y="5143500"/>
          <p14:tracePt t="59003" x="6584950" y="5194300"/>
          <p14:tracePt t="59011" x="6559550" y="5205413"/>
          <p14:tracePt t="59019" x="6521450" y="5243513"/>
          <p14:tracePt t="59026" x="6483350" y="5256213"/>
          <p14:tracePt t="59035" x="6434138" y="5305425"/>
          <p14:tracePt t="59043" x="6396038" y="5318125"/>
          <p14:tracePt t="59050" x="6346825" y="5343525"/>
          <p14:tracePt t="59058" x="6283325" y="5356225"/>
          <p14:tracePt t="59067" x="6246813" y="5381625"/>
          <p14:tracePt t="59074" x="6208713" y="5407025"/>
          <p14:tracePt t="59083" x="6183313" y="5407025"/>
          <p14:tracePt t="59091" x="6170613" y="5407025"/>
          <p14:tracePt t="59100" x="6134100" y="5418138"/>
          <p14:tracePt t="59155" x="6121400" y="5430838"/>
          <p14:tracePt t="59194" x="6108700" y="5443538"/>
          <p14:tracePt t="59227" x="6096000" y="5456238"/>
          <p14:tracePt t="59243" x="6096000" y="5481638"/>
          <p14:tracePt t="59250" x="6096000" y="5518150"/>
          <p14:tracePt t="59259" x="6096000" y="5543550"/>
          <p14:tracePt t="59267" x="6096000" y="5581650"/>
          <p14:tracePt t="59275" x="6096000" y="5630863"/>
          <p14:tracePt t="59284" x="6096000" y="5681663"/>
          <p14:tracePt t="59291" x="6096000" y="5732463"/>
          <p14:tracePt t="59300" x="6096000" y="5794375"/>
          <p14:tracePt t="59307" x="6096000" y="5843588"/>
          <p14:tracePt t="59317" x="6096000" y="5907088"/>
          <p14:tracePt t="59322" x="6096000" y="5969000"/>
          <p14:tracePt t="59332" x="6096000" y="6032500"/>
          <p14:tracePt t="59339" x="6096000" y="6094413"/>
          <p14:tracePt t="59346" x="6108700" y="6119813"/>
          <p14:tracePt t="59354" x="6108700" y="6169025"/>
          <p14:tracePt t="59362" x="6121400" y="6207125"/>
          <p14:tracePt t="59370" x="6121400" y="6257925"/>
          <p14:tracePt t="59378" x="6121400" y="6294438"/>
          <p14:tracePt t="59386" x="6121400" y="6345238"/>
          <p14:tracePt t="59394" x="6121400" y="6381750"/>
          <p14:tracePt t="59403" x="6121400" y="6419850"/>
          <p14:tracePt t="59411" x="6121400" y="6457950"/>
          <p14:tracePt t="59419" x="6121400" y="6483350"/>
          <p14:tracePt t="59426" x="6121400" y="6507163"/>
          <p14:tracePt t="59434" x="6121400" y="6532563"/>
          <p14:tracePt t="59443" x="6121400" y="6545263"/>
          <p14:tracePt t="59450" x="6121400" y="6570663"/>
          <p14:tracePt t="59458" x="6108700" y="6583363"/>
          <p14:tracePt t="59466" x="6070600" y="6594475"/>
          <p14:tracePt t="59475" x="6045200" y="6594475"/>
          <p14:tracePt t="59483" x="6008688" y="6594475"/>
          <p14:tracePt t="59490" x="5957888" y="6594475"/>
          <p14:tracePt t="59499" x="5908675" y="6594475"/>
          <p14:tracePt t="59506" x="5857875" y="6594475"/>
          <p14:tracePt t="59516" x="5808663" y="6594475"/>
          <p14:tracePt t="59522" x="5745163" y="6594475"/>
          <p14:tracePt t="59533" x="5670550" y="6570663"/>
          <p14:tracePt t="59538" x="5607050" y="6557963"/>
          <p14:tracePt t="59546" x="5545138" y="6519863"/>
          <p14:tracePt t="59554" x="5519738" y="6494463"/>
          <p14:tracePt t="59562" x="5457825" y="6445250"/>
          <p14:tracePt t="59570" x="5445125" y="6419850"/>
          <p14:tracePt t="59578" x="5419725" y="6394450"/>
          <p14:tracePt t="59586" x="5394325" y="6370638"/>
          <p14:tracePt t="59594" x="5357813" y="6319838"/>
          <p14:tracePt t="59603" x="5357813" y="6307138"/>
          <p14:tracePt t="59611" x="5332413" y="6281738"/>
          <p14:tracePt t="59619" x="5332413" y="6269038"/>
          <p14:tracePt t="59626" x="5319713" y="6232525"/>
          <p14:tracePt t="59634" x="5307013" y="6219825"/>
          <p14:tracePt t="59643" x="5307013" y="6207125"/>
          <p14:tracePt t="59651" x="5307013" y="6181725"/>
          <p14:tracePt t="59659" x="5294313" y="6169025"/>
          <p14:tracePt t="59675" x="5294313" y="6157913"/>
          <p14:tracePt t="59683" x="5294313" y="6145213"/>
          <p14:tracePt t="59715" x="5294313" y="6132513"/>
          <p14:tracePt t="59811" x="5294313" y="6194425"/>
          <p14:tracePt t="59819" x="5319713" y="6232525"/>
          <p14:tracePt t="59826" x="5332413" y="6319838"/>
          <p14:tracePt t="59834" x="5345113" y="6407150"/>
          <p14:tracePt t="59842" x="5370513" y="6494463"/>
          <p14:tracePt t="59851" x="5370513" y="6607175"/>
          <p14:tracePt t="59858" x="5370513" y="6632575"/>
          <p14:tracePt t="59867" x="5370513" y="6696075"/>
          <p14:tracePt t="59874" x="5357813" y="6796088"/>
          <p14:tracePt t="60091" x="876300" y="6594475"/>
          <p14:tracePt t="60099" x="650875" y="6370638"/>
          <p14:tracePt t="60106" x="476250" y="6157913"/>
          <p14:tracePt t="60116" x="476250" y="6145213"/>
          <p14:tracePt t="60122" x="287338" y="5881688"/>
          <p14:tracePt t="60132" x="12700" y="5407025"/>
          <p14:tracePt t="61059" x="638175" y="12700"/>
          <p14:tracePt t="61059" x="650875" y="38100"/>
          <p14:tracePt t="61059" x="650875" y="61913"/>
          <p14:tracePt t="61059" x="650875" y="100013"/>
          <p14:tracePt t="61059" x="650875" y="138113"/>
          <p14:tracePt t="61059" x="650875" y="150813"/>
          <p14:tracePt t="61059" x="650875" y="174625"/>
          <p14:tracePt t="61059" x="650875" y="212725"/>
          <p14:tracePt t="61059" x="612775" y="250825"/>
          <p14:tracePt t="61059" x="600075" y="287338"/>
          <p14:tracePt t="61059" x="563563" y="338138"/>
          <p14:tracePt t="61059" x="538163" y="374650"/>
          <p14:tracePt t="61059" x="488950" y="400050"/>
          <p14:tracePt t="61059" x="463550" y="425450"/>
          <p14:tracePt t="61059" x="450850" y="438150"/>
          <p14:tracePt t="61059" x="425450" y="450850"/>
          <p14:tracePt t="61059" x="412750" y="463550"/>
          <p14:tracePt t="61059" x="400050" y="476250"/>
          <p14:tracePt t="61059" x="400050" y="487363"/>
          <p14:tracePt t="61059" x="400050" y="500063"/>
          <p14:tracePt t="61059" x="400050" y="463550"/>
          <p14:tracePt t="61059" x="400050" y="400050"/>
          <p14:tracePt t="61059" x="425450" y="312738"/>
          <p14:tracePt t="61059" x="450850" y="200025"/>
          <p14:tracePt t="61059" x="463550" y="112713"/>
          <p14:tracePt t="61059" x="476250" y="6191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텐서</a:t>
            </a:r>
            <a:r>
              <a:rPr lang="ko-KR" altLang="en-US" dirty="0"/>
              <a:t> 연산의 변화율 </a:t>
            </a:r>
            <a:r>
              <a:rPr lang="en-US" altLang="ko-KR" dirty="0"/>
              <a:t>: </a:t>
            </a:r>
            <a:r>
              <a:rPr lang="ko-KR" altLang="en-US" dirty="0" err="1"/>
              <a:t>그래디언트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err="1"/>
              <a:t>그래디언트</a:t>
            </a:r>
            <a:r>
              <a:rPr lang="ko-KR" altLang="en-US" sz="2000" dirty="0"/>
              <a:t> </a:t>
            </a:r>
            <a:r>
              <a:rPr lang="en-US" altLang="ko-KR" sz="2000" dirty="0"/>
              <a:t>= </a:t>
            </a:r>
            <a:r>
              <a:rPr lang="ko-KR" altLang="en-US" sz="2000" dirty="0" err="1"/>
              <a:t>텐서</a:t>
            </a:r>
            <a:r>
              <a:rPr lang="ko-KR" altLang="en-US" sz="2000" dirty="0"/>
              <a:t> 연산의 변화율</a:t>
            </a:r>
            <a:endParaRPr lang="en-US" altLang="ko-KR" sz="20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\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000" dirty="0"/>
              <a:t>입력 데이터 </a:t>
            </a:r>
            <a:r>
              <a:rPr lang="en-US" altLang="ko-KR" sz="2000" dirty="0" err="1"/>
              <a:t>x,y</a:t>
            </a:r>
            <a:r>
              <a:rPr lang="ko-KR" altLang="en-US" sz="2000" dirty="0"/>
              <a:t>가 고정되어 있다면 함수 </a:t>
            </a:r>
            <a:r>
              <a:rPr lang="en-US" altLang="ko-KR" sz="2000" dirty="0"/>
              <a:t>f(x)</a:t>
            </a:r>
            <a:r>
              <a:rPr lang="ko-KR" altLang="en-US" sz="2000" dirty="0"/>
              <a:t>는</a:t>
            </a:r>
            <a:r>
              <a:rPr lang="en-US" altLang="ko-KR" sz="2000" dirty="0"/>
              <a:t> w</a:t>
            </a:r>
            <a:r>
              <a:rPr lang="ko-KR" altLang="en-US" sz="2000" dirty="0"/>
              <a:t>를 손실 값에 매핑하는 함수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11" y="2613719"/>
            <a:ext cx="3368040" cy="1127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11" y="4453077"/>
            <a:ext cx="2999509" cy="117524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162D13C-49F2-4008-B284-3D83D0371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5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06"/>
    </mc:Choice>
    <mc:Fallback>
      <p:transition spd="slow" advTm="65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" x="2992438" y="1563688"/>
          <p14:tracePt t="540" x="2903538" y="1701800"/>
          <p14:tracePt t="546" x="2790825" y="1889125"/>
          <p14:tracePt t="555" x="2541588" y="2227263"/>
          <p14:tracePt t="562" x="2303463" y="2540000"/>
          <p14:tracePt t="572" x="2003425" y="2903538"/>
          <p14:tracePt t="578" x="1739900" y="3241675"/>
          <p14:tracePt t="586" x="1514475" y="3529013"/>
          <p14:tracePt t="594" x="1276350" y="3816350"/>
          <p14:tracePt t="602" x="1076325" y="4054475"/>
          <p14:tracePt t="610" x="863600" y="4305300"/>
          <p14:tracePt t="618" x="663575" y="4530725"/>
          <p14:tracePt t="626" x="450850" y="4718050"/>
          <p14:tracePt t="634" x="250825" y="4905375"/>
          <p14:tracePt t="642" x="25400" y="5130800"/>
          <p14:tracePt t="2362" x="0" y="0"/>
        </p14:tracePtLst>
        <p14:tracePtLst>
          <p14:tracePt t="16339" x="3490913" y="6224588"/>
          <p14:tracePt t="16667" x="925513" y="6583363"/>
          <p14:tracePt t="16674" x="850900" y="6432550"/>
          <p14:tracePt t="16683" x="788988" y="6281738"/>
          <p14:tracePt t="16690" x="712788" y="6107113"/>
          <p14:tracePt t="16698" x="650875" y="5956300"/>
          <p14:tracePt t="16706" x="625475" y="5832475"/>
          <p14:tracePt t="16715" x="576263" y="5694363"/>
          <p14:tracePt t="16722" x="550863" y="5568950"/>
          <p14:tracePt t="16730" x="500063" y="5468938"/>
          <p14:tracePt t="16738" x="450850" y="5356225"/>
          <p14:tracePt t="16746" x="425450" y="5268913"/>
          <p14:tracePt t="16754" x="387350" y="5168900"/>
          <p14:tracePt t="16762" x="363538" y="5081588"/>
          <p14:tracePt t="16770" x="325438" y="5005388"/>
          <p14:tracePt t="16778" x="312738" y="4943475"/>
          <p14:tracePt t="16786" x="274638" y="4856163"/>
          <p14:tracePt t="16794" x="250825" y="4805363"/>
          <p14:tracePt t="16803" x="238125" y="4730750"/>
          <p14:tracePt t="16810" x="212725" y="4656138"/>
          <p14:tracePt t="16818" x="212725" y="4605338"/>
          <p14:tracePt t="16826" x="212725" y="4554538"/>
          <p14:tracePt t="16834" x="200025" y="4505325"/>
          <p14:tracePt t="16842" x="200025" y="4454525"/>
          <p14:tracePt t="16852" x="200025" y="4418013"/>
          <p14:tracePt t="16858" x="200025" y="4367213"/>
          <p14:tracePt t="16868" x="200025" y="4305300"/>
          <p14:tracePt t="16874" x="200025" y="4267200"/>
          <p14:tracePt t="16884" x="200025" y="4217988"/>
          <p14:tracePt t="16890" x="200025" y="4192588"/>
          <p14:tracePt t="16898" x="200025" y="4154488"/>
          <p14:tracePt t="16906" x="200025" y="4117975"/>
          <p14:tracePt t="16914" x="200025" y="4105275"/>
          <p14:tracePt t="16922" x="200025" y="4067175"/>
          <p14:tracePt t="16930" x="200025" y="4041775"/>
          <p14:tracePt t="16938" x="200025" y="4017963"/>
          <p14:tracePt t="16946" x="212725" y="4005263"/>
          <p14:tracePt t="16954" x="212725" y="3992563"/>
          <p14:tracePt t="16962" x="212725" y="3979863"/>
          <p14:tracePt t="16970" x="225425" y="3941763"/>
          <p14:tracePt t="16978" x="225425" y="3916363"/>
          <p14:tracePt t="16986" x="250825" y="3892550"/>
          <p14:tracePt t="16994" x="250825" y="3867150"/>
          <p14:tracePt t="17002" x="250825" y="3841750"/>
          <p14:tracePt t="17010" x="274638" y="3792538"/>
          <p14:tracePt t="17018" x="300038" y="3741738"/>
          <p14:tracePt t="17026" x="312738" y="3703638"/>
          <p14:tracePt t="17035" x="350838" y="3654425"/>
          <p14:tracePt t="17042" x="376238" y="3603625"/>
          <p14:tracePt t="17050" x="387350" y="3567113"/>
          <p14:tracePt t="17058" x="412750" y="3516313"/>
          <p14:tracePt t="17067" x="412750" y="3479800"/>
          <p14:tracePt t="17074" x="425450" y="3441700"/>
          <p14:tracePt t="17084" x="438150" y="3390900"/>
          <p14:tracePt t="17090" x="476250" y="3328988"/>
          <p14:tracePt t="17099" x="488950" y="3303588"/>
          <p14:tracePt t="17106" x="525463" y="3241675"/>
          <p14:tracePt t="17114" x="538163" y="3216275"/>
          <p14:tracePt t="17122" x="588963" y="3165475"/>
          <p14:tracePt t="17131" x="625475" y="3116263"/>
          <p14:tracePt t="17138" x="650875" y="3078163"/>
          <p14:tracePt t="17146" x="676275" y="3054350"/>
          <p14:tracePt t="17154" x="738188" y="3003550"/>
          <p14:tracePt t="17162" x="763588" y="2978150"/>
          <p14:tracePt t="17170" x="801688" y="2952750"/>
          <p14:tracePt t="17178" x="825500" y="2928938"/>
          <p14:tracePt t="17186" x="850900" y="2916238"/>
          <p14:tracePt t="17194" x="850900" y="2903538"/>
          <p14:tracePt t="17203" x="863600" y="2903538"/>
          <p14:tracePt t="17210" x="863600" y="2890838"/>
          <p14:tracePt t="17219" x="876300" y="2890838"/>
          <p14:tracePt t="17226" x="901700" y="2878138"/>
          <p14:tracePt t="17235" x="901700" y="2865438"/>
          <p14:tracePt t="17242" x="925513" y="2865438"/>
          <p14:tracePt t="17251" x="925513" y="2852738"/>
          <p14:tracePt t="17259" x="938213" y="2840038"/>
          <p14:tracePt t="17274" x="950913" y="2840038"/>
          <p14:tracePt t="17290" x="963613" y="2828925"/>
          <p14:tracePt t="17346" x="963613" y="2816225"/>
          <p14:tracePt t="17370" x="963613" y="2803525"/>
          <p14:tracePt t="17386" x="963613" y="2790825"/>
          <p14:tracePt t="17402" x="963613" y="2778125"/>
          <p14:tracePt t="17410" x="963613" y="2765425"/>
          <p14:tracePt t="17418" x="976313" y="2752725"/>
          <p14:tracePt t="17426" x="989013" y="2728913"/>
          <p14:tracePt t="17458" x="989013" y="2716213"/>
          <p14:tracePt t="17506" x="989013" y="2703513"/>
          <p14:tracePt t="17538" x="950913" y="2703513"/>
          <p14:tracePt t="17546" x="925513" y="2716213"/>
          <p14:tracePt t="17554" x="889000" y="2740025"/>
          <p14:tracePt t="17562" x="863600" y="2740025"/>
          <p14:tracePt t="17570" x="838200" y="2778125"/>
          <p14:tracePt t="17578" x="801688" y="2778125"/>
          <p14:tracePt t="17586" x="776288" y="2816225"/>
          <p14:tracePt t="17594" x="750888" y="2828925"/>
          <p14:tracePt t="17602" x="701675" y="2865438"/>
          <p14:tracePt t="17610" x="688975" y="2890838"/>
          <p14:tracePt t="17618" x="676275" y="2903538"/>
          <p14:tracePt t="17626" x="676275" y="2916238"/>
          <p14:tracePt t="17634" x="663575" y="2916238"/>
          <p14:tracePt t="17642" x="663575" y="2941638"/>
          <p14:tracePt t="17666" x="663575" y="2952750"/>
          <p14:tracePt t="17706" x="663575" y="2965450"/>
          <p14:tracePt t="17715" x="663575" y="2978150"/>
          <p14:tracePt t="17738" x="676275" y="2990850"/>
          <p14:tracePt t="17754" x="688975" y="3003550"/>
          <p14:tracePt t="17762" x="701675" y="3016250"/>
          <p14:tracePt t="17778" x="712788" y="3041650"/>
          <p14:tracePt t="17786" x="712788" y="3065463"/>
          <p14:tracePt t="17802" x="712788" y="3103563"/>
          <p14:tracePt t="17810" x="725488" y="3116263"/>
          <p14:tracePt t="17818" x="725488" y="3154363"/>
          <p14:tracePt t="17826" x="725488" y="3190875"/>
          <p14:tracePt t="17834" x="725488" y="3228975"/>
          <p14:tracePt t="17842" x="725488" y="3278188"/>
          <p14:tracePt t="17867" x="750888" y="3403600"/>
          <p14:tracePt t="17874" x="750888" y="3441700"/>
          <p14:tracePt t="17883" x="763588" y="3490913"/>
          <p14:tracePt t="17890" x="776288" y="3529013"/>
          <p14:tracePt t="17900" x="801688" y="3579813"/>
          <p14:tracePt t="17906" x="801688" y="3603625"/>
          <p14:tracePt t="17916" x="814388" y="3641725"/>
          <p14:tracePt t="17922" x="814388" y="3654425"/>
          <p14:tracePt t="17930" x="814388" y="3692525"/>
          <p14:tracePt t="17938" x="814388" y="3716338"/>
          <p14:tracePt t="17946" x="825500" y="3729038"/>
          <p14:tracePt t="17962" x="825500" y="3741738"/>
          <p14:tracePt t="17970" x="825500" y="3754438"/>
          <p14:tracePt t="17978" x="825500" y="3767138"/>
          <p14:tracePt t="18034" x="838200" y="3767138"/>
          <p14:tracePt t="18058" x="850900" y="3767138"/>
          <p14:tracePt t="18066" x="863600" y="3767138"/>
          <p14:tracePt t="18074" x="876300" y="3767138"/>
          <p14:tracePt t="18083" x="914400" y="3767138"/>
          <p14:tracePt t="18090" x="938213" y="3767138"/>
          <p14:tracePt t="18106" x="976313" y="3767138"/>
          <p14:tracePt t="18122" x="1001713" y="3767138"/>
          <p14:tracePt t="18131" x="1014413" y="3767138"/>
          <p14:tracePt t="18138" x="1038225" y="3767138"/>
          <p14:tracePt t="18154" x="1050925" y="3767138"/>
          <p14:tracePt t="18162" x="1063625" y="3767138"/>
          <p14:tracePt t="18170" x="1076325" y="3767138"/>
          <p14:tracePt t="18186" x="1101725" y="3767138"/>
          <p14:tracePt t="18194" x="1127125" y="3767138"/>
          <p14:tracePt t="18210" x="1139825" y="3767138"/>
          <p14:tracePt t="18218" x="1163638" y="3754438"/>
          <p14:tracePt t="18242" x="1176338" y="3754438"/>
          <p14:tracePt t="18250" x="1189038" y="3754438"/>
          <p14:tracePt t="18266" x="1201738" y="3754438"/>
          <p14:tracePt t="18531" x="1227138" y="3754438"/>
          <p14:tracePt t="18538" x="1239838" y="3754438"/>
          <p14:tracePt t="18546" x="1252538" y="3754438"/>
          <p14:tracePt t="18554" x="1276350" y="3754438"/>
          <p14:tracePt t="18570" x="1289050" y="3754438"/>
          <p14:tracePt t="18578" x="1301750" y="3754438"/>
          <p14:tracePt t="18587" x="1314450" y="3754438"/>
          <p14:tracePt t="19002" x="1327150" y="3754438"/>
          <p14:tracePt t="19018" x="1339850" y="3754438"/>
          <p14:tracePt t="19026" x="1352550" y="3754438"/>
          <p14:tracePt t="19034" x="1363663" y="3754438"/>
          <p14:tracePt t="19042" x="1376363" y="3754438"/>
          <p14:tracePt t="19050" x="1401763" y="3754438"/>
          <p14:tracePt t="19058" x="1427163" y="3754438"/>
          <p14:tracePt t="19066" x="1439863" y="3754438"/>
          <p14:tracePt t="19074" x="1452563" y="3767138"/>
          <p14:tracePt t="19082" x="1465263" y="3767138"/>
          <p14:tracePt t="19090" x="1489075" y="3767138"/>
          <p14:tracePt t="19098" x="1527175" y="3767138"/>
          <p14:tracePt t="19114" x="1539875" y="3767138"/>
          <p14:tracePt t="19122" x="1565275" y="3767138"/>
          <p14:tracePt t="19131" x="1577975" y="3767138"/>
          <p14:tracePt t="19138" x="1601788" y="3779838"/>
          <p14:tracePt t="19154" x="1614488" y="3779838"/>
          <p14:tracePt t="19162" x="1639888" y="3779838"/>
          <p14:tracePt t="19170" x="1652588" y="3792538"/>
          <p14:tracePt t="19178" x="1677988" y="3792538"/>
          <p14:tracePt t="19186" x="1689100" y="3792538"/>
          <p14:tracePt t="19194" x="1714500" y="3792538"/>
          <p14:tracePt t="19210" x="1727200" y="3792538"/>
          <p14:tracePt t="19218" x="1739900" y="3792538"/>
          <p14:tracePt t="19226" x="1752600" y="3792538"/>
          <p14:tracePt t="19250" x="1765300" y="3792538"/>
          <p14:tracePt t="19258" x="1778000" y="3792538"/>
          <p14:tracePt t="19274" x="1790700" y="3792538"/>
          <p14:tracePt t="19298" x="1801813" y="3792538"/>
          <p14:tracePt t="19386" x="1827213" y="3792538"/>
          <p14:tracePt t="19450" x="1839913" y="3792538"/>
          <p14:tracePt t="19474" x="1865313" y="3792538"/>
          <p14:tracePt t="19482" x="1878013" y="3792538"/>
          <p14:tracePt t="19490" x="1878013" y="3779838"/>
          <p14:tracePt t="19498" x="1890713" y="3779838"/>
          <p14:tracePt t="19522" x="1903413" y="3779838"/>
          <p14:tracePt t="19538" x="1914525" y="3779838"/>
          <p14:tracePt t="19546" x="1939925" y="3779838"/>
          <p14:tracePt t="19563" x="1952625" y="3779838"/>
          <p14:tracePt t="19570" x="1965325" y="3767138"/>
          <p14:tracePt t="19578" x="1978025" y="3767138"/>
          <p14:tracePt t="19586" x="2003425" y="3767138"/>
          <p14:tracePt t="19594" x="2039938" y="3767138"/>
          <p14:tracePt t="19602" x="2078038" y="3767138"/>
          <p14:tracePt t="19610" x="2116138" y="3767138"/>
          <p14:tracePt t="19618" x="2139950" y="3767138"/>
          <p14:tracePt t="19626" x="2178050" y="3767138"/>
          <p14:tracePt t="19634" x="2228850" y="3754438"/>
          <p14:tracePt t="19642" x="2290763" y="3754438"/>
          <p14:tracePt t="19650" x="2352675" y="3729038"/>
          <p14:tracePt t="19658" x="2441575" y="3703638"/>
          <p14:tracePt t="19666" x="2503488" y="3692525"/>
          <p14:tracePt t="19674" x="2578100" y="3654425"/>
          <p14:tracePt t="19682" x="2654300" y="3641725"/>
          <p14:tracePt t="19690" x="2741613" y="3603625"/>
          <p14:tracePt t="19698" x="2816225" y="3579813"/>
          <p14:tracePt t="19706" x="2867025" y="3567113"/>
          <p14:tracePt t="19714" x="2903538" y="3554413"/>
          <p14:tracePt t="19722" x="2928938" y="3529013"/>
          <p14:tracePt t="19731" x="2954338" y="3516313"/>
          <p14:tracePt t="19738" x="2979738" y="3503613"/>
          <p14:tracePt t="19747" x="2992438" y="3479800"/>
          <p14:tracePt t="19754" x="2992438" y="3467100"/>
          <p14:tracePt t="19764" x="3003550" y="3454400"/>
          <p14:tracePt t="19770" x="3016250" y="3429000"/>
          <p14:tracePt t="19779" x="3016250" y="3403600"/>
          <p14:tracePt t="19786" x="3028950" y="3390900"/>
          <p14:tracePt t="19794" x="3028950" y="3367088"/>
          <p14:tracePt t="19802" x="3054350" y="3341688"/>
          <p14:tracePt t="19810" x="3067050" y="3328988"/>
          <p14:tracePt t="19818" x="3067050" y="3316288"/>
          <p14:tracePt t="19826" x="3079750" y="3290888"/>
          <p14:tracePt t="19834" x="3092450" y="3267075"/>
          <p14:tracePt t="19842" x="3092450" y="3254375"/>
          <p14:tracePt t="19850" x="3103563" y="3228975"/>
          <p14:tracePt t="19858" x="3116263" y="3228975"/>
          <p14:tracePt t="19866" x="3116263" y="3216275"/>
          <p14:tracePt t="19874" x="3141663" y="3190875"/>
          <p14:tracePt t="19890" x="3154363" y="3165475"/>
          <p14:tracePt t="19906" x="3179763" y="3154363"/>
          <p14:tracePt t="19915" x="3179763" y="3141663"/>
          <p14:tracePt t="19930" x="3192463" y="3128963"/>
          <p14:tracePt t="19947" x="3205163" y="3116263"/>
          <p14:tracePt t="19954" x="3216275" y="3116263"/>
          <p14:tracePt t="19964" x="3216275" y="3103563"/>
          <p14:tracePt t="19986" x="3228975" y="3090863"/>
          <p14:tracePt t="21178" x="3228975" y="3078163"/>
          <p14:tracePt t="21226" x="3228975" y="3065463"/>
          <p14:tracePt t="21234" x="3216275" y="3054350"/>
          <p14:tracePt t="21266" x="3205163" y="3054350"/>
          <p14:tracePt t="21274" x="3192463" y="3054350"/>
          <p14:tracePt t="21282" x="3179763" y="3054350"/>
          <p14:tracePt t="21290" x="3167063" y="3054350"/>
          <p14:tracePt t="21298" x="3141663" y="3054350"/>
          <p14:tracePt t="21306" x="3103563" y="3041650"/>
          <p14:tracePt t="21322" x="3092450" y="3041650"/>
          <p14:tracePt t="21330" x="3041650" y="3041650"/>
          <p14:tracePt t="21338" x="3003550" y="3041650"/>
          <p14:tracePt t="21346" x="2967038" y="3041650"/>
          <p14:tracePt t="21354" x="2928938" y="3041650"/>
          <p14:tracePt t="21362" x="2903538" y="3041650"/>
          <p14:tracePt t="21370" x="2879725" y="3041650"/>
          <p14:tracePt t="21379" x="2867025" y="3041650"/>
          <p14:tracePt t="21386" x="2841625" y="3041650"/>
          <p14:tracePt t="21396" x="2816225" y="3041650"/>
          <p14:tracePt t="21402" x="2790825" y="3054350"/>
          <p14:tracePt t="21418" x="2778125" y="3054350"/>
          <p14:tracePt t="21442" x="2754313" y="3054350"/>
          <p14:tracePt t="21458" x="2741613" y="3065463"/>
          <p14:tracePt t="22602" x="2728913" y="3078163"/>
          <p14:tracePt t="22618" x="2728913" y="3090863"/>
          <p14:tracePt t="22634" x="2728913" y="3103563"/>
          <p14:tracePt t="22658" x="2728913" y="3116263"/>
          <p14:tracePt t="22770" x="2728913" y="3128963"/>
          <p14:tracePt t="22794" x="2728913" y="3141663"/>
          <p14:tracePt t="22810" x="2716213" y="3154363"/>
          <p14:tracePt t="22834" x="2703513" y="3165475"/>
          <p14:tracePt t="22914" x="2690813" y="3165475"/>
          <p14:tracePt t="22922" x="2678113" y="3178175"/>
          <p14:tracePt t="22962" x="2667000" y="3190875"/>
          <p14:tracePt t="22994" x="2667000" y="3203575"/>
          <p14:tracePt t="23011" x="2654300" y="3203575"/>
          <p14:tracePt t="23018" x="2641600" y="3203575"/>
          <p14:tracePt t="23034" x="2616200" y="3203575"/>
          <p14:tracePt t="23042" x="2603500" y="3203575"/>
          <p14:tracePt t="23050" x="2590800" y="3203575"/>
          <p14:tracePt t="23060" x="2554288" y="3203575"/>
          <p14:tracePt t="23066" x="2516188" y="3203575"/>
          <p14:tracePt t="23075" x="2478088" y="3203575"/>
          <p14:tracePt t="23082" x="2428875" y="3203575"/>
          <p14:tracePt t="23091" x="2403475" y="3203575"/>
          <p14:tracePt t="23098" x="2365375" y="3203575"/>
          <p14:tracePt t="23106" x="2328863" y="3203575"/>
          <p14:tracePt t="23114" x="2290763" y="3203575"/>
          <p14:tracePt t="23122" x="2252663" y="3203575"/>
          <p14:tracePt t="23130" x="2216150" y="3203575"/>
          <p14:tracePt t="23138" x="2190750" y="3203575"/>
          <p14:tracePt t="23146" x="2165350" y="3203575"/>
          <p14:tracePt t="23154" x="2139950" y="3203575"/>
          <p14:tracePt t="23170" x="2127250" y="3203575"/>
          <p14:tracePt t="23906" x="2116138" y="3203575"/>
          <p14:tracePt t="23914" x="2090738" y="3228975"/>
          <p14:tracePt t="23923" x="2090738" y="3241675"/>
          <p14:tracePt t="23931" x="2078038" y="3254375"/>
          <p14:tracePt t="23938" x="2052638" y="3290888"/>
          <p14:tracePt t="23946" x="2039938" y="3290888"/>
          <p14:tracePt t="23954" x="2027238" y="3316288"/>
          <p14:tracePt t="23962" x="2003425" y="3341688"/>
          <p14:tracePt t="23970" x="1978025" y="3367088"/>
          <p14:tracePt t="23978" x="1965325" y="3378200"/>
          <p14:tracePt t="23986" x="1952625" y="3403600"/>
          <p14:tracePt t="23995" x="1939925" y="3416300"/>
          <p14:tracePt t="24002" x="1914525" y="3441700"/>
          <p14:tracePt t="24011" x="1903413" y="3454400"/>
          <p14:tracePt t="24018" x="1890713" y="3467100"/>
          <p14:tracePt t="24026" x="1878013" y="3503613"/>
          <p14:tracePt t="24034" x="1865313" y="3503613"/>
          <p14:tracePt t="24042" x="1865313" y="3516313"/>
          <p14:tracePt t="24050" x="1865313" y="3529013"/>
          <p14:tracePt t="24059" x="1852613" y="3541713"/>
          <p14:tracePt t="24066" x="1839913" y="3554413"/>
          <p14:tracePt t="24091" x="1839913" y="3567113"/>
          <p14:tracePt t="24107" x="1839913" y="3579813"/>
          <p14:tracePt t="24178" x="1827213" y="3590925"/>
          <p14:tracePt t="24194" x="1827213" y="3603625"/>
          <p14:tracePt t="24210" x="1814513" y="3603625"/>
          <p14:tracePt t="24218" x="1814513" y="3616325"/>
          <p14:tracePt t="24226" x="1801813" y="3629025"/>
          <p14:tracePt t="24234" x="1765300" y="3629025"/>
          <p14:tracePt t="24243" x="1752600" y="3629025"/>
          <p14:tracePt t="24250" x="1727200" y="3629025"/>
          <p14:tracePt t="24259" x="1701800" y="3629025"/>
          <p14:tracePt t="24266" x="1665288" y="3629025"/>
          <p14:tracePt t="24276" x="1639888" y="3629025"/>
          <p14:tracePt t="24282" x="1627188" y="3629025"/>
          <p14:tracePt t="24292" x="1589088" y="3629025"/>
          <p14:tracePt t="24307" x="1577975" y="3616325"/>
          <p14:tracePt t="24314" x="1565275" y="3603625"/>
          <p14:tracePt t="24338" x="1565275" y="3590925"/>
          <p14:tracePt t="24346" x="1565275" y="3579813"/>
          <p14:tracePt t="24354" x="1565275" y="3554413"/>
          <p14:tracePt t="24362" x="1565275" y="3541713"/>
          <p14:tracePt t="24370" x="1565275" y="3529013"/>
          <p14:tracePt t="24378" x="1601788" y="3503613"/>
          <p14:tracePt t="24386" x="1614488" y="3490913"/>
          <p14:tracePt t="24394" x="1627188" y="3479800"/>
          <p14:tracePt t="24402" x="1665288" y="3467100"/>
          <p14:tracePt t="24410" x="1677988" y="3467100"/>
          <p14:tracePt t="24418" x="1727200" y="3441700"/>
          <p14:tracePt t="24426" x="1739900" y="3441700"/>
          <p14:tracePt t="24434" x="1765300" y="3441700"/>
          <p14:tracePt t="24442" x="1790700" y="3429000"/>
          <p14:tracePt t="24450" x="1801813" y="3429000"/>
          <p14:tracePt t="24459" x="1827213" y="3429000"/>
          <p14:tracePt t="24466" x="1865313" y="3429000"/>
          <p14:tracePt t="24482" x="1903413" y="3429000"/>
          <p14:tracePt t="24492" x="1927225" y="3429000"/>
          <p14:tracePt t="24498" x="1965325" y="3429000"/>
          <p14:tracePt t="24508" x="1990725" y="3429000"/>
          <p14:tracePt t="24514" x="2039938" y="3441700"/>
          <p14:tracePt t="24522" x="2090738" y="3441700"/>
          <p14:tracePt t="24530" x="2152650" y="3454400"/>
          <p14:tracePt t="24538" x="2203450" y="3467100"/>
          <p14:tracePt t="24546" x="2265363" y="3490913"/>
          <p14:tracePt t="24554" x="2328863" y="3503613"/>
          <p14:tracePt t="24562" x="2378075" y="3503613"/>
          <p14:tracePt t="24570" x="2441575" y="3503613"/>
          <p14:tracePt t="24578" x="2490788" y="3503613"/>
          <p14:tracePt t="24586" x="2528888" y="3503613"/>
          <p14:tracePt t="24594" x="2578100" y="3503613"/>
          <p14:tracePt t="24602" x="2616200" y="3503613"/>
          <p14:tracePt t="24610" x="2667000" y="3503613"/>
          <p14:tracePt t="24618" x="2703513" y="3503613"/>
          <p14:tracePt t="24626" x="2741613" y="3503613"/>
          <p14:tracePt t="24634" x="2767013" y="3503613"/>
          <p14:tracePt t="24650" x="2790825" y="3503613"/>
          <p14:tracePt t="24674" x="2803525" y="3503613"/>
          <p14:tracePt t="24690" x="2816225" y="3503613"/>
          <p14:tracePt t="24698" x="2828925" y="3503613"/>
          <p14:tracePt t="24708" x="2828925" y="3490913"/>
          <p14:tracePt t="24714" x="2841625" y="3490913"/>
          <p14:tracePt t="24723" x="2841625" y="3479800"/>
          <p14:tracePt t="24739" x="2841625" y="3467100"/>
          <p14:tracePt t="24746" x="2841625" y="3454400"/>
          <p14:tracePt t="24754" x="2854325" y="3441700"/>
          <p14:tracePt t="24770" x="2867025" y="3429000"/>
          <p14:tracePt t="24786" x="2890838" y="3416300"/>
          <p14:tracePt t="24890" x="2903538" y="3416300"/>
          <p14:tracePt t="24954" x="2916238" y="3416300"/>
          <p14:tracePt t="24978" x="2916238" y="3429000"/>
          <p14:tracePt t="25002" x="2916238" y="3441700"/>
          <p14:tracePt t="25010" x="2928938" y="3454400"/>
          <p14:tracePt t="25026" x="2928938" y="3467100"/>
          <p14:tracePt t="25034" x="2928938" y="3479800"/>
          <p14:tracePt t="25050" x="2954338" y="3503613"/>
          <p14:tracePt t="25074" x="2954338" y="3516313"/>
          <p14:tracePt t="25082" x="2954338" y="3529013"/>
          <p14:tracePt t="25098" x="2967038" y="3541713"/>
          <p14:tracePt t="25130" x="2967038" y="3567113"/>
          <p14:tracePt t="25211" x="2967038" y="3579813"/>
          <p14:tracePt t="25258" x="2954338" y="3579813"/>
          <p14:tracePt t="25274" x="2928938" y="3579813"/>
          <p14:tracePt t="25282" x="2916238" y="3579813"/>
          <p14:tracePt t="25291" x="2916238" y="3567113"/>
          <p14:tracePt t="25298" x="2903538" y="3541713"/>
          <p14:tracePt t="25307" x="2903538" y="3529013"/>
          <p14:tracePt t="25314" x="2890838" y="3516313"/>
          <p14:tracePt t="25324" x="2879725" y="3490913"/>
          <p14:tracePt t="25331" x="2879725" y="3479800"/>
          <p14:tracePt t="25339" x="2879725" y="3454400"/>
          <p14:tracePt t="25346" x="2879725" y="3441700"/>
          <p14:tracePt t="25354" x="2879725" y="3403600"/>
          <p14:tracePt t="25362" x="2879725" y="3390900"/>
          <p14:tracePt t="25370" x="2879725" y="3367088"/>
          <p14:tracePt t="25378" x="2879725" y="3341688"/>
          <p14:tracePt t="25386" x="2890838" y="3316288"/>
          <p14:tracePt t="25394" x="2890838" y="3303588"/>
          <p14:tracePt t="25402" x="2928938" y="3278188"/>
          <p14:tracePt t="25411" x="2941638" y="3254375"/>
          <p14:tracePt t="25418" x="2967038" y="3228975"/>
          <p14:tracePt t="25426" x="3016250" y="3190875"/>
          <p14:tracePt t="25434" x="3028950" y="3178175"/>
          <p14:tracePt t="25442" x="3054350" y="3165475"/>
          <p14:tracePt t="25450" x="3092450" y="3128963"/>
          <p14:tracePt t="25458" x="3116263" y="3116263"/>
          <p14:tracePt t="25466" x="3154363" y="3103563"/>
          <p14:tracePt t="25474" x="3216275" y="3078163"/>
          <p14:tracePt t="25482" x="3267075" y="3065463"/>
          <p14:tracePt t="25490" x="3317875" y="3054350"/>
          <p14:tracePt t="25498" x="3392488" y="3054350"/>
          <p14:tracePt t="25507" x="3429000" y="3054350"/>
          <p14:tracePt t="25514" x="3479800" y="3054350"/>
          <p14:tracePt t="25524" x="3517900" y="3054350"/>
          <p14:tracePt t="25531" x="3567113" y="3054350"/>
          <p14:tracePt t="25540" x="3579813" y="3054350"/>
          <p14:tracePt t="25546" x="3617913" y="3054350"/>
          <p14:tracePt t="25555" x="3643313" y="3054350"/>
          <p14:tracePt t="25562" x="3654425" y="3054350"/>
          <p14:tracePt t="25586" x="3667125" y="3054350"/>
          <p14:tracePt t="25602" x="3667125" y="3065463"/>
          <p14:tracePt t="25618" x="3667125" y="3090863"/>
          <p14:tracePt t="25626" x="3667125" y="3116263"/>
          <p14:tracePt t="25634" x="3667125" y="3141663"/>
          <p14:tracePt t="25642" x="3667125" y="3178175"/>
          <p14:tracePt t="25650" x="3667125" y="3190875"/>
          <p14:tracePt t="25658" x="3667125" y="3228975"/>
          <p14:tracePt t="25666" x="3667125" y="3241675"/>
          <p14:tracePt t="25675" x="3654425" y="3278188"/>
          <p14:tracePt t="25682" x="3654425" y="3316288"/>
          <p14:tracePt t="25690" x="3654425" y="3341688"/>
          <p14:tracePt t="25698" x="3654425" y="3367088"/>
          <p14:tracePt t="25707" x="3643313" y="3378200"/>
          <p14:tracePt t="25714" x="3643313" y="3416300"/>
          <p14:tracePt t="25723" x="3630613" y="3454400"/>
          <p14:tracePt t="25730" x="3617913" y="3479800"/>
          <p14:tracePt t="25740" x="3617913" y="3516313"/>
          <p14:tracePt t="25746" x="3605213" y="3516313"/>
          <p14:tracePt t="25754" x="3605213" y="3554413"/>
          <p14:tracePt t="25762" x="3579813" y="3579813"/>
          <p14:tracePt t="25770" x="3579813" y="3590925"/>
          <p14:tracePt t="25778" x="3567113" y="3603625"/>
          <p14:tracePt t="25786" x="3567113" y="3616325"/>
          <p14:tracePt t="25794" x="3541713" y="3641725"/>
          <p14:tracePt t="25810" x="3530600" y="3654425"/>
          <p14:tracePt t="25818" x="3517900" y="3667125"/>
          <p14:tracePt t="25826" x="3479800" y="3679825"/>
          <p14:tracePt t="25834" x="3454400" y="3692525"/>
          <p14:tracePt t="25842" x="3417888" y="3703638"/>
          <p14:tracePt t="25850" x="3354388" y="3716338"/>
          <p14:tracePt t="25859" x="3305175" y="3716338"/>
          <p14:tracePt t="25866" x="3254375" y="3716338"/>
          <p14:tracePt t="25874" x="3179763" y="3716338"/>
          <p14:tracePt t="25882" x="3116263" y="3716338"/>
          <p14:tracePt t="25890" x="3067050" y="3716338"/>
          <p14:tracePt t="25898" x="3041650" y="3716338"/>
          <p14:tracePt t="25907" x="3003550" y="3716338"/>
          <p14:tracePt t="25914" x="2967038" y="3703638"/>
          <p14:tracePt t="25923" x="2916238" y="3679825"/>
          <p14:tracePt t="25930" x="2903538" y="3667125"/>
          <p14:tracePt t="25940" x="2879725" y="3654425"/>
          <p14:tracePt t="25946" x="2854325" y="3629025"/>
          <p14:tracePt t="25955" x="2841625" y="3616325"/>
          <p14:tracePt t="25962" x="2841625" y="3603625"/>
          <p14:tracePt t="25970" x="2828925" y="3579813"/>
          <p14:tracePt t="25979" x="2816225" y="3554413"/>
          <p14:tracePt t="25986" x="2816225" y="3516313"/>
          <p14:tracePt t="25994" x="2816225" y="3490913"/>
          <p14:tracePt t="26002" x="2816225" y="3467100"/>
          <p14:tracePt t="26010" x="2816225" y="3429000"/>
          <p14:tracePt t="26018" x="2816225" y="3403600"/>
          <p14:tracePt t="26026" x="2816225" y="3367088"/>
          <p14:tracePt t="26034" x="2816225" y="3354388"/>
          <p14:tracePt t="26042" x="2816225" y="3316288"/>
          <p14:tracePt t="26050" x="2816225" y="3303588"/>
          <p14:tracePt t="26058" x="2816225" y="3290888"/>
          <p14:tracePt t="26066" x="2828925" y="3267075"/>
          <p14:tracePt t="26082" x="2828925" y="3241675"/>
          <p14:tracePt t="26091" x="2841625" y="3228975"/>
          <p14:tracePt t="26202" x="2854325" y="3228975"/>
          <p14:tracePt t="26210" x="2841625" y="3241675"/>
          <p14:tracePt t="26218" x="2816225" y="3278188"/>
          <p14:tracePt t="26226" x="2790825" y="3278188"/>
          <p14:tracePt t="26234" x="2767013" y="3303588"/>
          <p14:tracePt t="26242" x="2716213" y="3328988"/>
          <p14:tracePt t="26250" x="2667000" y="3341688"/>
          <p14:tracePt t="26258" x="2616200" y="3354388"/>
          <p14:tracePt t="26266" x="2528888" y="3354388"/>
          <p14:tracePt t="26274" x="2428875" y="3378200"/>
          <p14:tracePt t="26282" x="2339975" y="3378200"/>
          <p14:tracePt t="26290" x="2190750" y="3378200"/>
          <p14:tracePt t="26298" x="2027238" y="3378200"/>
          <p14:tracePt t="26306" x="1890713" y="3367088"/>
          <p14:tracePt t="26314" x="1752600" y="3290888"/>
          <p14:tracePt t="26323" x="1614488" y="3241675"/>
          <p14:tracePt t="26330" x="1439863" y="3165475"/>
          <p14:tracePt t="26339" x="1263650" y="3041650"/>
          <p14:tracePt t="26346" x="1139825" y="2941638"/>
          <p14:tracePt t="26356" x="989013" y="2803525"/>
          <p14:tracePt t="26362" x="825500" y="2652713"/>
          <p14:tracePt t="26371" x="612775" y="2465388"/>
          <p14:tracePt t="26378" x="488950" y="2352675"/>
          <p14:tracePt t="26386" x="274638" y="2152650"/>
          <p14:tracePt t="26394" x="112713" y="1965325"/>
          <p14:tracePt t="27578" x="425450" y="2740025"/>
          <p14:tracePt t="27586" x="638175" y="2990850"/>
          <p14:tracePt t="27594" x="825500" y="3241675"/>
          <p14:tracePt t="27602" x="1001713" y="3429000"/>
          <p14:tracePt t="27610" x="1114425" y="3579813"/>
          <p14:tracePt t="27618" x="1252538" y="3729038"/>
          <p14:tracePt t="27627" x="1352550" y="3816350"/>
          <p14:tracePt t="27634" x="1465263" y="3929063"/>
          <p14:tracePt t="27643" x="1552575" y="3992563"/>
          <p14:tracePt t="27662" x="1752600" y="4092575"/>
          <p14:tracePt t="27666" x="1839913" y="4129088"/>
          <p14:tracePt t="27674" x="1939925" y="4141788"/>
          <p14:tracePt t="27682" x="2014538" y="4154488"/>
          <p14:tracePt t="27690" x="2127250" y="4179888"/>
          <p14:tracePt t="27698" x="2203450" y="4179888"/>
          <p14:tracePt t="27706" x="2265363" y="4179888"/>
          <p14:tracePt t="27714" x="2328863" y="4179888"/>
          <p14:tracePt t="27722" x="2390775" y="4179888"/>
          <p14:tracePt t="27730" x="2428875" y="4179888"/>
          <p14:tracePt t="27738" x="2465388" y="4179888"/>
          <p14:tracePt t="27746" x="2503488" y="4179888"/>
          <p14:tracePt t="27754" x="2528888" y="4179888"/>
          <p14:tracePt t="27762" x="2541588" y="4167188"/>
          <p14:tracePt t="27770" x="2590800" y="4129088"/>
          <p14:tracePt t="27778" x="2616200" y="4117975"/>
          <p14:tracePt t="27786" x="2641600" y="4092575"/>
          <p14:tracePt t="27795" x="2690813" y="4054475"/>
          <p14:tracePt t="27802" x="2703513" y="4029075"/>
          <p14:tracePt t="27810" x="2728913" y="3979863"/>
          <p14:tracePt t="27818" x="2767013" y="3929063"/>
          <p14:tracePt t="27827" x="2803525" y="3867150"/>
          <p14:tracePt t="27834" x="2841625" y="3803650"/>
          <p14:tracePt t="27843" x="2879725" y="3754438"/>
          <p14:tracePt t="27850" x="2903538" y="3692525"/>
          <p14:tracePt t="27860" x="2916238" y="3641725"/>
          <p14:tracePt t="27866" x="2941638" y="3590925"/>
          <p14:tracePt t="27875" x="2967038" y="3541713"/>
          <p14:tracePt t="27882" x="2979738" y="3503613"/>
          <p14:tracePt t="27890" x="2992438" y="3467100"/>
          <p14:tracePt t="27898" x="2992438" y="3441700"/>
          <p14:tracePt t="27906" x="3003550" y="3429000"/>
          <p14:tracePt t="27914" x="3016250" y="3403600"/>
          <p14:tracePt t="27922" x="3016250" y="3378200"/>
          <p14:tracePt t="27930" x="3028950" y="3354388"/>
          <p14:tracePt t="27946" x="3028950" y="3341688"/>
          <p14:tracePt t="27954" x="3028950" y="3328988"/>
          <p14:tracePt t="27962" x="3028950" y="3303588"/>
          <p14:tracePt t="27986" x="3028950" y="3290888"/>
          <p14:tracePt t="28002" x="3028950" y="3278188"/>
          <p14:tracePt t="28018" x="3028950" y="3254375"/>
          <p14:tracePt t="28034" x="3016250" y="3228975"/>
          <p14:tracePt t="28050" x="3003550" y="3216275"/>
          <p14:tracePt t="28060" x="2992438" y="3203575"/>
          <p14:tracePt t="28066" x="2992438" y="3190875"/>
          <p14:tracePt t="28076" x="2979738" y="3190875"/>
          <p14:tracePt t="28090" x="2979738" y="3178175"/>
          <p14:tracePt t="28114" x="2954338" y="3178175"/>
          <p14:tracePt t="28122" x="2941638" y="3165475"/>
          <p14:tracePt t="28138" x="2916238" y="3154363"/>
          <p14:tracePt t="28146" x="2903538" y="3154363"/>
          <p14:tracePt t="28162" x="2879725" y="3154363"/>
          <p14:tracePt t="28170" x="2867025" y="3154363"/>
          <p14:tracePt t="28186" x="2854325" y="3154363"/>
          <p14:tracePt t="28194" x="2828925" y="3154363"/>
          <p14:tracePt t="28210" x="2803525" y="3154363"/>
          <p14:tracePt t="28218" x="2790825" y="3154363"/>
          <p14:tracePt t="28226" x="2778125" y="3154363"/>
          <p14:tracePt t="28234" x="2754313" y="3141663"/>
          <p14:tracePt t="28259" x="2741613" y="3141663"/>
          <p14:tracePt t="28314" x="2728913" y="3128963"/>
          <p14:tracePt t="28410" x="2716213" y="3128963"/>
          <p14:tracePt t="28418" x="2703513" y="3128963"/>
          <p14:tracePt t="28675" x="2716213" y="3128963"/>
          <p14:tracePt t="28746" x="2728913" y="3128963"/>
          <p14:tracePt t="28754" x="2741613" y="3128963"/>
          <p14:tracePt t="28778" x="2754313" y="3128963"/>
          <p14:tracePt t="28794" x="2767013" y="3116263"/>
          <p14:tracePt t="28826" x="2778125" y="3116263"/>
          <p14:tracePt t="29066" x="2790825" y="3116263"/>
          <p14:tracePt t="29090" x="2803525" y="3116263"/>
          <p14:tracePt t="29098" x="2816225" y="3116263"/>
          <p14:tracePt t="29130" x="2841625" y="3116263"/>
          <p14:tracePt t="29146" x="2854325" y="3116263"/>
          <p14:tracePt t="29162" x="2867025" y="3116263"/>
          <p14:tracePt t="29170" x="2879725" y="3116263"/>
          <p14:tracePt t="29178" x="2890838" y="3116263"/>
          <p14:tracePt t="29202" x="2928938" y="3116263"/>
          <p14:tracePt t="29226" x="2954338" y="3116263"/>
          <p14:tracePt t="29234" x="2967038" y="3116263"/>
          <p14:tracePt t="29242" x="2979738" y="3103563"/>
          <p14:tracePt t="29250" x="2992438" y="3090863"/>
          <p14:tracePt t="29258" x="2992438" y="3065463"/>
          <p14:tracePt t="29266" x="3003550" y="3041650"/>
          <p14:tracePt t="29275" x="3016250" y="3028950"/>
          <p14:tracePt t="29292" x="3016250" y="3003550"/>
          <p14:tracePt t="29298" x="3016250" y="2990850"/>
          <p14:tracePt t="29308" x="3016250" y="2965450"/>
          <p14:tracePt t="29314" x="3028950" y="2952750"/>
          <p14:tracePt t="29322" x="3028950" y="2928938"/>
          <p14:tracePt t="29330" x="3028950" y="2890838"/>
          <p14:tracePt t="29338" x="3028950" y="2865438"/>
          <p14:tracePt t="29346" x="3028950" y="2852738"/>
          <p14:tracePt t="29354" x="3028950" y="2816225"/>
          <p14:tracePt t="29362" x="3028950" y="2790825"/>
          <p14:tracePt t="29370" x="3028950" y="2778125"/>
          <p14:tracePt t="29378" x="3028950" y="2740025"/>
          <p14:tracePt t="29386" x="3028950" y="2728913"/>
          <p14:tracePt t="29402" x="3028950" y="2703513"/>
          <p14:tracePt t="29410" x="3016250" y="2690813"/>
          <p14:tracePt t="29418" x="3016250" y="2678113"/>
          <p14:tracePt t="29434" x="3003550" y="2678113"/>
          <p14:tracePt t="29450" x="2992438" y="2678113"/>
          <p14:tracePt t="29458" x="2979738" y="2678113"/>
          <p14:tracePt t="29466" x="2967038" y="2678113"/>
          <p14:tracePt t="29475" x="2954338" y="2678113"/>
          <p14:tracePt t="29482" x="2941638" y="2678113"/>
          <p14:tracePt t="29491" x="2916238" y="2678113"/>
          <p14:tracePt t="29498" x="2890838" y="2678113"/>
          <p14:tracePt t="29514" x="2867025" y="2690813"/>
          <p14:tracePt t="29523" x="2841625" y="2703513"/>
          <p14:tracePt t="29531" x="2828925" y="2716213"/>
          <p14:tracePt t="29538" x="2803525" y="2740025"/>
          <p14:tracePt t="29546" x="2778125" y="2765425"/>
          <p14:tracePt t="29554" x="2767013" y="2778125"/>
          <p14:tracePt t="29562" x="2754313" y="2790825"/>
          <p14:tracePt t="29570" x="2741613" y="2803525"/>
          <p14:tracePt t="29579" x="2716213" y="2828925"/>
          <p14:tracePt t="29586" x="2716213" y="2840038"/>
          <p14:tracePt t="29595" x="2703513" y="2865438"/>
          <p14:tracePt t="29611" x="2690813" y="2890838"/>
          <p14:tracePt t="29618" x="2690813" y="2903538"/>
          <p14:tracePt t="29627" x="2678113" y="2928938"/>
          <p14:tracePt t="29634" x="2678113" y="2941638"/>
          <p14:tracePt t="29658" x="2678113" y="2990850"/>
          <p14:tracePt t="29666" x="2678113" y="3003550"/>
          <p14:tracePt t="29674" x="2678113" y="3028950"/>
          <p14:tracePt t="29682" x="2678113" y="3041650"/>
          <p14:tracePt t="29691" x="2678113" y="3065463"/>
          <p14:tracePt t="29707" x="2690813" y="3090863"/>
          <p14:tracePt t="29724" x="2716213" y="3128963"/>
          <p14:tracePt t="29730" x="2728913" y="3128963"/>
          <p14:tracePt t="29738" x="2754313" y="3141663"/>
          <p14:tracePt t="29746" x="2767013" y="3141663"/>
          <p14:tracePt t="29754" x="2778125" y="3154363"/>
          <p14:tracePt t="29762" x="2803525" y="3154363"/>
          <p14:tracePt t="29770" x="2816225" y="3154363"/>
          <p14:tracePt t="29778" x="2841625" y="3154363"/>
          <p14:tracePt t="29786" x="2867025" y="3165475"/>
          <p14:tracePt t="29794" x="2890838" y="3165475"/>
          <p14:tracePt t="29802" x="2903538" y="3165475"/>
          <p14:tracePt t="29810" x="2916238" y="3165475"/>
          <p14:tracePt t="29818" x="2928938" y="3165475"/>
          <p14:tracePt t="29826" x="2941638" y="3165475"/>
          <p14:tracePt t="29834" x="2954338" y="3165475"/>
          <p14:tracePt t="29842" x="2967038" y="3165475"/>
          <p14:tracePt t="29858" x="2979738" y="3165475"/>
          <p14:tracePt t="29882" x="2992438" y="3154363"/>
          <p14:tracePt t="29891" x="3003550" y="3154363"/>
          <p14:tracePt t="29898" x="3016250" y="3141663"/>
          <p14:tracePt t="29914" x="3016250" y="3116263"/>
          <p14:tracePt t="29924" x="3016250" y="3090863"/>
          <p14:tracePt t="29930" x="3016250" y="3065463"/>
          <p14:tracePt t="29938" x="3016250" y="3041650"/>
          <p14:tracePt t="29946" x="3016250" y="3028950"/>
          <p14:tracePt t="29954" x="3016250" y="2978150"/>
          <p14:tracePt t="29962" x="3016250" y="2952750"/>
          <p14:tracePt t="29970" x="3016250" y="2928938"/>
          <p14:tracePt t="29978" x="3003550" y="2890838"/>
          <p14:tracePt t="29986" x="3003550" y="2878138"/>
          <p14:tracePt t="29994" x="2992438" y="2852738"/>
          <p14:tracePt t="30002" x="2992438" y="2840038"/>
          <p14:tracePt t="30010" x="2992438" y="2816225"/>
          <p14:tracePt t="30018" x="2967038" y="2790825"/>
          <p14:tracePt t="30026" x="2967038" y="2778125"/>
          <p14:tracePt t="30034" x="2954338" y="2752725"/>
          <p14:tracePt t="30042" x="2941638" y="2752725"/>
          <p14:tracePt t="30058" x="2941638" y="2728913"/>
          <p14:tracePt t="30075" x="2928938" y="2728913"/>
          <p14:tracePt t="30082" x="2928938" y="2716213"/>
          <p14:tracePt t="30090" x="2916238" y="2716213"/>
          <p14:tracePt t="30098" x="2903538" y="2716213"/>
          <p14:tracePt t="30108" x="2890838" y="2716213"/>
          <p14:tracePt t="30124" x="2879725" y="2716213"/>
          <p14:tracePt t="30130" x="2867025" y="2716213"/>
          <p14:tracePt t="30138" x="2841625" y="2716213"/>
          <p14:tracePt t="30146" x="2816225" y="2728913"/>
          <p14:tracePt t="30154" x="2790825" y="2740025"/>
          <p14:tracePt t="30162" x="2767013" y="2752725"/>
          <p14:tracePt t="30170" x="2741613" y="2778125"/>
          <p14:tracePt t="30186" x="2728913" y="2790825"/>
          <p14:tracePt t="30194" x="2716213" y="2816225"/>
          <p14:tracePt t="30202" x="2703513" y="2840038"/>
          <p14:tracePt t="30218" x="2703513" y="2865438"/>
          <p14:tracePt t="30226" x="2703513" y="2890838"/>
          <p14:tracePt t="30234" x="2703513" y="2903538"/>
          <p14:tracePt t="30242" x="2703513" y="2928938"/>
          <p14:tracePt t="30250" x="2703513" y="2941638"/>
          <p14:tracePt t="30258" x="2703513" y="2965450"/>
          <p14:tracePt t="30274" x="2703513" y="2990850"/>
          <p14:tracePt t="30282" x="2703513" y="3016250"/>
          <p14:tracePt t="30298" x="2703513" y="3041650"/>
          <p14:tracePt t="30307" x="2703513" y="3054350"/>
          <p14:tracePt t="30314" x="2703513" y="3065463"/>
          <p14:tracePt t="30324" x="2716213" y="3078163"/>
          <p14:tracePt t="30330" x="2716213" y="3090863"/>
          <p14:tracePt t="30340" x="2728913" y="3090863"/>
          <p14:tracePt t="30346" x="2728913" y="3103563"/>
          <p14:tracePt t="30362" x="2754313" y="3116263"/>
          <p14:tracePt t="30370" x="2754313" y="3128963"/>
          <p14:tracePt t="30386" x="2767013" y="3141663"/>
          <p14:tracePt t="30402" x="2778125" y="3141663"/>
          <p14:tracePt t="30426" x="2803525" y="3141663"/>
          <p14:tracePt t="30434" x="2828925" y="3141663"/>
          <p14:tracePt t="30442" x="2841625" y="3141663"/>
          <p14:tracePt t="30450" x="2879725" y="3141663"/>
          <p14:tracePt t="30458" x="2890838" y="3141663"/>
          <p14:tracePt t="30466" x="2903538" y="3141663"/>
          <p14:tracePt t="30474" x="2916238" y="3141663"/>
          <p14:tracePt t="30482" x="2928938" y="3141663"/>
          <p14:tracePt t="30490" x="2928938" y="3128963"/>
          <p14:tracePt t="30498" x="2941638" y="3128963"/>
          <p14:tracePt t="30506" x="2941638" y="3116263"/>
          <p14:tracePt t="30514" x="2954338" y="3103563"/>
          <p14:tracePt t="30523" x="2967038" y="3090863"/>
          <p14:tracePt t="30540" x="2967038" y="3065463"/>
          <p14:tracePt t="30546" x="2967038" y="3054350"/>
          <p14:tracePt t="30562" x="2967038" y="3028950"/>
          <p14:tracePt t="30594" x="2954338" y="3016250"/>
          <p14:tracePt t="30602" x="2890838" y="3016250"/>
          <p14:tracePt t="30610" x="2803525" y="3041650"/>
          <p14:tracePt t="30618" x="2767013" y="3065463"/>
          <p14:tracePt t="30626" x="2667000" y="3090863"/>
          <p14:tracePt t="30634" x="2578100" y="3103563"/>
          <p14:tracePt t="30657" x="2403475" y="3165475"/>
          <p14:tracePt t="30658" x="2316163" y="3190875"/>
          <p14:tracePt t="30666" x="2228850" y="3216275"/>
          <p14:tracePt t="30674" x="2139950" y="3228975"/>
          <p14:tracePt t="30682" x="2052638" y="3278188"/>
          <p14:tracePt t="30690" x="1965325" y="3278188"/>
          <p14:tracePt t="30698" x="1890713" y="3316288"/>
          <p14:tracePt t="30707" x="1839913" y="3328988"/>
          <p14:tracePt t="30714" x="1778000" y="3341688"/>
          <p14:tracePt t="30723" x="1739900" y="3354388"/>
          <p14:tracePt t="30730" x="1689100" y="3354388"/>
          <p14:tracePt t="30740" x="1639888" y="3354388"/>
          <p14:tracePt t="30746" x="1614488" y="3354388"/>
          <p14:tracePt t="30756" x="1601788" y="3354388"/>
          <p14:tracePt t="30762" x="1565275" y="3354388"/>
          <p14:tracePt t="30770" x="1539875" y="3354388"/>
          <p14:tracePt t="30778" x="1527175" y="3354388"/>
          <p14:tracePt t="30794" x="1514475" y="3354388"/>
          <p14:tracePt t="30810" x="1501775" y="3341688"/>
          <p14:tracePt t="30834" x="1489075" y="3328988"/>
          <p14:tracePt t="30850" x="1476375" y="3316288"/>
          <p14:tracePt t="31138" x="1476375" y="3303588"/>
          <p14:tracePt t="31546" x="1476375" y="3290888"/>
          <p14:tracePt t="31586" x="1476375" y="3278188"/>
          <p14:tracePt t="31626" x="1489075" y="3267075"/>
          <p14:tracePt t="31658" x="1501775" y="3254375"/>
          <p14:tracePt t="31698" x="1514475" y="3241675"/>
          <p14:tracePt t="31738" x="1527175" y="3228975"/>
          <p14:tracePt t="32058" x="1527175" y="3216275"/>
          <p14:tracePt t="32098" x="1539875" y="3203575"/>
          <p14:tracePt t="32810" x="1539875" y="3190875"/>
          <p14:tracePt t="32818" x="1552575" y="3165475"/>
          <p14:tracePt t="32826" x="1565275" y="3165475"/>
          <p14:tracePt t="32834" x="1577975" y="3154363"/>
          <p14:tracePt t="32850" x="1601788" y="3141663"/>
          <p14:tracePt t="32858" x="1614488" y="3141663"/>
          <p14:tracePt t="32866" x="1639888" y="3141663"/>
          <p14:tracePt t="32874" x="1652588" y="3141663"/>
          <p14:tracePt t="32882" x="1689100" y="3141663"/>
          <p14:tracePt t="32890" x="1714500" y="3141663"/>
          <p14:tracePt t="32898" x="1727200" y="3141663"/>
          <p14:tracePt t="32906" x="1752600" y="3141663"/>
          <p14:tracePt t="32914" x="1765300" y="3141663"/>
          <p14:tracePt t="32922" x="1801813" y="3141663"/>
          <p14:tracePt t="32930" x="1839913" y="3141663"/>
          <p14:tracePt t="32938" x="1865313" y="3141663"/>
          <p14:tracePt t="32946" x="1903413" y="3141663"/>
          <p14:tracePt t="32955" x="1952625" y="3141663"/>
          <p14:tracePt t="32962" x="2003425" y="3141663"/>
          <p14:tracePt t="32970" x="2052638" y="3141663"/>
          <p14:tracePt t="32978" x="2103438" y="3141663"/>
          <p14:tracePt t="32987" x="2152650" y="3141663"/>
          <p14:tracePt t="32994" x="2203450" y="3141663"/>
          <p14:tracePt t="33004" x="2239963" y="3141663"/>
          <p14:tracePt t="33010" x="2252663" y="3141663"/>
          <p14:tracePt t="33020" x="2290763" y="3141663"/>
          <p14:tracePt t="33034" x="2303463" y="3141663"/>
          <p14:tracePt t="33370" x="2303463" y="3128963"/>
          <p14:tracePt t="33378" x="2303463" y="3116263"/>
          <p14:tracePt t="33387" x="2303463" y="3103563"/>
          <p14:tracePt t="33394" x="2303463" y="3065463"/>
          <p14:tracePt t="33403" x="2303463" y="3028950"/>
          <p14:tracePt t="33410" x="2303463" y="2990850"/>
          <p14:tracePt t="33420" x="2303463" y="2965450"/>
          <p14:tracePt t="33426" x="2303463" y="2928938"/>
          <p14:tracePt t="33435" x="2303463" y="2890838"/>
          <p14:tracePt t="33442" x="2303463" y="2878138"/>
          <p14:tracePt t="33450" x="2303463" y="2852738"/>
          <p14:tracePt t="33458" x="2290763" y="2828925"/>
          <p14:tracePt t="33482" x="2290763" y="2816225"/>
          <p14:tracePt t="33490" x="2290763" y="2803525"/>
          <p14:tracePt t="33514" x="2290763" y="2790825"/>
          <p14:tracePt t="33522" x="2290763" y="2778125"/>
          <p14:tracePt t="33530" x="2278063" y="2765425"/>
          <p14:tracePt t="33546" x="2265363" y="2765425"/>
          <p14:tracePt t="33562" x="2265363" y="2752725"/>
          <p14:tracePt t="33586" x="2265363" y="2740025"/>
          <p14:tracePt t="33594" x="2252663" y="2740025"/>
          <p14:tracePt t="33603" x="2252663" y="2728913"/>
          <p14:tracePt t="33619" x="2239963" y="2728913"/>
          <p14:tracePt t="33626" x="2228850" y="2728913"/>
          <p14:tracePt t="33636" x="2216150" y="2728913"/>
          <p14:tracePt t="33655" x="2152650" y="2728913"/>
          <p14:tracePt t="33658" x="2127250" y="2728913"/>
          <p14:tracePt t="33666" x="2078038" y="2728913"/>
          <p14:tracePt t="33674" x="2027238" y="2728913"/>
          <p14:tracePt t="33682" x="1939925" y="2728913"/>
          <p14:tracePt t="33690" x="1878013" y="2752725"/>
          <p14:tracePt t="33698" x="1790700" y="2752725"/>
          <p14:tracePt t="33706" x="1727200" y="2778125"/>
          <p14:tracePt t="33714" x="1665288" y="2790825"/>
          <p14:tracePt t="33722" x="1601788" y="2803525"/>
          <p14:tracePt t="33730" x="1552575" y="2816225"/>
          <p14:tracePt t="33738" x="1514475" y="2828925"/>
          <p14:tracePt t="33746" x="1476375" y="2840038"/>
          <p14:tracePt t="33754" x="1452563" y="2852738"/>
          <p14:tracePt t="33762" x="1401763" y="2865438"/>
          <p14:tracePt t="33778" x="1376363" y="2878138"/>
          <p14:tracePt t="33794" x="1363663" y="2890838"/>
          <p14:tracePt t="33810" x="1339850" y="2890838"/>
          <p14:tracePt t="33819" x="1327150" y="2903538"/>
          <p14:tracePt t="33826" x="1314450" y="2903538"/>
          <p14:tracePt t="33836" x="1301750" y="2903538"/>
          <p14:tracePt t="33850" x="1289050" y="2916238"/>
          <p14:tracePt t="33994" x="1276350" y="2928938"/>
          <p14:tracePt t="34010" x="1276350" y="2941638"/>
          <p14:tracePt t="34019" x="1276350" y="2965450"/>
          <p14:tracePt t="34026" x="1276350" y="2990850"/>
          <p14:tracePt t="34042" x="1276350" y="3016250"/>
          <p14:tracePt t="34051" x="1276350" y="3041650"/>
          <p14:tracePt t="34058" x="1276350" y="3054350"/>
          <p14:tracePt t="34066" x="1276350" y="3078163"/>
          <p14:tracePt t="34074" x="1276350" y="3090863"/>
          <p14:tracePt t="34090" x="1276350" y="3103563"/>
          <p14:tracePt t="34114" x="1276350" y="3116263"/>
          <p14:tracePt t="34170" x="1276350" y="3128963"/>
          <p14:tracePt t="34186" x="1289050" y="3128963"/>
          <p14:tracePt t="34210" x="1301750" y="3128963"/>
          <p14:tracePt t="34219" x="1327150" y="3128963"/>
          <p14:tracePt t="34234" x="1339850" y="3128963"/>
          <p14:tracePt t="34242" x="1352550" y="3128963"/>
          <p14:tracePt t="34251" x="1363663" y="3128963"/>
          <p14:tracePt t="34282" x="1376363" y="3128963"/>
          <p14:tracePt t="34298" x="1389063" y="3128963"/>
          <p14:tracePt t="34322" x="1401763" y="3128963"/>
          <p14:tracePt t="34522" x="1414463" y="3128963"/>
          <p14:tracePt t="34530" x="1427163" y="3128963"/>
          <p14:tracePt t="34538" x="1439863" y="3128963"/>
          <p14:tracePt t="34554" x="1452563" y="3128963"/>
          <p14:tracePt t="34562" x="1465263" y="3128963"/>
          <p14:tracePt t="34578" x="1476375" y="3128963"/>
          <p14:tracePt t="34586" x="1489075" y="3128963"/>
          <p14:tracePt t="34594" x="1501775" y="3128963"/>
          <p14:tracePt t="34626" x="1514475" y="3128963"/>
          <p14:tracePt t="34642" x="1527175" y="3128963"/>
          <p14:tracePt t="34653" x="1527175" y="3116263"/>
          <p14:tracePt t="34658" x="1539875" y="3116263"/>
          <p14:tracePt t="34666" x="1565275" y="3116263"/>
          <p14:tracePt t="34674" x="1589088" y="3116263"/>
          <p14:tracePt t="34682" x="1601788" y="3116263"/>
          <p14:tracePt t="34690" x="1627188" y="3116263"/>
          <p14:tracePt t="34698" x="1639888" y="3116263"/>
          <p14:tracePt t="34706" x="1677988" y="3116263"/>
          <p14:tracePt t="34722" x="1701800" y="3116263"/>
          <p14:tracePt t="34730" x="1714500" y="3116263"/>
          <p14:tracePt t="34738" x="1752600" y="3116263"/>
          <p14:tracePt t="34746" x="1765300" y="3116263"/>
          <p14:tracePt t="34754" x="1790700" y="3116263"/>
          <p14:tracePt t="34762" x="1801813" y="3116263"/>
          <p14:tracePt t="34770" x="1827213" y="3116263"/>
          <p14:tracePt t="34778" x="1852613" y="3116263"/>
          <p14:tracePt t="34786" x="1878013" y="3116263"/>
          <p14:tracePt t="34794" x="1890713" y="3116263"/>
          <p14:tracePt t="34802" x="1903413" y="3116263"/>
          <p14:tracePt t="34810" x="1927225" y="3116263"/>
          <p14:tracePt t="34818" x="1939925" y="3116263"/>
          <p14:tracePt t="34826" x="1952625" y="3116263"/>
          <p14:tracePt t="34835" x="1965325" y="3116263"/>
          <p14:tracePt t="34842" x="1978025" y="3116263"/>
          <p14:tracePt t="34852" x="2003425" y="3116263"/>
          <p14:tracePt t="34858" x="2014538" y="3116263"/>
          <p14:tracePt t="34868" x="2027238" y="3116263"/>
          <p14:tracePt t="34874" x="2052638" y="3116263"/>
          <p14:tracePt t="34882" x="2090738" y="3116263"/>
          <p14:tracePt t="34890" x="2103438" y="3116263"/>
          <p14:tracePt t="34898" x="2116138" y="3116263"/>
          <p14:tracePt t="34906" x="2139950" y="3116263"/>
          <p14:tracePt t="34922" x="2152650" y="3116263"/>
          <p14:tracePt t="34930" x="2165350" y="3116263"/>
          <p14:tracePt t="34938" x="2178050" y="3116263"/>
          <p14:tracePt t="35106" x="2190750" y="3103563"/>
          <p14:tracePt t="35114" x="2203450" y="3090863"/>
          <p14:tracePt t="35122" x="2203450" y="3065463"/>
          <p14:tracePt t="35130" x="2203450" y="3028950"/>
          <p14:tracePt t="35138" x="2203450" y="3003550"/>
          <p14:tracePt t="35146" x="2203450" y="2965450"/>
          <p14:tracePt t="35154" x="2203450" y="2916238"/>
          <p14:tracePt t="35162" x="2203450" y="2852738"/>
          <p14:tracePt t="35170" x="2203450" y="2803525"/>
          <p14:tracePt t="35178" x="2203450" y="2752725"/>
          <p14:tracePt t="35186" x="2203450" y="2703513"/>
          <p14:tracePt t="35194" x="2190750" y="2678113"/>
          <p14:tracePt t="35202" x="2190750" y="2640013"/>
          <p14:tracePt t="35210" x="2165350" y="2578100"/>
          <p14:tracePt t="35219" x="2152650" y="2565400"/>
          <p14:tracePt t="35226" x="2139950" y="2540000"/>
          <p14:tracePt t="35234" x="2139950" y="2527300"/>
          <p14:tracePt t="35242" x="2116138" y="2490788"/>
          <p14:tracePt t="35251" x="2103438" y="2490788"/>
          <p14:tracePt t="35258" x="2103438" y="2478088"/>
          <p14:tracePt t="35267" x="2078038" y="2452688"/>
          <p14:tracePt t="35290" x="2065338" y="2439988"/>
          <p14:tracePt t="35330" x="2052638" y="2427288"/>
          <p14:tracePt t="35338" x="2027238" y="2427288"/>
          <p14:tracePt t="35346" x="2003425" y="2427288"/>
          <p14:tracePt t="35354" x="1990725" y="2427288"/>
          <p14:tracePt t="35362" x="1939925" y="2427288"/>
          <p14:tracePt t="35370" x="1878013" y="2427288"/>
          <p14:tracePt t="35378" x="1814513" y="2427288"/>
          <p14:tracePt t="35386" x="1752600" y="2439988"/>
          <p14:tracePt t="35394" x="1639888" y="2478088"/>
          <p14:tracePt t="35402" x="1577975" y="2490788"/>
          <p14:tracePt t="35410" x="1452563" y="2516188"/>
          <p14:tracePt t="35418" x="1389063" y="2516188"/>
          <p14:tracePt t="35426" x="1301750" y="2552700"/>
          <p14:tracePt t="35434" x="1227138" y="2565400"/>
          <p14:tracePt t="35442" x="1139825" y="2578100"/>
          <p14:tracePt t="35451" x="1089025" y="2578100"/>
          <p14:tracePt t="35458" x="1027113" y="2603500"/>
          <p14:tracePt t="35467" x="976313" y="2616200"/>
          <p14:tracePt t="35474" x="938213" y="2616200"/>
          <p14:tracePt t="35484" x="925513" y="2616200"/>
          <p14:tracePt t="35490" x="914400" y="2616200"/>
          <p14:tracePt t="35498" x="901700" y="2616200"/>
          <p14:tracePt t="35762" x="889000" y="2640013"/>
          <p14:tracePt t="35770" x="889000" y="2652713"/>
          <p14:tracePt t="35778" x="889000" y="2690813"/>
          <p14:tracePt t="35786" x="889000" y="2703513"/>
          <p14:tracePt t="35794" x="889000" y="2752725"/>
          <p14:tracePt t="35802" x="889000" y="2790825"/>
          <p14:tracePt t="35810" x="889000" y="2840038"/>
          <p14:tracePt t="35818" x="889000" y="2903538"/>
          <p14:tracePt t="35826" x="889000" y="2965450"/>
          <p14:tracePt t="35834" x="925513" y="3054350"/>
          <p14:tracePt t="35842" x="938213" y="3103563"/>
          <p14:tracePt t="35851" x="976313" y="3178175"/>
          <p14:tracePt t="35858" x="1001713" y="3241675"/>
          <p14:tracePt t="35867" x="1038225" y="3316288"/>
          <p14:tracePt t="35874" x="1063625" y="3378200"/>
          <p14:tracePt t="35883" x="1114425" y="3454400"/>
          <p14:tracePt t="35890" x="1163638" y="3529013"/>
          <p14:tracePt t="35901" x="1227138" y="3603625"/>
          <p14:tracePt t="35906" x="1301750" y="3679825"/>
          <p14:tracePt t="35914" x="1363663" y="3703638"/>
          <p14:tracePt t="35922" x="1465263" y="3767138"/>
          <p14:tracePt t="35930" x="1539875" y="3803650"/>
          <p14:tracePt t="35938" x="1614488" y="3829050"/>
          <p14:tracePt t="35946" x="1701800" y="3867150"/>
          <p14:tracePt t="35954" x="1778000" y="3879850"/>
          <p14:tracePt t="35962" x="1852613" y="3916363"/>
          <p14:tracePt t="35970" x="1927225" y="3929063"/>
          <p14:tracePt t="35978" x="1990725" y="3929063"/>
          <p14:tracePt t="35986" x="2065338" y="3941763"/>
          <p14:tracePt t="35994" x="2116138" y="3941763"/>
          <p14:tracePt t="36002" x="2178050" y="3941763"/>
          <p14:tracePt t="36010" x="2228850" y="3941763"/>
          <p14:tracePt t="36018" x="2265363" y="3941763"/>
          <p14:tracePt t="36026" x="2290763" y="3941763"/>
          <p14:tracePt t="36034" x="2328863" y="3941763"/>
          <p14:tracePt t="36042" x="2365375" y="3941763"/>
          <p14:tracePt t="36050" x="2390775" y="3929063"/>
          <p14:tracePt t="36058" x="2428875" y="3916363"/>
          <p14:tracePt t="36066" x="2490788" y="3892550"/>
          <p14:tracePt t="36074" x="2516188" y="3879850"/>
          <p14:tracePt t="36084" x="2528888" y="3867150"/>
          <p14:tracePt t="36090" x="2578100" y="3867150"/>
          <p14:tracePt t="36100" x="2616200" y="3854450"/>
          <p14:tracePt t="36106" x="2667000" y="3829050"/>
          <p14:tracePt t="36115" x="2678113" y="3816350"/>
          <p14:tracePt t="36122" x="2716213" y="3803650"/>
          <p14:tracePt t="36130" x="2741613" y="3779838"/>
          <p14:tracePt t="36138" x="2767013" y="3779838"/>
          <p14:tracePt t="36154" x="2790825" y="3767138"/>
          <p14:tracePt t="36170" x="2803525" y="3754438"/>
          <p14:tracePt t="36250" x="2816225" y="3741738"/>
          <p14:tracePt t="36282" x="2828925" y="3741738"/>
          <p14:tracePt t="36306" x="2828925" y="3716338"/>
          <p14:tracePt t="36330" x="2828925" y="3703638"/>
          <p14:tracePt t="36354" x="2828925" y="3679825"/>
          <p14:tracePt t="36370" x="2841625" y="3667125"/>
          <p14:tracePt t="36418" x="2841625" y="3641725"/>
          <p14:tracePt t="36458" x="2841625" y="3629025"/>
          <p14:tracePt t="36578" x="2854325" y="3629025"/>
          <p14:tracePt t="36594" x="2867025" y="3629025"/>
          <p14:tracePt t="36602" x="2879725" y="3616325"/>
          <p14:tracePt t="36618" x="2890838" y="3616325"/>
          <p14:tracePt t="36626" x="2916238" y="3616325"/>
          <p14:tracePt t="36642" x="2928938" y="3616325"/>
          <p14:tracePt t="36658" x="2941638" y="3616325"/>
          <p14:tracePt t="36762" x="2954338" y="3616325"/>
          <p14:tracePt t="36810" x="2967038" y="3616325"/>
          <p14:tracePt t="36834" x="2979738" y="3616325"/>
          <p14:tracePt t="36842" x="2992438" y="3616325"/>
          <p14:tracePt t="36866" x="3003550" y="3616325"/>
          <p14:tracePt t="36882" x="3016250" y="3616325"/>
          <p14:tracePt t="36938" x="3028950" y="3616325"/>
          <p14:tracePt t="36978" x="3041650" y="3616325"/>
          <p14:tracePt t="37010" x="3054350" y="3616325"/>
          <p14:tracePt t="37058" x="3067050" y="3616325"/>
          <p14:tracePt t="37090" x="3092450" y="3616325"/>
          <p14:tracePt t="37122" x="3103563" y="3616325"/>
          <p14:tracePt t="37138" x="3128963" y="3616325"/>
          <p14:tracePt t="37146" x="3141663" y="3616325"/>
          <p14:tracePt t="37154" x="3154363" y="3603625"/>
          <p14:tracePt t="37162" x="3154363" y="3590925"/>
          <p14:tracePt t="37170" x="3167063" y="3590925"/>
          <p14:tracePt t="37186" x="3192463" y="3567113"/>
          <p14:tracePt t="37194" x="3192463" y="3554413"/>
          <p14:tracePt t="37202" x="3216275" y="3541713"/>
          <p14:tracePt t="37210" x="3216275" y="3516313"/>
          <p14:tracePt t="37218" x="3241675" y="3503613"/>
          <p14:tracePt t="37226" x="3254375" y="3467100"/>
          <p14:tracePt t="37234" x="3254375" y="3454400"/>
          <p14:tracePt t="37242" x="3267075" y="3429000"/>
          <p14:tracePt t="37250" x="3267075" y="3390900"/>
          <p14:tracePt t="37258" x="3267075" y="3378200"/>
          <p14:tracePt t="37266" x="3267075" y="3354388"/>
          <p14:tracePt t="37274" x="3267075" y="3328988"/>
          <p14:tracePt t="37282" x="3267075" y="3290888"/>
          <p14:tracePt t="37290" x="3267075" y="3254375"/>
          <p14:tracePt t="37298" x="3267075" y="3241675"/>
          <p14:tracePt t="37306" x="3267075" y="3203575"/>
          <p14:tracePt t="37315" x="3267075" y="3178175"/>
          <p14:tracePt t="37322" x="3267075" y="3165475"/>
          <p14:tracePt t="37332" x="3267075" y="3128963"/>
          <p14:tracePt t="37338" x="3267075" y="3116263"/>
          <p14:tracePt t="37346" x="3267075" y="3103563"/>
          <p14:tracePt t="37354" x="3267075" y="3090863"/>
          <p14:tracePt t="37362" x="3267075" y="3078163"/>
          <p14:tracePt t="37370" x="3267075" y="3065463"/>
          <p14:tracePt t="37378" x="3267075" y="3054350"/>
          <p14:tracePt t="37402" x="3254375" y="3041650"/>
          <p14:tracePt t="37418" x="3254375" y="3028950"/>
          <p14:tracePt t="37434" x="3241675" y="3016250"/>
          <p14:tracePt t="37442" x="3241675" y="3003550"/>
          <p14:tracePt t="37450" x="3228975" y="3003550"/>
          <p14:tracePt t="37466" x="3216275" y="3003550"/>
          <p14:tracePt t="37483" x="3205163" y="2990850"/>
          <p14:tracePt t="37490" x="3192463" y="2990850"/>
          <p14:tracePt t="37506" x="3179763" y="2990850"/>
          <p14:tracePt t="37522" x="3167063" y="2990850"/>
          <p14:tracePt t="37538" x="3154363" y="2990850"/>
          <p14:tracePt t="37562" x="3141663" y="2990850"/>
          <p14:tracePt t="37570" x="3128963" y="2990850"/>
          <p14:tracePt t="37578" x="3116263" y="2990850"/>
          <p14:tracePt t="37586" x="3103563" y="2990850"/>
          <p14:tracePt t="37594" x="3092450" y="2990850"/>
          <p14:tracePt t="37602" x="3079750" y="2990850"/>
          <p14:tracePt t="37610" x="3067050" y="2990850"/>
          <p14:tracePt t="37618" x="3041650" y="2990850"/>
          <p14:tracePt t="37634" x="3028950" y="2990850"/>
          <p14:tracePt t="37650" x="3003550" y="2990850"/>
          <p14:tracePt t="37690" x="2992438" y="2990850"/>
          <p14:tracePt t="37698" x="2979738" y="2990850"/>
          <p14:tracePt t="37715" x="2967038" y="2990850"/>
          <p14:tracePt t="37730" x="2941638" y="2990850"/>
          <p14:tracePt t="37738" x="2928938" y="2990850"/>
          <p14:tracePt t="37747" x="2916238" y="2990850"/>
          <p14:tracePt t="37754" x="2903538" y="3003550"/>
          <p14:tracePt t="37770" x="2879725" y="3016250"/>
          <p14:tracePt t="37786" x="2867025" y="3016250"/>
          <p14:tracePt t="37794" x="2854325" y="3028950"/>
          <p14:tracePt t="37802" x="2828925" y="3041650"/>
          <p14:tracePt t="37810" x="2828925" y="3054350"/>
          <p14:tracePt t="37818" x="2803525" y="3065463"/>
          <p14:tracePt t="37826" x="2778125" y="3078163"/>
          <p14:tracePt t="37834" x="2754313" y="3103563"/>
          <p14:tracePt t="37842" x="2741613" y="3103563"/>
          <p14:tracePt t="37850" x="2741613" y="3116263"/>
          <p14:tracePt t="37858" x="2690813" y="3154363"/>
          <p14:tracePt t="37874" x="2678113" y="3178175"/>
          <p14:tracePt t="37882" x="2667000" y="3203575"/>
          <p14:tracePt t="37890" x="2654300" y="3216275"/>
          <p14:tracePt t="37898" x="2641600" y="3241675"/>
          <p14:tracePt t="37906" x="2641600" y="3267075"/>
          <p14:tracePt t="37914" x="2641600" y="3303588"/>
          <p14:tracePt t="37922" x="2628900" y="3316288"/>
          <p14:tracePt t="37931" x="2628900" y="3354388"/>
          <p14:tracePt t="37938" x="2628900" y="3378200"/>
          <p14:tracePt t="37947" x="2628900" y="3403600"/>
          <p14:tracePt t="37954" x="2628900" y="3441700"/>
          <p14:tracePt t="37962" x="2628900" y="3467100"/>
          <p14:tracePt t="37970" x="2628900" y="3490913"/>
          <p14:tracePt t="37978" x="2628900" y="3529013"/>
          <p14:tracePt t="37986" x="2628900" y="3541713"/>
          <p14:tracePt t="37994" x="2628900" y="3579813"/>
          <p14:tracePt t="38002" x="2628900" y="3603625"/>
          <p14:tracePt t="38010" x="2628900" y="3629025"/>
          <p14:tracePt t="38018" x="2641600" y="3667125"/>
          <p14:tracePt t="38026" x="2667000" y="3692525"/>
          <p14:tracePt t="38034" x="2678113" y="3716338"/>
          <p14:tracePt t="38042" x="2690813" y="3741738"/>
          <p14:tracePt t="38050" x="2716213" y="3779838"/>
          <p14:tracePt t="38058" x="2728913" y="3779838"/>
          <p14:tracePt t="38066" x="2741613" y="3803650"/>
          <p14:tracePt t="38074" x="2754313" y="3816350"/>
          <p14:tracePt t="38082" x="2767013" y="3829050"/>
          <p14:tracePt t="38090" x="2778125" y="3829050"/>
          <p14:tracePt t="38098" x="2790825" y="3841750"/>
          <p14:tracePt t="38122" x="2803525" y="3854450"/>
          <p14:tracePt t="38147" x="2816225" y="3854450"/>
          <p14:tracePt t="38163" x="2828925" y="3854450"/>
          <p14:tracePt t="38178" x="2841625" y="3854450"/>
          <p14:tracePt t="38186" x="2867025" y="3854450"/>
          <p14:tracePt t="38202" x="2879725" y="3854450"/>
          <p14:tracePt t="38210" x="2890838" y="3854450"/>
          <p14:tracePt t="38218" x="2903538" y="3854450"/>
          <p14:tracePt t="38226" x="2928938" y="3854450"/>
          <p14:tracePt t="38234" x="2941638" y="3841750"/>
          <p14:tracePt t="38242" x="2967038" y="3816350"/>
          <p14:tracePt t="38250" x="2992438" y="3816350"/>
          <p14:tracePt t="38258" x="3003550" y="3803650"/>
          <p14:tracePt t="38266" x="3016250" y="3779838"/>
          <p14:tracePt t="38274" x="3028950" y="3754438"/>
          <p14:tracePt t="38282" x="3028950" y="3741738"/>
          <p14:tracePt t="38290" x="3041650" y="3716338"/>
          <p14:tracePt t="38298" x="3041650" y="3703638"/>
          <p14:tracePt t="38306" x="3054350" y="3667125"/>
          <p14:tracePt t="38315" x="3054350" y="3641725"/>
          <p14:tracePt t="38322" x="3054350" y="3603625"/>
          <p14:tracePt t="38330" x="3054350" y="3567113"/>
          <p14:tracePt t="38338" x="3054350" y="3529013"/>
          <p14:tracePt t="38347" x="3054350" y="3479800"/>
          <p14:tracePt t="38354" x="3054350" y="3441700"/>
          <p14:tracePt t="38363" x="3054350" y="3403600"/>
          <p14:tracePt t="38370" x="3054350" y="3367088"/>
          <p14:tracePt t="38379" x="3041650" y="3316288"/>
          <p14:tracePt t="38386" x="3028950" y="3278188"/>
          <p14:tracePt t="38394" x="3016250" y="3241675"/>
          <p14:tracePt t="38402" x="2979738" y="3178175"/>
          <p14:tracePt t="38410" x="2967038" y="3141663"/>
          <p14:tracePt t="38418" x="2941638" y="3103563"/>
          <p14:tracePt t="38426" x="2916238" y="3065463"/>
          <p14:tracePt t="38434" x="2890838" y="3028950"/>
          <p14:tracePt t="38442" x="2867025" y="3003550"/>
          <p14:tracePt t="38450" x="2841625" y="2978150"/>
          <p14:tracePt t="38458" x="2816225" y="2952750"/>
          <p14:tracePt t="38466" x="2790825" y="2941638"/>
          <p14:tracePt t="38474" x="2790825" y="2928938"/>
          <p14:tracePt t="38578" x="2778125" y="2928938"/>
          <p14:tracePt t="38602" x="2767013" y="2928938"/>
          <p14:tracePt t="38610" x="2741613" y="2928938"/>
          <p14:tracePt t="38618" x="2741613" y="2965450"/>
          <p14:tracePt t="38626" x="2741613" y="2978150"/>
          <p14:tracePt t="38634" x="2728913" y="3016250"/>
          <p14:tracePt t="38642" x="2703513" y="3041650"/>
          <p14:tracePt t="38663" x="2690813" y="3103563"/>
          <p14:tracePt t="38666" x="2678113" y="3141663"/>
          <p14:tracePt t="38674" x="2667000" y="3178175"/>
          <p14:tracePt t="38682" x="2667000" y="3203575"/>
          <p14:tracePt t="38690" x="2667000" y="3228975"/>
          <p14:tracePt t="38698" x="2667000" y="3254375"/>
          <p14:tracePt t="38706" x="2667000" y="3290888"/>
          <p14:tracePt t="38714" x="2667000" y="3316288"/>
          <p14:tracePt t="38722" x="2667000" y="3328988"/>
          <p14:tracePt t="38731" x="2667000" y="3341688"/>
          <p14:tracePt t="38738" x="2667000" y="3367088"/>
          <p14:tracePt t="38747" x="2667000" y="3378200"/>
          <p14:tracePt t="38754" x="2678113" y="3390900"/>
          <p14:tracePt t="38763" x="2690813" y="3403600"/>
          <p14:tracePt t="38770" x="2716213" y="3429000"/>
          <p14:tracePt t="38780" x="2741613" y="3429000"/>
          <p14:tracePt t="38787" x="2778125" y="3441700"/>
          <p14:tracePt t="38795" x="2803525" y="3441700"/>
          <p14:tracePt t="38802" x="2841625" y="3454400"/>
          <p14:tracePt t="38810" x="2890838" y="3454400"/>
          <p14:tracePt t="38818" x="2916238" y="3454400"/>
          <p14:tracePt t="38826" x="2941638" y="3454400"/>
          <p14:tracePt t="38834" x="2979738" y="3454400"/>
          <p14:tracePt t="38842" x="3016250" y="3467100"/>
          <p14:tracePt t="38851" x="3041650" y="3467100"/>
          <p14:tracePt t="38858" x="3054350" y="3467100"/>
          <p14:tracePt t="38867" x="3067050" y="3467100"/>
          <p14:tracePt t="38906" x="3079750" y="3467100"/>
          <p14:tracePt t="38914" x="3092450" y="3467100"/>
          <p14:tracePt t="38946" x="3103563" y="3467100"/>
          <p14:tracePt t="38954" x="3116263" y="3467100"/>
          <p14:tracePt t="38963" x="3128963" y="3467100"/>
          <p14:tracePt t="39002" x="3141663" y="3467100"/>
          <p14:tracePt t="39010" x="3154363" y="3467100"/>
          <p14:tracePt t="39026" x="3167063" y="3467100"/>
          <p14:tracePt t="39035" x="3179763" y="3467100"/>
          <p14:tracePt t="39042" x="3192463" y="3467100"/>
          <p14:tracePt t="39050" x="3216275" y="3479800"/>
          <p14:tracePt t="39058" x="3228975" y="3490913"/>
          <p14:tracePt t="39066" x="3254375" y="3490913"/>
          <p14:tracePt t="39074" x="3267075" y="3490913"/>
          <p14:tracePt t="39082" x="3292475" y="3490913"/>
          <p14:tracePt t="39090" x="3317875" y="3516313"/>
          <p14:tracePt t="39098" x="3328988" y="3516313"/>
          <p14:tracePt t="39106" x="3341688" y="3516313"/>
          <p14:tracePt t="39114" x="3354388" y="3529013"/>
          <p14:tracePt t="39122" x="3367088" y="3541713"/>
          <p14:tracePt t="39131" x="3379788" y="3541713"/>
          <p14:tracePt t="39138" x="3392488" y="3541713"/>
          <p14:tracePt t="39154" x="3405188" y="3554413"/>
          <p14:tracePt t="39266" x="3417888" y="3554413"/>
          <p14:tracePt t="39282" x="3441700" y="3554413"/>
          <p14:tracePt t="39298" x="3441700" y="3529013"/>
          <p14:tracePt t="39314" x="3454400" y="3516313"/>
          <p14:tracePt t="39322" x="3454400" y="3503613"/>
          <p14:tracePt t="39330" x="3454400" y="3490913"/>
          <p14:tracePt t="39346" x="3467100" y="3490913"/>
          <p14:tracePt t="39354" x="3467100" y="3467100"/>
          <p14:tracePt t="39370" x="3492500" y="3454400"/>
          <p14:tracePt t="39379" x="3492500" y="3441700"/>
          <p14:tracePt t="39396" x="3505200" y="3429000"/>
          <p14:tracePt t="39410" x="3505200" y="3416300"/>
          <p14:tracePt t="39418" x="3517900" y="3403600"/>
          <p14:tracePt t="39442" x="3530600" y="3403600"/>
          <p14:tracePt t="39450" x="3530600" y="3390900"/>
          <p14:tracePt t="39530" x="3541713" y="3390900"/>
          <p14:tracePt t="39578" x="3554413" y="3390900"/>
          <p14:tracePt t="39586" x="3567113" y="3390900"/>
          <p14:tracePt t="39610" x="3579813" y="3390900"/>
          <p14:tracePt t="39650" x="3592513" y="3416300"/>
          <p14:tracePt t="39674" x="3592513" y="3429000"/>
          <p14:tracePt t="39690" x="3592513" y="3441700"/>
          <p14:tracePt t="39698" x="3592513" y="3454400"/>
          <p14:tracePt t="39706" x="3592513" y="3467100"/>
          <p14:tracePt t="39730" x="3592513" y="3479800"/>
          <p14:tracePt t="39738" x="3592513" y="3490913"/>
          <p14:tracePt t="39754" x="3592513" y="3503613"/>
          <p14:tracePt t="39786" x="3592513" y="3516313"/>
          <p14:tracePt t="39810" x="3592513" y="3541713"/>
          <p14:tracePt t="39842" x="3592513" y="3554413"/>
          <p14:tracePt t="39994" x="3605213" y="3541713"/>
          <p14:tracePt t="40002" x="3617913" y="3529013"/>
          <p14:tracePt t="40010" x="3643313" y="3529013"/>
          <p14:tracePt t="40018" x="3692525" y="3516313"/>
          <p14:tracePt t="40026" x="3705225" y="3516313"/>
          <p14:tracePt t="40034" x="3730625" y="3503613"/>
          <p14:tracePt t="40042" x="3743325" y="3503613"/>
          <p14:tracePt t="40050" x="3779838" y="3490913"/>
          <p14:tracePt t="40058" x="3805238" y="3490913"/>
          <p14:tracePt t="40066" x="3830638" y="3490913"/>
          <p14:tracePt t="40074" x="3843338" y="3490913"/>
          <p14:tracePt t="40082" x="3856038" y="3490913"/>
          <p14:tracePt t="40090" x="3867150" y="3490913"/>
          <p14:tracePt t="40106" x="3879850" y="3490913"/>
          <p14:tracePt t="40114" x="3892550" y="3490913"/>
          <p14:tracePt t="40122" x="3905250" y="3490913"/>
          <p14:tracePt t="40330" x="3917950" y="3490913"/>
          <p14:tracePt t="40338" x="3943350" y="3490913"/>
          <p14:tracePt t="40346" x="3956050" y="3490913"/>
          <p14:tracePt t="40354" x="3992563" y="3490913"/>
          <p14:tracePt t="40363" x="4030663" y="3490913"/>
          <p14:tracePt t="40370" x="4043363" y="3490913"/>
          <p14:tracePt t="40378" x="4068763" y="3490913"/>
          <p14:tracePt t="40386" x="4092575" y="3490913"/>
          <p14:tracePt t="40394" x="4105275" y="3490913"/>
          <p14:tracePt t="40402" x="4130675" y="3490913"/>
          <p14:tracePt t="40554" x="4143375" y="3490913"/>
          <p14:tracePt t="40570" x="4156075" y="3490913"/>
          <p14:tracePt t="40578" x="4168775" y="3490913"/>
          <p14:tracePt t="40595" x="4181475" y="3490913"/>
          <p14:tracePt t="40610" x="4217988" y="3490913"/>
          <p14:tracePt t="40626" x="4256088" y="3467100"/>
          <p14:tracePt t="40642" x="4281488" y="3454400"/>
          <p14:tracePt t="40650" x="4294188" y="3441700"/>
          <p14:tracePt t="40658" x="4305300" y="3441700"/>
          <p14:tracePt t="40666" x="4318000" y="3441700"/>
          <p14:tracePt t="40674" x="4330700" y="3441700"/>
          <p14:tracePt t="40690" x="4343400" y="3441700"/>
          <p14:tracePt t="40698" x="4356100" y="3441700"/>
          <p14:tracePt t="40706" x="4368800" y="3429000"/>
          <p14:tracePt t="40786" x="4381500" y="3429000"/>
          <p14:tracePt t="40834" x="4381500" y="3441700"/>
          <p14:tracePt t="40850" x="4381500" y="3454400"/>
          <p14:tracePt t="40858" x="4368800" y="3467100"/>
          <p14:tracePt t="40874" x="4330700" y="3503613"/>
          <p14:tracePt t="40882" x="4318000" y="3503613"/>
          <p14:tracePt t="40890" x="4256088" y="3541713"/>
          <p14:tracePt t="40898" x="4217988" y="3567113"/>
          <p14:tracePt t="40906" x="4181475" y="3567113"/>
          <p14:tracePt t="40914" x="4105275" y="3603625"/>
          <p14:tracePt t="40922" x="4056063" y="3616325"/>
          <p14:tracePt t="40930" x="3968750" y="3654425"/>
          <p14:tracePt t="40938" x="3879850" y="3667125"/>
          <p14:tracePt t="40946" x="3792538" y="3692525"/>
          <p14:tracePt t="40954" x="3705225" y="3692525"/>
          <p14:tracePt t="40962" x="3579813" y="3716338"/>
          <p14:tracePt t="40970" x="3467100" y="3729038"/>
          <p14:tracePt t="40978" x="3328988" y="3741738"/>
          <p14:tracePt t="40986" x="3216275" y="3741738"/>
          <p14:tracePt t="40994" x="3103563" y="3741738"/>
          <p14:tracePt t="41002" x="3016250" y="3741738"/>
          <p14:tracePt t="41010" x="2916238" y="3741738"/>
          <p14:tracePt t="41018" x="2828925" y="3741738"/>
          <p14:tracePt t="41027" x="2778125" y="3741738"/>
          <p14:tracePt t="41034" x="2728913" y="3741738"/>
          <p14:tracePt t="41044" x="2703513" y="3741738"/>
          <p14:tracePt t="41050" x="2667000" y="3729038"/>
          <p14:tracePt t="41058" x="2654300" y="3729038"/>
          <p14:tracePt t="41075" x="2641600" y="3716338"/>
          <p14:tracePt t="41082" x="2641600" y="3703638"/>
          <p14:tracePt t="41098" x="2641600" y="3692525"/>
          <p14:tracePt t="41114" x="2641600" y="3667125"/>
          <p14:tracePt t="41130" x="2641600" y="3654425"/>
          <p14:tracePt t="41154" x="2641600" y="3629025"/>
          <p14:tracePt t="41186" x="2641600" y="3616325"/>
          <p14:tracePt t="41202" x="2616200" y="3603625"/>
          <p14:tracePt t="41218" x="2603500" y="3603625"/>
          <p14:tracePt t="41226" x="2603500" y="3590925"/>
          <p14:tracePt t="41234" x="2590800" y="3590925"/>
          <p14:tracePt t="41243" x="2590800" y="3579813"/>
          <p14:tracePt t="41250" x="2578100" y="3579813"/>
          <p14:tracePt t="41260" x="2541588" y="3579813"/>
          <p14:tracePt t="41266" x="2528888" y="3579813"/>
          <p14:tracePt t="41274" x="2490788" y="3579813"/>
          <p14:tracePt t="41282" x="2441575" y="3567113"/>
          <p14:tracePt t="41290" x="2403475" y="3567113"/>
          <p14:tracePt t="41298" x="2378075" y="3541713"/>
          <p14:tracePt t="41306" x="2316163" y="3529013"/>
          <p14:tracePt t="41314" x="2278063" y="3516313"/>
          <p14:tracePt t="41322" x="2228850" y="3490913"/>
          <p14:tracePt t="41330" x="2178050" y="3454400"/>
          <p14:tracePt t="41338" x="2127250" y="3441700"/>
          <p14:tracePt t="41346" x="2065338" y="3416300"/>
          <p14:tracePt t="41354" x="2003425" y="3367088"/>
          <p14:tracePt t="41362" x="1952625" y="3354388"/>
          <p14:tracePt t="41370" x="1878013" y="3316288"/>
          <p14:tracePt t="41378" x="1801813" y="3290888"/>
          <p14:tracePt t="41386" x="1714500" y="3254375"/>
          <p14:tracePt t="41395" x="1665288" y="3228975"/>
          <p14:tracePt t="41402" x="1589088" y="3190875"/>
          <p14:tracePt t="41410" x="1527175" y="3178175"/>
          <p14:tracePt t="41418" x="1465263" y="3165475"/>
          <p14:tracePt t="41427" x="1389063" y="3128963"/>
          <p14:tracePt t="41434" x="1301750" y="3128963"/>
          <p14:tracePt t="41443" x="1252538" y="3128963"/>
          <p14:tracePt t="41450" x="1189038" y="3128963"/>
          <p14:tracePt t="41460" x="1127125" y="3128963"/>
          <p14:tracePt t="41466" x="1089025" y="3128963"/>
          <p14:tracePt t="41475" x="1027113" y="3128963"/>
          <p14:tracePt t="41482" x="989013" y="3128963"/>
          <p14:tracePt t="41498" x="963613" y="3141663"/>
          <p14:tracePt t="41506" x="938213" y="3141663"/>
          <p14:tracePt t="41514" x="938213" y="3154363"/>
          <p14:tracePt t="41522" x="938213" y="3165475"/>
          <p14:tracePt t="41530" x="938213" y="3178175"/>
          <p14:tracePt t="41538" x="938213" y="3216275"/>
          <p14:tracePt t="41546" x="938213" y="3241675"/>
          <p14:tracePt t="41554" x="938213" y="3267075"/>
          <p14:tracePt t="41562" x="938213" y="3303588"/>
          <p14:tracePt t="41570" x="938213" y="3367088"/>
          <p14:tracePt t="41578" x="950913" y="3403600"/>
          <p14:tracePt t="41586" x="989013" y="3467100"/>
          <p14:tracePt t="41594" x="1038225" y="3490913"/>
          <p14:tracePt t="41602" x="1114425" y="3529013"/>
          <p14:tracePt t="41611" x="1176338" y="3554413"/>
          <p14:tracePt t="41618" x="1263650" y="3567113"/>
          <p14:tracePt t="41626" x="1352550" y="3579813"/>
          <p14:tracePt t="41634" x="1439863" y="3590925"/>
          <p14:tracePt t="41643" x="1527175" y="3590925"/>
          <p14:tracePt t="41661" x="1739900" y="3590925"/>
          <p14:tracePt t="41666" x="1852613" y="3590925"/>
          <p14:tracePt t="41675" x="1952625" y="3590925"/>
          <p14:tracePt t="41682" x="2078038" y="3590925"/>
          <p14:tracePt t="41690" x="2190750" y="3590925"/>
          <p14:tracePt t="41698" x="2316163" y="3579813"/>
          <p14:tracePt t="41706" x="2403475" y="3567113"/>
          <p14:tracePt t="41714" x="2516188" y="3554413"/>
          <p14:tracePt t="41722" x="2616200" y="3516313"/>
          <p14:tracePt t="41730" x="2703513" y="3516313"/>
          <p14:tracePt t="41738" x="2790825" y="3516313"/>
          <p14:tracePt t="41746" x="2854325" y="3503613"/>
          <p14:tracePt t="41754" x="2890838" y="3490913"/>
          <p14:tracePt t="41762" x="2916238" y="3490913"/>
          <p14:tracePt t="41770" x="2928938" y="3490913"/>
          <p14:tracePt t="41778" x="2954338" y="3479800"/>
          <p14:tracePt t="41818" x="2967038" y="3479800"/>
          <p14:tracePt t="41842" x="2967038" y="3467100"/>
          <p14:tracePt t="41850" x="2967038" y="3454400"/>
          <p14:tracePt t="41858" x="2967038" y="3429000"/>
          <p14:tracePt t="41866" x="2967038" y="3403600"/>
          <p14:tracePt t="41876" x="2979738" y="3378200"/>
          <p14:tracePt t="41882" x="2979738" y="3354388"/>
          <p14:tracePt t="41891" x="2979738" y="3341688"/>
          <p14:tracePt t="41899" x="2979738" y="3303588"/>
          <p14:tracePt t="41907" x="2979738" y="3278188"/>
          <p14:tracePt t="41914" x="2979738" y="3254375"/>
          <p14:tracePt t="41922" x="2941638" y="3203575"/>
          <p14:tracePt t="41930" x="2928938" y="3190875"/>
          <p14:tracePt t="41938" x="2903538" y="3154363"/>
          <p14:tracePt t="41946" x="2854325" y="3128963"/>
          <p14:tracePt t="41954" x="2803525" y="3078163"/>
          <p14:tracePt t="41963" x="2754313" y="3041650"/>
          <p14:tracePt t="41970" x="2678113" y="3003550"/>
          <p14:tracePt t="41979" x="2616200" y="2978150"/>
          <p14:tracePt t="41987" x="2541588" y="2952750"/>
          <p14:tracePt t="41995" x="2465388" y="2916238"/>
          <p14:tracePt t="42002" x="2390775" y="2890838"/>
          <p14:tracePt t="42011" x="2339975" y="2890838"/>
          <p14:tracePt t="42018" x="2278063" y="2865438"/>
          <p14:tracePt t="42026" x="2216150" y="2852738"/>
          <p14:tracePt t="42034" x="2139950" y="2852738"/>
          <p14:tracePt t="42042" x="2078038" y="2852738"/>
          <p14:tracePt t="42050" x="1990725" y="2852738"/>
          <p14:tracePt t="42059" x="1965325" y="2852738"/>
          <p14:tracePt t="42066" x="1927225" y="2852738"/>
          <p14:tracePt t="42076" x="1914525" y="2852738"/>
          <p14:tracePt t="42082" x="1903413" y="2852738"/>
          <p14:tracePt t="42090" x="1890713" y="2865438"/>
          <p14:tracePt t="42098" x="1878013" y="2890838"/>
          <p14:tracePt t="42106" x="1865313" y="2903538"/>
          <p14:tracePt t="42114" x="1839913" y="2916238"/>
          <p14:tracePt t="42122" x="1839913" y="2941638"/>
          <p14:tracePt t="42130" x="1827213" y="2990850"/>
          <p14:tracePt t="42138" x="1801813" y="3041650"/>
          <p14:tracePt t="42146" x="1790700" y="3090863"/>
          <p14:tracePt t="42154" x="1790700" y="3128963"/>
          <p14:tracePt t="42162" x="1790700" y="3178175"/>
          <p14:tracePt t="42170" x="1790700" y="3203575"/>
          <p14:tracePt t="42178" x="1790700" y="3254375"/>
          <p14:tracePt t="42186" x="1790700" y="3278188"/>
          <p14:tracePt t="42194" x="1790700" y="3316288"/>
          <p14:tracePt t="42202" x="1814513" y="3354388"/>
          <p14:tracePt t="42210" x="1814513" y="3390900"/>
          <p14:tracePt t="42218" x="1839913" y="3403600"/>
          <p14:tracePt t="42226" x="1878013" y="3441700"/>
          <p14:tracePt t="42234" x="1939925" y="3479800"/>
          <p14:tracePt t="42242" x="1965325" y="3503613"/>
          <p14:tracePt t="42250" x="2039938" y="3516313"/>
          <p14:tracePt t="42259" x="2116138" y="3529013"/>
          <p14:tracePt t="42266" x="2190750" y="3554413"/>
          <p14:tracePt t="42276" x="2252663" y="3567113"/>
          <p14:tracePt t="42282" x="2365375" y="3603625"/>
          <p14:tracePt t="42291" x="2428875" y="3616325"/>
          <p14:tracePt t="42298" x="2503488" y="3629025"/>
          <p14:tracePt t="42306" x="2590800" y="3654425"/>
          <p14:tracePt t="42314" x="2667000" y="3667125"/>
          <p14:tracePt t="42322" x="2728913" y="3679825"/>
          <p14:tracePt t="42330" x="2778125" y="3679825"/>
          <p14:tracePt t="42338" x="2841625" y="3692525"/>
          <p14:tracePt t="42346" x="2890838" y="3692525"/>
          <p14:tracePt t="42354" x="2941638" y="3716338"/>
          <p14:tracePt t="42362" x="3003550" y="3716338"/>
          <p14:tracePt t="42370" x="3041650" y="3716338"/>
          <p14:tracePt t="42378" x="3092450" y="3716338"/>
          <p14:tracePt t="42386" x="3128963" y="3716338"/>
          <p14:tracePt t="42394" x="3154363" y="3716338"/>
          <p14:tracePt t="42402" x="3179763" y="3716338"/>
          <p14:tracePt t="42410" x="3192463" y="3716338"/>
          <p14:tracePt t="42418" x="3228975" y="3716338"/>
          <p14:tracePt t="42426" x="3241675" y="3716338"/>
          <p14:tracePt t="42442" x="3267075" y="3703638"/>
          <p14:tracePt t="42450" x="3267075" y="3692525"/>
          <p14:tracePt t="42458" x="3267075" y="3667125"/>
          <p14:tracePt t="42466" x="3267075" y="3629025"/>
          <p14:tracePt t="42475" x="3267075" y="3567113"/>
          <p14:tracePt t="42482" x="3267075" y="3490913"/>
          <p14:tracePt t="42492" x="3267075" y="3390900"/>
          <p14:tracePt t="42498" x="3267075" y="3278188"/>
          <p14:tracePt t="42506" x="3254375" y="3154363"/>
          <p14:tracePt t="42514" x="3167063" y="2990850"/>
          <p14:tracePt t="42523" x="3079750" y="2828925"/>
          <p14:tracePt t="42530" x="2967038" y="2652713"/>
          <p14:tracePt t="42538" x="2867025" y="2490788"/>
          <p14:tracePt t="42546" x="2716213" y="2303463"/>
          <p14:tracePt t="42554" x="2603500" y="2139950"/>
          <p14:tracePt t="42562" x="2452688" y="1952625"/>
          <p14:tracePt t="42570" x="2352675" y="1789113"/>
          <p14:tracePt t="42578" x="2203450" y="1601788"/>
          <p14:tracePt t="42586" x="2065338" y="1450975"/>
          <p14:tracePt t="42594" x="1927225" y="1289050"/>
          <p14:tracePt t="42602" x="1827213" y="1150938"/>
          <p14:tracePt t="42611" x="1714500" y="1014413"/>
          <p14:tracePt t="42618" x="1639888" y="901700"/>
          <p14:tracePt t="42627" x="1539875" y="776288"/>
          <p14:tracePt t="42634" x="1452563" y="663575"/>
          <p14:tracePt t="42642" x="1376363" y="563563"/>
          <p14:tracePt t="42650" x="1301750" y="463550"/>
          <p14:tracePt t="42658" x="1239838" y="374650"/>
          <p14:tracePt t="42666" x="1150938" y="263525"/>
          <p14:tracePt t="42675" x="1101725" y="187325"/>
          <p14:tracePt t="42682" x="1038225" y="112713"/>
          <p14:tracePt t="42691" x="976313" y="25400"/>
          <p14:tracePt t="44298" x="238125" y="1614488"/>
          <p14:tracePt t="44298" x="363538" y="1739900"/>
          <p14:tracePt t="44298" x="500063" y="1889125"/>
          <p14:tracePt t="44298" x="600075" y="2001838"/>
          <p14:tracePt t="44298" x="738188" y="2127250"/>
          <p14:tracePt t="44298" x="838200" y="2239963"/>
          <p14:tracePt t="44298" x="976313" y="2365375"/>
          <p14:tracePt t="44298" x="1063625" y="2439988"/>
          <p14:tracePt t="44298" x="1176338" y="2552700"/>
          <p14:tracePt t="44298" x="1252538" y="2627313"/>
          <p14:tracePt t="44298" x="1327150" y="2728913"/>
          <p14:tracePt t="44298" x="1414463" y="2803525"/>
          <p14:tracePt t="44298" x="1514475" y="2916238"/>
          <p14:tracePt t="44298" x="1601788" y="2990850"/>
          <p14:tracePt t="44298" x="1677988" y="3065463"/>
          <p14:tracePt t="44298" x="1727200" y="3141663"/>
          <p14:tracePt t="44298" x="1801813" y="3216275"/>
          <p14:tracePt t="44298" x="1852613" y="3316288"/>
          <p14:tracePt t="44298" x="1903413" y="3390900"/>
          <p14:tracePt t="44298" x="1952625" y="3467100"/>
          <p14:tracePt t="44298" x="1990725" y="3503613"/>
          <p14:tracePt t="44298" x="2027238" y="3567113"/>
          <p14:tracePt t="44298" x="2090738" y="3654425"/>
          <p14:tracePt t="44298" x="2116138" y="3703638"/>
          <p14:tracePt t="44298" x="2152650" y="3741738"/>
          <p14:tracePt t="44298" x="2190750" y="3816350"/>
          <p14:tracePt t="44298" x="2216150" y="3854450"/>
          <p14:tracePt t="44298" x="2228850" y="3892550"/>
          <p14:tracePt t="44298" x="2265363" y="3916363"/>
          <p14:tracePt t="44298" x="2290763" y="3979863"/>
          <p14:tracePt t="44298" x="2316163" y="3992563"/>
          <p14:tracePt t="44298" x="2339975" y="4029075"/>
          <p14:tracePt t="44298" x="2352675" y="4054475"/>
          <p14:tracePt t="44298" x="2365375" y="4079875"/>
          <p14:tracePt t="44298" x="2403475" y="4105275"/>
          <p14:tracePt t="44298" x="2403475" y="4129088"/>
          <p14:tracePt t="44298" x="2416175" y="4154488"/>
          <p14:tracePt t="44298" x="2441575" y="4167188"/>
          <p14:tracePt t="44298" x="2441575" y="4192588"/>
          <p14:tracePt t="44298" x="2452688" y="4205288"/>
          <p14:tracePt t="44298" x="2452688" y="4217988"/>
          <p14:tracePt t="44298" x="2478088" y="4230688"/>
          <p14:tracePt t="44298" x="2478088" y="4241800"/>
          <p14:tracePt t="44298" x="2490788" y="4267200"/>
          <p14:tracePt t="44298" x="2503488" y="4279900"/>
          <p14:tracePt t="44298" x="2516188" y="4292600"/>
          <p14:tracePt t="44298" x="2528888" y="4318000"/>
          <p14:tracePt t="44298" x="2528888" y="4330700"/>
          <p14:tracePt t="44298" x="2528888" y="4318000"/>
          <p14:tracePt t="44298" x="2516188" y="4318000"/>
          <p14:tracePt t="44298" x="2516188" y="4305300"/>
          <p14:tracePt t="44298" x="2490788" y="4279900"/>
          <p14:tracePt t="44298" x="2478088" y="4267200"/>
          <p14:tracePt t="44298" x="2441575" y="4230688"/>
          <p14:tracePt t="44298" x="2403475" y="4230688"/>
          <p14:tracePt t="44298" x="2365375" y="4205288"/>
          <p14:tracePt t="44298" x="2339975" y="4179888"/>
          <p14:tracePt t="44298" x="2328863" y="4179888"/>
          <p14:tracePt t="44298" x="2290763" y="4167188"/>
          <p14:tracePt t="44298" x="2265363" y="4141788"/>
          <p14:tracePt t="44298" x="2239963" y="4129088"/>
          <p14:tracePt t="44298" x="2228850" y="4129088"/>
          <p14:tracePt t="44298" x="2203450" y="4105275"/>
          <p14:tracePt t="44298" x="2178050" y="4092575"/>
          <p14:tracePt t="44298" x="2178050" y="4079875"/>
          <p14:tracePt t="44298" x="2152650" y="4079875"/>
          <p14:tracePt t="44298" x="2139950" y="4054475"/>
          <p14:tracePt t="44298" x="2127250" y="4054475"/>
          <p14:tracePt t="44298" x="2116138" y="4041775"/>
          <p14:tracePt t="44298" x="2103438" y="4041775"/>
          <p14:tracePt t="44298" x="2078038" y="4017963"/>
          <p14:tracePt t="44298" x="2039938" y="4005263"/>
          <p14:tracePt t="44298" x="2027238" y="3992563"/>
          <p14:tracePt t="44298" x="2003425" y="3979863"/>
          <p14:tracePt t="44298" x="1965325" y="3967163"/>
          <p14:tracePt t="44298" x="1939925" y="3954463"/>
          <p14:tracePt t="44298" x="1878013" y="3941763"/>
          <p14:tracePt t="44298" x="1852613" y="3916363"/>
          <p14:tracePt t="44298" x="1814513" y="3905250"/>
          <p14:tracePt t="44298" x="1790700" y="3867150"/>
          <p14:tracePt t="44298" x="1739900" y="3854450"/>
          <p14:tracePt t="44298" x="1701800" y="3803650"/>
          <p14:tracePt t="44298" x="1665288" y="3792538"/>
          <p14:tracePt t="44298" x="1614488" y="3729038"/>
          <p14:tracePt t="44298" x="1577975" y="3667125"/>
          <p14:tracePt t="44298" x="1527175" y="3616325"/>
          <p14:tracePt t="44298" x="1489075" y="3541713"/>
          <p14:tracePt t="44298" x="1439863" y="3467100"/>
          <p14:tracePt t="44298" x="1389063" y="3354388"/>
          <p14:tracePt t="44298" x="1327150" y="3267075"/>
          <p14:tracePt t="44298" x="1252538" y="3141663"/>
          <p14:tracePt t="44298" x="1176338" y="3016250"/>
          <p14:tracePt t="44298" x="1089025" y="2903538"/>
          <p14:tracePt t="44298" x="976313" y="2765425"/>
          <p14:tracePt t="44298" x="850900" y="2590800"/>
          <p14:tracePt t="44298" x="738188" y="2478088"/>
          <p14:tracePt t="44298" x="600075" y="2303463"/>
          <p14:tracePt t="44298" x="476250" y="2178050"/>
          <p14:tracePt t="44298" x="325438" y="2027238"/>
          <p14:tracePt t="44298" x="163513" y="1865313"/>
          <p14:tracePt t="44298" x="50800" y="1765300"/>
          <p14:tracePt t="44850" x="125413" y="4705350"/>
          <p14:tracePt t="44858" x="238125" y="4730750"/>
          <p14:tracePt t="44867" x="376238" y="4756150"/>
          <p14:tracePt t="44874" x="500063" y="4768850"/>
          <p14:tracePt t="44883" x="650875" y="4779963"/>
          <p14:tracePt t="44890" x="788988" y="4792663"/>
          <p14:tracePt t="44898" x="925513" y="4856163"/>
          <p14:tracePt t="44906" x="1089025" y="4856163"/>
          <p14:tracePt t="44915" x="1276350" y="4856163"/>
          <p14:tracePt t="44922" x="1501775" y="4856163"/>
          <p14:tracePt t="44932" x="1739900" y="4856163"/>
          <p14:tracePt t="44938" x="2116138" y="4856163"/>
          <p14:tracePt t="44948" x="2378075" y="4818063"/>
          <p14:tracePt t="44954" x="2667000" y="4779963"/>
          <p14:tracePt t="44963" x="2967038" y="4718050"/>
          <p14:tracePt t="44970" x="3241675" y="4656138"/>
          <p14:tracePt t="44978" x="3505200" y="4592638"/>
          <p14:tracePt t="44986" x="3679825" y="4543425"/>
          <p14:tracePt t="44994" x="3856038" y="4479925"/>
          <p14:tracePt t="45002" x="4043363" y="4405313"/>
          <p14:tracePt t="45010" x="4130675" y="4379913"/>
          <p14:tracePt t="45018" x="4268788" y="4305300"/>
          <p14:tracePt t="45026" x="4343400" y="4254500"/>
          <p14:tracePt t="45034" x="4418013" y="4217988"/>
          <p14:tracePt t="45042" x="4456113" y="4192588"/>
          <p14:tracePt t="45050" x="4506913" y="4154488"/>
          <p14:tracePt t="45058" x="4506913" y="4141788"/>
          <p14:tracePt t="45067" x="4506913" y="4129088"/>
          <p14:tracePt t="45074" x="4506913" y="4117975"/>
          <p14:tracePt t="45083" x="4506913" y="4092575"/>
          <p14:tracePt t="45090" x="4506913" y="4079875"/>
          <p14:tracePt t="45098" x="4506913" y="4041775"/>
          <p14:tracePt t="45106" x="4506913" y="3992563"/>
          <p14:tracePt t="45114" x="4481513" y="3967163"/>
          <p14:tracePt t="45122" x="4456113" y="3929063"/>
          <p14:tracePt t="45131" x="4430713" y="3892550"/>
          <p14:tracePt t="45138" x="4418013" y="3841750"/>
          <p14:tracePt t="45148" x="4381500" y="3792538"/>
          <p14:tracePt t="45154" x="4330700" y="3716338"/>
          <p14:tracePt t="45164" x="4294188" y="3667125"/>
          <p14:tracePt t="45170" x="4230688" y="3603625"/>
          <p14:tracePt t="45179" x="4192588" y="3567113"/>
          <p14:tracePt t="45186" x="4117975" y="3516313"/>
          <p14:tracePt t="45194" x="4030663" y="3441700"/>
          <p14:tracePt t="45202" x="3979863" y="3416300"/>
          <p14:tracePt t="45210" x="3905250" y="3378200"/>
          <p14:tracePt t="45218" x="3843338" y="3341688"/>
          <p14:tracePt t="45226" x="3792538" y="3316288"/>
          <p14:tracePt t="45234" x="3730625" y="3267075"/>
          <p14:tracePt t="45242" x="3667125" y="3228975"/>
          <p14:tracePt t="45250" x="3643313" y="3228975"/>
          <p14:tracePt t="45258" x="3630613" y="3216275"/>
          <p14:tracePt t="45266" x="3592513" y="3203575"/>
          <p14:tracePt t="45274" x="3554413" y="3190875"/>
          <p14:tracePt t="45283" x="3541713" y="3190875"/>
          <p14:tracePt t="45290" x="3505200" y="3190875"/>
          <p14:tracePt t="45299" x="3492500" y="3190875"/>
          <p14:tracePt t="45306" x="3467100" y="3190875"/>
          <p14:tracePt t="45315" x="3441700" y="3190875"/>
          <p14:tracePt t="45322" x="3429000" y="3190875"/>
          <p14:tracePt t="45332" x="3417888" y="3190875"/>
          <p14:tracePt t="45363" x="3405188" y="3190875"/>
          <p14:tracePt t="45498" x="3405188" y="3178175"/>
          <p14:tracePt t="45514" x="3405188" y="3154363"/>
          <p14:tracePt t="45531" x="3405188" y="3141663"/>
          <p14:tracePt t="45538" x="3405188" y="3116263"/>
          <p14:tracePt t="45554" x="3405188" y="3090863"/>
          <p14:tracePt t="45563" x="3405188" y="3078163"/>
          <p14:tracePt t="45579" x="3405188" y="3065463"/>
          <p14:tracePt t="45586" x="3379788" y="3041650"/>
          <p14:tracePt t="45602" x="3367088" y="3028950"/>
          <p14:tracePt t="45626" x="3367088" y="3016250"/>
          <p14:tracePt t="45682" x="3354388" y="3016250"/>
          <p14:tracePt t="45706" x="3341688" y="3028950"/>
          <p14:tracePt t="45714" x="3328988" y="3065463"/>
          <p14:tracePt t="45722" x="3317875" y="3090863"/>
          <p14:tracePt t="45731" x="3305175" y="3154363"/>
          <p14:tracePt t="45738" x="3292475" y="3190875"/>
          <p14:tracePt t="45747" x="3279775" y="3228975"/>
          <p14:tracePt t="45754" x="3267075" y="3267075"/>
          <p14:tracePt t="45763" x="3267075" y="3316288"/>
          <p14:tracePt t="45770" x="3241675" y="3341688"/>
          <p14:tracePt t="45781" x="3241675" y="3354388"/>
          <p14:tracePt t="45786" x="3241675" y="3367088"/>
          <p14:tracePt t="45794" x="3241675" y="3378200"/>
          <p14:tracePt t="45802" x="3241675" y="3403600"/>
          <p14:tracePt t="45819" x="3241675" y="3416300"/>
          <p14:tracePt t="45906" x="3241675" y="3390900"/>
          <p14:tracePt t="45914" x="3254375" y="3378200"/>
          <p14:tracePt t="45922" x="3254375" y="3367088"/>
          <p14:tracePt t="45931" x="3254375" y="3341688"/>
          <p14:tracePt t="45938" x="3267075" y="3316288"/>
          <p14:tracePt t="45947" x="3267075" y="3278188"/>
          <p14:tracePt t="45954" x="3279775" y="3267075"/>
          <p14:tracePt t="45964" x="3292475" y="3241675"/>
          <p14:tracePt t="45970" x="3292475" y="3216275"/>
          <p14:tracePt t="45980" x="3305175" y="3178175"/>
          <p14:tracePt t="45994" x="3305175" y="3154363"/>
          <p14:tracePt t="46002" x="3305175" y="3141663"/>
          <p14:tracePt t="46018" x="3305175" y="3116263"/>
          <p14:tracePt t="46042" x="3305175" y="3103563"/>
          <p14:tracePt t="46314" x="3292475" y="3103563"/>
          <p14:tracePt t="46370" x="3279775" y="3103563"/>
          <p14:tracePt t="46379" x="3267075" y="3103563"/>
          <p14:tracePt t="46402" x="3254375" y="3103563"/>
          <p14:tracePt t="46410" x="3228975" y="3103563"/>
          <p14:tracePt t="46418" x="3216275" y="3103563"/>
          <p14:tracePt t="46426" x="3192463" y="3103563"/>
          <p14:tracePt t="46434" x="3179763" y="3103563"/>
          <p14:tracePt t="46442" x="3167063" y="3103563"/>
          <p14:tracePt t="46450" x="3141663" y="3103563"/>
          <p14:tracePt t="46458" x="3128963" y="3103563"/>
          <p14:tracePt t="46466" x="3103563" y="3103563"/>
          <p14:tracePt t="46482" x="3092450" y="3103563"/>
          <p14:tracePt t="46506" x="3079750" y="3103563"/>
          <p14:tracePt t="46659" x="3092450" y="3103563"/>
          <p14:tracePt t="46666" x="3103563" y="3103563"/>
          <p14:tracePt t="46674" x="3141663" y="3103563"/>
          <p14:tracePt t="46682" x="3179763" y="3103563"/>
          <p14:tracePt t="46690" x="3192463" y="3103563"/>
          <p14:tracePt t="46698" x="3228975" y="3103563"/>
          <p14:tracePt t="46706" x="3241675" y="3103563"/>
          <p14:tracePt t="46714" x="3267075" y="3103563"/>
          <p14:tracePt t="46850" x="3279775" y="3103563"/>
          <p14:tracePt t="46858" x="3279775" y="3116263"/>
          <p14:tracePt t="46874" x="3279775" y="3128963"/>
          <p14:tracePt t="46882" x="3267075" y="3141663"/>
          <p14:tracePt t="46890" x="3254375" y="3141663"/>
          <p14:tracePt t="46906" x="3228975" y="3141663"/>
          <p14:tracePt t="46922" x="3216275" y="3141663"/>
          <p14:tracePt t="46930" x="3205163" y="3141663"/>
          <p14:tracePt t="46970" x="3192463" y="3141663"/>
          <p14:tracePt t="47066" x="3216275" y="3141663"/>
          <p14:tracePt t="47074" x="3267075" y="3141663"/>
          <p14:tracePt t="47082" x="3341688" y="3141663"/>
          <p14:tracePt t="47090" x="3417888" y="3141663"/>
          <p14:tracePt t="47098" x="3479800" y="3141663"/>
          <p14:tracePt t="47106" x="3579813" y="3141663"/>
          <p14:tracePt t="47114" x="3643313" y="3165475"/>
          <p14:tracePt t="47122" x="3717925" y="3203575"/>
          <p14:tracePt t="47130" x="3730625" y="3216275"/>
          <p14:tracePt t="47138" x="3779838" y="3254375"/>
          <p14:tracePt t="47146" x="3805238" y="3267075"/>
          <p14:tracePt t="47154" x="3830638" y="3290888"/>
          <p14:tracePt t="47163" x="3843338" y="3316288"/>
          <p14:tracePt t="47170" x="3856038" y="3328988"/>
          <p14:tracePt t="47179" x="3856038" y="3341688"/>
          <p14:tracePt t="47186" x="3867150" y="3354388"/>
          <p14:tracePt t="47195" x="3867150" y="3378200"/>
          <p14:tracePt t="47202" x="3867150" y="3390900"/>
          <p14:tracePt t="47212" x="3867150" y="3416300"/>
          <p14:tracePt t="47218" x="3867150" y="3441700"/>
          <p14:tracePt t="47227" x="3879850" y="3479800"/>
          <p14:tracePt t="47235" x="3879850" y="3490913"/>
          <p14:tracePt t="47243" x="3905250" y="3516313"/>
          <p14:tracePt t="47258" x="3917950" y="3529013"/>
          <p14:tracePt t="47266" x="3930650" y="3529013"/>
          <p14:tracePt t="47275" x="3956050" y="3554413"/>
          <p14:tracePt t="47282" x="3979863" y="3554413"/>
          <p14:tracePt t="47298" x="3992563" y="3554413"/>
          <p14:tracePt t="47315" x="4005263" y="3554413"/>
          <p14:tracePt t="47331" x="4030663" y="3554413"/>
          <p14:tracePt t="47354" x="4056063" y="3554413"/>
          <p14:tracePt t="47363" x="4068763" y="3554413"/>
          <p14:tracePt t="47378" x="4092575" y="3554413"/>
          <p14:tracePt t="47386" x="4105275" y="3541713"/>
          <p14:tracePt t="47395" x="4117975" y="3529013"/>
          <p14:tracePt t="47403" x="4143375" y="3516313"/>
          <p14:tracePt t="47412" x="4156075" y="3503613"/>
          <p14:tracePt t="47418" x="4181475" y="3503613"/>
          <p14:tracePt t="47442" x="4192588" y="3503613"/>
          <p14:tracePt t="47458" x="4192588" y="3490913"/>
          <p14:tracePt t="47794" x="4192588" y="3479800"/>
          <p14:tracePt t="47802" x="4205288" y="3479800"/>
          <p14:tracePt t="47810" x="4217988" y="3467100"/>
          <p14:tracePt t="47827" x="4230688" y="3467100"/>
          <p14:tracePt t="47843" x="4243388" y="3467100"/>
          <p14:tracePt t="47858" x="4268788" y="3467100"/>
          <p14:tracePt t="47874" x="4294188" y="3467100"/>
          <p14:tracePt t="47882" x="4305300" y="3454400"/>
          <p14:tracePt t="47898" x="4305300" y="3441700"/>
          <p14:tracePt t="47922" x="4330700" y="3441700"/>
          <p14:tracePt t="48010" x="4343400" y="3441700"/>
          <p14:tracePt t="48138" x="4318000" y="3441700"/>
          <p14:tracePt t="48146" x="4305300" y="3441700"/>
          <p14:tracePt t="48154" x="4294188" y="3441700"/>
          <p14:tracePt t="48162" x="4281488" y="3441700"/>
          <p14:tracePt t="48170" x="4268788" y="3441700"/>
          <p14:tracePt t="48179" x="4256088" y="3441700"/>
          <p14:tracePt t="48186" x="4243388" y="3441700"/>
          <p14:tracePt t="48202" x="4230688" y="3441700"/>
          <p14:tracePt t="48234" x="4217988" y="3441700"/>
          <p14:tracePt t="48243" x="4205288" y="3441700"/>
          <p14:tracePt t="48322" x="4217988" y="3441700"/>
          <p14:tracePt t="48330" x="4305300" y="3441700"/>
          <p14:tracePt t="48338" x="4443413" y="3441700"/>
          <p14:tracePt t="48347" x="4568825" y="3441700"/>
          <p14:tracePt t="48354" x="4668838" y="3441700"/>
          <p14:tracePt t="48362" x="4794250" y="3454400"/>
          <p14:tracePt t="48370" x="4881563" y="3467100"/>
          <p14:tracePt t="48379" x="4981575" y="3490913"/>
          <p14:tracePt t="48386" x="5006975" y="3503613"/>
          <p14:tracePt t="48395" x="5032375" y="3516313"/>
          <p14:tracePt t="48402" x="5045075" y="3516313"/>
          <p14:tracePt t="48427" x="5057775" y="3529013"/>
          <p14:tracePt t="48443" x="5045075" y="3541713"/>
          <p14:tracePt t="48450" x="5006975" y="3541713"/>
          <p14:tracePt t="48460" x="4945063" y="3541713"/>
          <p14:tracePt t="48466" x="4868863" y="3541713"/>
          <p14:tracePt t="48474" x="4781550" y="3541713"/>
          <p14:tracePt t="48482" x="4681538" y="3541713"/>
          <p14:tracePt t="48490" x="4606925" y="3541713"/>
          <p14:tracePt t="48498" x="4518025" y="3541713"/>
          <p14:tracePt t="48506" x="4456113" y="3541713"/>
          <p14:tracePt t="48514" x="4381500" y="3541713"/>
          <p14:tracePt t="48522" x="4318000" y="3541713"/>
          <p14:tracePt t="48530" x="4294188" y="3541713"/>
          <p14:tracePt t="48538" x="4256088" y="3541713"/>
          <p14:tracePt t="48561" x="4230688" y="3541713"/>
          <p14:tracePt t="48610" x="4217988" y="3541713"/>
          <p14:tracePt t="48634" x="4217988" y="3529013"/>
          <p14:tracePt t="48650" x="4217988" y="3503613"/>
          <p14:tracePt t="48659" x="4230688" y="3503613"/>
          <p14:tracePt t="48666" x="4243388" y="3490913"/>
          <p14:tracePt t="48674" x="4281488" y="3490913"/>
          <p14:tracePt t="48682" x="4305300" y="3479800"/>
          <p14:tracePt t="48690" x="4330700" y="3479800"/>
          <p14:tracePt t="48698" x="4343400" y="3479800"/>
          <p14:tracePt t="48706" x="4356100" y="3479800"/>
          <p14:tracePt t="48714" x="4368800" y="3479800"/>
          <p14:tracePt t="48850" x="4343400" y="3479800"/>
          <p14:tracePt t="48859" x="4330700" y="3479800"/>
          <p14:tracePt t="48866" x="4305300" y="3479800"/>
          <p14:tracePt t="48874" x="4294188" y="3479800"/>
          <p14:tracePt t="48882" x="4268788" y="3479800"/>
          <p14:tracePt t="48891" x="4256088" y="3479800"/>
          <p14:tracePt t="48898" x="4243388" y="3479800"/>
          <p14:tracePt t="48907" x="4230688" y="3479800"/>
          <p14:tracePt t="48922" x="4217988" y="3479800"/>
          <p14:tracePt t="49330" x="4205288" y="3479800"/>
          <p14:tracePt t="49338" x="4205288" y="3467100"/>
          <p14:tracePt t="49706" x="4205288" y="3454400"/>
          <p14:tracePt t="49714" x="4217988" y="3454400"/>
          <p14:tracePt t="49826" x="4230688" y="3454400"/>
          <p14:tracePt t="49914" x="4230688" y="3441700"/>
          <p14:tracePt t="49930" x="4230688" y="3429000"/>
          <p14:tracePt t="49946" x="4230688" y="3416300"/>
          <p14:tracePt t="49986" x="4230688" y="3403600"/>
          <p14:tracePt t="49994" x="4230688" y="3390900"/>
          <p14:tracePt t="50018" x="4230688" y="3378200"/>
          <p14:tracePt t="50034" x="4230688" y="3367088"/>
          <p14:tracePt t="50042" x="4256088" y="3354388"/>
          <p14:tracePt t="50082" x="4256088" y="3341688"/>
          <p14:tracePt t="50098" x="4268788" y="3341688"/>
          <p14:tracePt t="50106" x="4268788" y="3328988"/>
          <p14:tracePt t="50114" x="4294188" y="3316288"/>
          <p14:tracePt t="50122" x="4294188" y="3303588"/>
          <p14:tracePt t="50138" x="4294188" y="3278188"/>
          <p14:tracePt t="50482" x="4305300" y="3278188"/>
          <p14:tracePt t="50490" x="4330700" y="3290888"/>
          <p14:tracePt t="50498" x="4343400" y="3316288"/>
          <p14:tracePt t="50538" x="4330700" y="3316288"/>
          <p14:tracePt t="50546" x="4281488" y="3328988"/>
          <p14:tracePt t="50554" x="4256088" y="3328988"/>
          <p14:tracePt t="50562" x="4230688" y="3341688"/>
          <p14:tracePt t="50570" x="4205288" y="3354388"/>
          <p14:tracePt t="50578" x="4192588" y="3354388"/>
          <p14:tracePt t="50586" x="4181475" y="3378200"/>
          <p14:tracePt t="50594" x="4168775" y="3378200"/>
          <p14:tracePt t="50602" x="4156075" y="3390900"/>
          <p14:tracePt t="50610" x="4143375" y="3429000"/>
          <p14:tracePt t="50618" x="4130675" y="3454400"/>
          <p14:tracePt t="50627" x="4068763" y="3490913"/>
          <p14:tracePt t="50634" x="3992563" y="3529013"/>
          <p14:tracePt t="50642" x="3930650" y="3529013"/>
          <p14:tracePt t="50650" x="3830638" y="3554413"/>
          <p14:tracePt t="50659" x="3730625" y="3567113"/>
          <p14:tracePt t="50666" x="3630613" y="3590925"/>
          <p14:tracePt t="50674" x="3554413" y="3590925"/>
          <p14:tracePt t="50682" x="3454400" y="3590925"/>
          <p14:tracePt t="50691" x="3392488" y="3590925"/>
          <p14:tracePt t="50698" x="3317875" y="3590925"/>
          <p14:tracePt t="50708" x="3254375" y="3590925"/>
          <p14:tracePt t="50714" x="3167063" y="3554413"/>
          <p14:tracePt t="50723" x="3116263" y="3554413"/>
          <p14:tracePt t="50730" x="3067050" y="3516313"/>
          <p14:tracePt t="50739" x="3054350" y="3503613"/>
          <p14:tracePt t="50746" x="3028950" y="3503613"/>
          <p14:tracePt t="50754" x="2979738" y="3467100"/>
          <p14:tracePt t="50762" x="2967038" y="3454400"/>
          <p14:tracePt t="50770" x="2928938" y="3441700"/>
          <p14:tracePt t="50778" x="2890838" y="3403600"/>
          <p14:tracePt t="50786" x="2854325" y="3390900"/>
          <p14:tracePt t="50794" x="2841625" y="3390900"/>
          <p14:tracePt t="50802" x="2778125" y="3354388"/>
          <p14:tracePt t="50810" x="2767013" y="3341688"/>
          <p14:tracePt t="50818" x="2754313" y="3341688"/>
          <p14:tracePt t="50826" x="2741613" y="3341688"/>
          <p14:tracePt t="50834" x="2703513" y="3328988"/>
          <p14:tracePt t="50843" x="2690813" y="3328988"/>
          <p14:tracePt t="50850" x="2667000" y="3316288"/>
          <p14:tracePt t="50859" x="2667000" y="3303588"/>
          <p14:tracePt t="50866" x="2641600" y="3278188"/>
          <p14:tracePt t="50874" x="2628900" y="3278188"/>
          <p14:tracePt t="50891" x="2628900" y="3267075"/>
          <p14:tracePt t="50898" x="2628900" y="3254375"/>
          <p14:tracePt t="50908" x="2628900" y="3241675"/>
          <p14:tracePt t="50914" x="2628900" y="3228975"/>
          <p14:tracePt t="50924" x="2628900" y="3216275"/>
          <p14:tracePt t="50930" x="2628900" y="3203575"/>
          <p14:tracePt t="50938" x="2628900" y="3178175"/>
          <p14:tracePt t="50946" x="2628900" y="3165475"/>
          <p14:tracePt t="50954" x="2641600" y="3154363"/>
          <p14:tracePt t="50970" x="2654300" y="3141663"/>
          <p14:tracePt t="50978" x="2678113" y="3103563"/>
          <p14:tracePt t="50994" x="2703513" y="3090863"/>
          <p14:tracePt t="51002" x="2703513" y="3078163"/>
          <p14:tracePt t="51010" x="2703513" y="3065463"/>
          <p14:tracePt t="51018" x="2703513" y="3054350"/>
          <p14:tracePt t="51026" x="2716213" y="3028950"/>
          <p14:tracePt t="51042" x="2716213" y="2990850"/>
          <p14:tracePt t="51058" x="2716213" y="2965450"/>
          <p14:tracePt t="51066" x="2703513" y="2941638"/>
          <p14:tracePt t="51082" x="2703513" y="2916238"/>
          <p14:tracePt t="51091" x="2690813" y="2903538"/>
          <p14:tracePt t="51107" x="2667000" y="2878138"/>
          <p14:tracePt t="51114" x="2667000" y="2865438"/>
          <p14:tracePt t="51124" x="2641600" y="2865438"/>
          <p14:tracePt t="51130" x="2628900" y="2840038"/>
          <p14:tracePt t="51139" x="2616200" y="2840038"/>
          <p14:tracePt t="51146" x="2603500" y="2816225"/>
          <p14:tracePt t="51154" x="2590800" y="2816225"/>
          <p14:tracePt t="51170" x="2578100" y="2803525"/>
          <p14:tracePt t="51242" x="2578100" y="2790825"/>
          <p14:tracePt t="51266" x="2578100" y="2778125"/>
          <p14:tracePt t="51282" x="2578100" y="2752725"/>
          <p14:tracePt t="51306" x="2603500" y="2752725"/>
          <p14:tracePt t="51323" x="2616200" y="2752725"/>
          <p14:tracePt t="51370" x="2628900" y="2752725"/>
          <p14:tracePt t="51402" x="2641600" y="2752725"/>
          <p14:tracePt t="51410" x="2641600" y="2790825"/>
          <p14:tracePt t="51426" x="2641600" y="2816225"/>
          <p14:tracePt t="51435" x="2667000" y="2840038"/>
          <p14:tracePt t="51442" x="2667000" y="2865438"/>
          <p14:tracePt t="51450" x="2667000" y="2890838"/>
          <p14:tracePt t="51458" x="2667000" y="2928938"/>
          <p14:tracePt t="51466" x="2667000" y="2952750"/>
          <p14:tracePt t="51474" x="2667000" y="2978150"/>
          <p14:tracePt t="51482" x="2678113" y="3016250"/>
          <p14:tracePt t="51490" x="2678113" y="3054350"/>
          <p14:tracePt t="51498" x="2690813" y="3090863"/>
          <p14:tracePt t="51507" x="2690813" y="3116263"/>
          <p14:tracePt t="51514" x="2716213" y="3178175"/>
          <p14:tracePt t="51524" x="2716213" y="3190875"/>
          <p14:tracePt t="51530" x="2716213" y="3203575"/>
          <p14:tracePt t="51541" x="2728913" y="3241675"/>
          <p14:tracePt t="51546" x="2741613" y="3254375"/>
          <p14:tracePt t="51562" x="2754313" y="3267075"/>
          <p14:tracePt t="51602" x="2767013" y="3267075"/>
          <p14:tracePt t="51626" x="2790825" y="3267075"/>
          <p14:tracePt t="51642" x="2816225" y="3267075"/>
          <p14:tracePt t="51651" x="2816225" y="3241675"/>
          <p14:tracePt t="51658" x="2854325" y="3216275"/>
          <p14:tracePt t="51666" x="2854325" y="3203575"/>
          <p14:tracePt t="51674" x="2879725" y="3154363"/>
          <p14:tracePt t="51683" x="2903538" y="3116263"/>
          <p14:tracePt t="51690" x="2916238" y="3103563"/>
          <p14:tracePt t="51698" x="2954338" y="3054350"/>
          <p14:tracePt t="51706" x="2954338" y="3028950"/>
          <p14:tracePt t="51714" x="2967038" y="3003550"/>
          <p14:tracePt t="51723" x="2992438" y="2952750"/>
          <p14:tracePt t="51730" x="2992438" y="2916238"/>
          <p14:tracePt t="51740" x="2992438" y="2903538"/>
          <p14:tracePt t="51746" x="3003550" y="2865438"/>
          <p14:tracePt t="51755" x="3003550" y="2840038"/>
          <p14:tracePt t="51762" x="3003550" y="2816225"/>
          <p14:tracePt t="51771" x="3003550" y="2790825"/>
          <p14:tracePt t="51779" x="3003550" y="2765425"/>
          <p14:tracePt t="51786" x="3003550" y="2740025"/>
          <p14:tracePt t="51794" x="3003550" y="2703513"/>
          <p14:tracePt t="51810" x="3003550" y="2678113"/>
          <p14:tracePt t="51818" x="2992438" y="2665413"/>
          <p14:tracePt t="51827" x="2992438" y="2652713"/>
          <p14:tracePt t="51834" x="2979738" y="2640013"/>
          <p14:tracePt t="51842" x="2967038" y="2640013"/>
          <p14:tracePt t="51850" x="2941638" y="2627313"/>
          <p14:tracePt t="51859" x="2928938" y="2616200"/>
          <p14:tracePt t="51866" x="2916238" y="2616200"/>
          <p14:tracePt t="51874" x="2903538" y="2616200"/>
          <p14:tracePt t="51882" x="2890838" y="2616200"/>
          <p14:tracePt t="51891" x="2879725" y="2616200"/>
          <p14:tracePt t="51898" x="2854325" y="2616200"/>
          <p14:tracePt t="51906" x="2816225" y="2627313"/>
          <p14:tracePt t="51915" x="2803525" y="2640013"/>
          <p14:tracePt t="51923" x="2778125" y="2665413"/>
          <p14:tracePt t="51930" x="2754313" y="2678113"/>
          <p14:tracePt t="51940" x="2728913" y="2716213"/>
          <p14:tracePt t="51946" x="2690813" y="2728913"/>
          <p14:tracePt t="51956" x="2641600" y="2765425"/>
          <p14:tracePt t="51962" x="2628900" y="2790825"/>
          <p14:tracePt t="51971" x="2590800" y="2828925"/>
          <p14:tracePt t="51978" x="2578100" y="2865438"/>
          <p14:tracePt t="51987" x="2528888" y="2903538"/>
          <p14:tracePt t="51994" x="2528888" y="2941638"/>
          <p14:tracePt t="52002" x="2516188" y="2965450"/>
          <p14:tracePt t="52010" x="2490788" y="3016250"/>
          <p14:tracePt t="52018" x="2490788" y="3041650"/>
          <p14:tracePt t="52026" x="2478088" y="3041650"/>
          <p14:tracePt t="52034" x="2478088" y="3065463"/>
          <p14:tracePt t="52042" x="2465388" y="3078163"/>
          <p14:tracePt t="52050" x="2465388" y="3090863"/>
          <p14:tracePt t="52058" x="2465388" y="3103563"/>
          <p14:tracePt t="52066" x="2465388" y="3116263"/>
          <p14:tracePt t="52074" x="2465388" y="3128963"/>
          <p14:tracePt t="52083" x="2465388" y="3141663"/>
          <p14:tracePt t="52098" x="2465388" y="3154363"/>
          <p14:tracePt t="52107" x="2465388" y="3165475"/>
          <p14:tracePt t="52114" x="2490788" y="3190875"/>
          <p14:tracePt t="52123" x="2516188" y="3216275"/>
          <p14:tracePt t="52130" x="2541588" y="3241675"/>
          <p14:tracePt t="52140" x="2578100" y="3267075"/>
          <p14:tracePt t="52146" x="2641600" y="3290888"/>
          <p14:tracePt t="52157" x="2703513" y="3341688"/>
          <p14:tracePt t="52162" x="2741613" y="3341688"/>
          <p14:tracePt t="52170" x="2767013" y="3378200"/>
          <p14:tracePt t="52178" x="2828925" y="3403600"/>
          <p14:tracePt t="52186" x="2854325" y="3416300"/>
          <p14:tracePt t="52194" x="2867025" y="3429000"/>
          <p14:tracePt t="52202" x="2903538" y="3441700"/>
          <p14:tracePt t="52210" x="2916238" y="3441700"/>
          <p14:tracePt t="52218" x="2941638" y="3441700"/>
          <p14:tracePt t="52234" x="2954338" y="3441700"/>
          <p14:tracePt t="52242" x="2967038" y="3441700"/>
          <p14:tracePt t="52250" x="2979738" y="3441700"/>
          <p14:tracePt t="52258" x="3016250" y="3429000"/>
          <p14:tracePt t="52266" x="3028950" y="3416300"/>
          <p14:tracePt t="52274" x="3067050" y="3354388"/>
          <p14:tracePt t="52282" x="3079750" y="3316288"/>
          <p14:tracePt t="52290" x="3103563" y="3254375"/>
          <p14:tracePt t="52298" x="3128963" y="3203575"/>
          <p14:tracePt t="52307" x="3141663" y="3165475"/>
          <p14:tracePt t="52314" x="3154363" y="3116263"/>
          <p14:tracePt t="52322" x="3154363" y="3078163"/>
          <p14:tracePt t="52330" x="3154363" y="3054350"/>
          <p14:tracePt t="52339" x="3154363" y="3028950"/>
          <p14:tracePt t="52346" x="3154363" y="3003550"/>
          <p14:tracePt t="52356" x="3154363" y="2978150"/>
          <p14:tracePt t="52362" x="3154363" y="2952750"/>
          <p14:tracePt t="52372" x="3154363" y="2916238"/>
          <p14:tracePt t="52378" x="3141663" y="2903538"/>
          <p14:tracePt t="52386" x="3128963" y="2890838"/>
          <p14:tracePt t="52394" x="3092450" y="2865438"/>
          <p14:tracePt t="52410" x="3079750" y="2852738"/>
          <p14:tracePt t="52418" x="3054350" y="2852738"/>
          <p14:tracePt t="52426" x="3016250" y="2852738"/>
          <p14:tracePt t="52434" x="3003550" y="2852738"/>
          <p14:tracePt t="52442" x="2967038" y="2852738"/>
          <p14:tracePt t="52450" x="2954338" y="2852738"/>
          <p14:tracePt t="52466" x="2916238" y="2852738"/>
          <p14:tracePt t="52474" x="2903538" y="2852738"/>
          <p14:tracePt t="52482" x="2890838" y="2852738"/>
          <p14:tracePt t="52490" x="2879725" y="2865438"/>
          <p14:tracePt t="52498" x="2867025" y="2878138"/>
          <p14:tracePt t="52506" x="2854325" y="2890838"/>
          <p14:tracePt t="52514" x="2854325" y="2916238"/>
          <p14:tracePt t="52523" x="2841625" y="2928938"/>
          <p14:tracePt t="52530" x="2841625" y="2965450"/>
          <p14:tracePt t="52539" x="2841625" y="2990850"/>
          <p14:tracePt t="52546" x="2828925" y="3016250"/>
          <p14:tracePt t="52557" x="2828925" y="3041650"/>
          <p14:tracePt t="52562" x="2828925" y="3054350"/>
          <p14:tracePt t="52571" x="2828925" y="3078163"/>
          <p14:tracePt t="52578" x="2828925" y="3103563"/>
          <p14:tracePt t="52586" x="2828925" y="3128963"/>
          <p14:tracePt t="52594" x="2828925" y="3141663"/>
          <p14:tracePt t="52602" x="2841625" y="3165475"/>
          <p14:tracePt t="52610" x="2841625" y="3178175"/>
          <p14:tracePt t="52618" x="2854325" y="3190875"/>
          <p14:tracePt t="52626" x="2879725" y="3203575"/>
          <p14:tracePt t="52634" x="2879725" y="3216275"/>
          <p14:tracePt t="52642" x="2890838" y="3228975"/>
          <p14:tracePt t="52650" x="2903538" y="3228975"/>
          <p14:tracePt t="52658" x="2916238" y="3241675"/>
          <p14:tracePt t="52674" x="2928938" y="3241675"/>
          <p14:tracePt t="52690" x="2941638" y="3241675"/>
          <p14:tracePt t="52698" x="2954338" y="3241675"/>
          <p14:tracePt t="52714" x="2967038" y="3228975"/>
          <p14:tracePt t="52723" x="2967038" y="3216275"/>
          <p14:tracePt t="52730" x="2992438" y="3190875"/>
          <p14:tracePt t="52738" x="3003550" y="3154363"/>
          <p14:tracePt t="52746" x="3003550" y="3128963"/>
          <p14:tracePt t="52755" x="3003550" y="3078163"/>
          <p14:tracePt t="52762" x="3003550" y="3041650"/>
          <p14:tracePt t="52772" x="3016250" y="3003550"/>
          <p14:tracePt t="52778" x="3016250" y="2990850"/>
          <p14:tracePt t="52787" x="3016250" y="2952750"/>
          <p14:tracePt t="52794" x="3016250" y="2941638"/>
          <p14:tracePt t="52802" x="3016250" y="2903538"/>
          <p14:tracePt t="52810" x="3016250" y="2890838"/>
          <p14:tracePt t="52818" x="3016250" y="2878138"/>
          <p14:tracePt t="52826" x="3016250" y="2865438"/>
          <p14:tracePt t="52834" x="3003550" y="2852738"/>
          <p14:tracePt t="52842" x="3003550" y="2840038"/>
          <p14:tracePt t="52866" x="2992438" y="2828925"/>
          <p14:tracePt t="52898" x="2979738" y="2828925"/>
          <p14:tracePt t="52914" x="2967038" y="2828925"/>
          <p14:tracePt t="52930" x="2954338" y="2828925"/>
          <p14:tracePt t="52939" x="2954338" y="2840038"/>
          <p14:tracePt t="52946" x="2954338" y="2852738"/>
          <p14:tracePt t="52955" x="2941638" y="2878138"/>
          <p14:tracePt t="52962" x="2941638" y="2916238"/>
          <p14:tracePt t="52971" x="2928938" y="2916238"/>
          <p14:tracePt t="52978" x="2928938" y="2941638"/>
          <p14:tracePt t="52989" x="2928938" y="2952750"/>
          <p14:tracePt t="53018" x="2928938" y="2965450"/>
          <p14:tracePt t="53027" x="2928938" y="2978150"/>
          <p14:tracePt t="53186" x="2916238" y="2941638"/>
          <p14:tracePt t="53202" x="2916238" y="2916238"/>
          <p14:tracePt t="53210" x="2890838" y="2890838"/>
          <p14:tracePt t="53219" x="2879725" y="2878138"/>
          <p14:tracePt t="53226" x="2867025" y="2865438"/>
          <p14:tracePt t="53234" x="2841625" y="2840038"/>
          <p14:tracePt t="53242" x="2841625" y="2828925"/>
          <p14:tracePt t="53258" x="2816225" y="2803525"/>
          <p14:tracePt t="53274" x="2803525" y="2778125"/>
          <p14:tracePt t="53282" x="2790825" y="2765425"/>
          <p14:tracePt t="53290" x="2778125" y="2765425"/>
          <p14:tracePt t="53298" x="2778125" y="2752725"/>
          <p14:tracePt t="53306" x="2778125" y="2728913"/>
          <p14:tracePt t="53338" x="2778125" y="2716213"/>
          <p14:tracePt t="53346" x="2778125" y="2703513"/>
          <p14:tracePt t="53362" x="2778125" y="2690813"/>
          <p14:tracePt t="53763" x="2754313" y="2665413"/>
          <p14:tracePt t="53786" x="2754313" y="2652713"/>
          <p14:tracePt t="53803" x="2741613" y="2652713"/>
          <p14:tracePt t="53810" x="2741613" y="2640013"/>
          <p14:tracePt t="53834" x="2741613" y="2627313"/>
          <p14:tracePt t="53850" x="2716213" y="2616200"/>
          <p14:tracePt t="53882" x="2716213" y="2603500"/>
          <p14:tracePt t="54034" x="2703513" y="2603500"/>
          <p14:tracePt t="54050" x="2703513" y="2627313"/>
          <p14:tracePt t="54066" x="2716213" y="2652713"/>
          <p14:tracePt t="54074" x="2728913" y="2665413"/>
          <p14:tracePt t="54082" x="2767013" y="2665413"/>
          <p14:tracePt t="54090" x="2790825" y="2665413"/>
          <p14:tracePt t="54098" x="2790825" y="2678113"/>
          <p14:tracePt t="54106" x="2803525" y="2678113"/>
          <p14:tracePt t="54114" x="2828925" y="2678113"/>
          <p14:tracePt t="54122" x="2841625" y="2690813"/>
          <p14:tracePt t="54130" x="2854325" y="2690813"/>
          <p14:tracePt t="54146" x="2854325" y="2703513"/>
          <p14:tracePt t="54171" x="2867025" y="2703513"/>
          <p14:tracePt t="54218" x="2879725" y="2703513"/>
          <p14:tracePt t="54234" x="2890838" y="2703513"/>
          <p14:tracePt t="54242" x="2903538" y="2703513"/>
          <p14:tracePt t="54274" x="2916238" y="2703513"/>
          <p14:tracePt t="54554" x="2928938" y="2703513"/>
          <p14:tracePt t="54562" x="2928938" y="2728913"/>
          <p14:tracePt t="54570" x="2967038" y="2752725"/>
          <p14:tracePt t="54578" x="2979738" y="2790825"/>
          <p14:tracePt t="54586" x="3003550" y="2816225"/>
          <p14:tracePt t="54610" x="3003550" y="2828925"/>
          <p14:tracePt t="54619" x="3003550" y="2840038"/>
          <p14:tracePt t="54635" x="3003550" y="2865438"/>
          <p14:tracePt t="54642" x="3003550" y="2878138"/>
          <p14:tracePt t="54651" x="3003550" y="2903538"/>
          <p14:tracePt t="54658" x="3003550" y="2916238"/>
          <p14:tracePt t="54666" x="3003550" y="2952750"/>
          <p14:tracePt t="54674" x="2979738" y="2978150"/>
          <p14:tracePt t="54682" x="2979738" y="3016250"/>
          <p14:tracePt t="54690" x="2954338" y="3054350"/>
          <p14:tracePt t="54698" x="2941638" y="3116263"/>
          <p14:tracePt t="54706" x="2903538" y="3165475"/>
          <p14:tracePt t="54714" x="2867025" y="3241675"/>
          <p14:tracePt t="54722" x="2841625" y="3328988"/>
          <p14:tracePt t="54730" x="2803525" y="3403600"/>
          <p14:tracePt t="54739" x="2767013" y="3490913"/>
          <p14:tracePt t="54746" x="2754313" y="3554413"/>
          <p14:tracePt t="54754" x="2716213" y="3603625"/>
          <p14:tracePt t="54762" x="2667000" y="3703638"/>
          <p14:tracePt t="54770" x="2641600" y="3767138"/>
          <p14:tracePt t="54778" x="2603500" y="3841750"/>
          <p14:tracePt t="54787" x="2590800" y="3905250"/>
          <p14:tracePt t="54794" x="2565400" y="3967163"/>
          <p14:tracePt t="54803" x="2528888" y="4029075"/>
          <p14:tracePt t="54810" x="2516188" y="4079875"/>
          <p14:tracePt t="54820" x="2503488" y="4167188"/>
          <p14:tracePt t="54826" x="2465388" y="4230688"/>
          <p14:tracePt t="54837" x="2465388" y="4279900"/>
          <p14:tracePt t="54842" x="2428875" y="4341813"/>
          <p14:tracePt t="54850" x="2403475" y="4392613"/>
          <p14:tracePt t="54858" x="2403475" y="4430713"/>
          <p14:tracePt t="54866" x="2365375" y="4467225"/>
          <p14:tracePt t="54874" x="2352675" y="4492625"/>
          <p14:tracePt t="54882" x="2339975" y="4505325"/>
          <p14:tracePt t="54890" x="2328863" y="4530725"/>
          <p14:tracePt t="54898" x="2303463" y="4554538"/>
          <p14:tracePt t="54906" x="2303463" y="4567238"/>
          <p14:tracePt t="54914" x="2290763" y="4592638"/>
          <p14:tracePt t="54922" x="2278063" y="4605338"/>
          <p14:tracePt t="54930" x="2265363" y="4618038"/>
          <p14:tracePt t="54938" x="2265363" y="4643438"/>
          <p14:tracePt t="54946" x="2228850" y="4656138"/>
          <p14:tracePt t="54954" x="2228850" y="4667250"/>
          <p14:tracePt t="54962" x="2216150" y="4679950"/>
          <p14:tracePt t="54971" x="2216150" y="4692650"/>
          <p14:tracePt t="54978" x="2203450" y="4718050"/>
          <p14:tracePt t="54994" x="2190750" y="4730750"/>
          <p14:tracePt t="55003" x="2190750" y="4743450"/>
          <p14:tracePt t="55010" x="2190750" y="4756150"/>
          <p14:tracePt t="55019" x="2190750" y="4768850"/>
          <p14:tracePt t="55027" x="2178050" y="4779963"/>
          <p14:tracePt t="55036" x="2165350" y="4792663"/>
          <p14:tracePt t="55066" x="2165350" y="4805363"/>
          <p14:tracePt t="55074" x="2165350" y="4818063"/>
          <p14:tracePt t="55114" x="2152650" y="4830763"/>
          <p14:tracePt t="55554" x="2152650" y="4805363"/>
          <p14:tracePt t="55562" x="2165350" y="4805363"/>
          <p14:tracePt t="55602" x="2165350" y="4792663"/>
          <p14:tracePt t="55658" x="2165350" y="4768850"/>
          <p14:tracePt t="55666" x="2178050" y="4768850"/>
          <p14:tracePt t="55682" x="2190750" y="4756150"/>
          <p14:tracePt t="55714" x="2203450" y="4743450"/>
          <p14:tracePt t="55722" x="2203450" y="4730750"/>
          <p14:tracePt t="55738" x="2203450" y="4718050"/>
          <p14:tracePt t="55746" x="2216150" y="4718050"/>
          <p14:tracePt t="55762" x="2216150" y="4705350"/>
          <p14:tracePt t="55778" x="2228850" y="4705350"/>
          <p14:tracePt t="55802" x="2228850" y="4692650"/>
          <p14:tracePt t="55810" x="2239963" y="4692650"/>
          <p14:tracePt t="55818" x="2239963" y="4679950"/>
          <p14:tracePt t="55842" x="2252663" y="4667250"/>
          <p14:tracePt t="55851" x="2265363" y="4667250"/>
          <p14:tracePt t="55858" x="2278063" y="4656138"/>
          <p14:tracePt t="55868" x="2290763" y="4656138"/>
          <p14:tracePt t="55874" x="2303463" y="4643438"/>
          <p14:tracePt t="55882" x="2328863" y="4630738"/>
          <p14:tracePt t="55890" x="2365375" y="4618038"/>
          <p14:tracePt t="55898" x="2390775" y="4605338"/>
          <p14:tracePt t="55906" x="2403475" y="4605338"/>
          <p14:tracePt t="55914" x="2441575" y="4592638"/>
          <p14:tracePt t="55922" x="2465388" y="4592638"/>
          <p14:tracePt t="55930" x="2490788" y="4592638"/>
          <p14:tracePt t="55938" x="2528888" y="4592638"/>
          <p14:tracePt t="55946" x="2565400" y="4592638"/>
          <p14:tracePt t="55954" x="2616200" y="4592638"/>
          <p14:tracePt t="55962" x="2678113" y="4592638"/>
          <p14:tracePt t="55970" x="2741613" y="4592638"/>
          <p14:tracePt t="55978" x="2778125" y="4579938"/>
          <p14:tracePt t="55986" x="2854325" y="4554538"/>
          <p14:tracePt t="55994" x="2916238" y="4554538"/>
          <p14:tracePt t="56002" x="2954338" y="4554538"/>
          <p14:tracePt t="56010" x="3028950" y="4543425"/>
          <p14:tracePt t="56019" x="3128963" y="4530725"/>
          <p14:tracePt t="56026" x="3205163" y="4505325"/>
          <p14:tracePt t="56035" x="3305175" y="4505325"/>
          <p14:tracePt t="56042" x="3392488" y="4492625"/>
          <p14:tracePt t="56051" x="3492500" y="4479925"/>
          <p14:tracePt t="56058" x="3579813" y="4467225"/>
          <p14:tracePt t="56068" x="3667125" y="4443413"/>
          <p14:tracePt t="56074" x="3767138" y="4430713"/>
          <p14:tracePt t="56082" x="3856038" y="4405313"/>
          <p14:tracePt t="56090" x="3943350" y="4379913"/>
          <p14:tracePt t="56098" x="4017963" y="4367213"/>
          <p14:tracePt t="56106" x="4068763" y="4354513"/>
          <p14:tracePt t="56114" x="4130675" y="4354513"/>
          <p14:tracePt t="56122" x="4181475" y="4341813"/>
          <p14:tracePt t="56130" x="4205288" y="4341813"/>
          <p14:tracePt t="56138" x="4217988" y="4341813"/>
          <p14:tracePt t="56146" x="4230688" y="4341813"/>
          <p14:tracePt t="56242" x="4243388" y="4330700"/>
          <p14:tracePt t="56251" x="4256088" y="4318000"/>
          <p14:tracePt t="56258" x="4294188" y="4318000"/>
          <p14:tracePt t="56267" x="4330700" y="4318000"/>
          <p14:tracePt t="56274" x="4394200" y="4318000"/>
          <p14:tracePt t="56283" x="4456113" y="4318000"/>
          <p14:tracePt t="56290" x="4530725" y="4318000"/>
          <p14:tracePt t="56298" x="4643438" y="4318000"/>
          <p14:tracePt t="56306" x="4768850" y="4318000"/>
          <p14:tracePt t="56314" x="4906963" y="4318000"/>
          <p14:tracePt t="56322" x="5045075" y="4318000"/>
          <p14:tracePt t="56330" x="5181600" y="4318000"/>
          <p14:tracePt t="56338" x="5307013" y="4318000"/>
          <p14:tracePt t="56346" x="5445125" y="4318000"/>
          <p14:tracePt t="56354" x="5583238" y="4318000"/>
          <p14:tracePt t="56362" x="5695950" y="4318000"/>
          <p14:tracePt t="56370" x="5832475" y="4318000"/>
          <p14:tracePt t="56378" x="5957888" y="4318000"/>
          <p14:tracePt t="56386" x="6070600" y="4318000"/>
          <p14:tracePt t="56394" x="6208713" y="4318000"/>
          <p14:tracePt t="56402" x="6346825" y="4318000"/>
          <p14:tracePt t="56410" x="6446838" y="4318000"/>
          <p14:tracePt t="56419" x="6572250" y="4318000"/>
          <p14:tracePt t="56426" x="6696075" y="4318000"/>
          <p14:tracePt t="56434" x="6808788" y="4318000"/>
          <p14:tracePt t="56442" x="6921500" y="4318000"/>
          <p14:tracePt t="56451" x="7021513" y="4318000"/>
          <p14:tracePt t="56458" x="7123113" y="4318000"/>
          <p14:tracePt t="56468" x="7197725" y="4318000"/>
          <p14:tracePt t="56474" x="7285038" y="4318000"/>
          <p14:tracePt t="56484" x="7348538" y="4318000"/>
          <p14:tracePt t="56490" x="7397750" y="4318000"/>
          <p14:tracePt t="56498" x="7435850" y="4318000"/>
          <p14:tracePt t="56506" x="7497763" y="4318000"/>
          <p14:tracePt t="56514" x="7572375" y="4318000"/>
          <p14:tracePt t="56522" x="7623175" y="4318000"/>
          <p14:tracePt t="56530" x="7685088" y="4318000"/>
          <p14:tracePt t="56538" x="7761288" y="4318000"/>
          <p14:tracePt t="56546" x="7810500" y="4318000"/>
          <p14:tracePt t="56555" x="7861300" y="4318000"/>
          <p14:tracePt t="56570" x="7935913" y="4318000"/>
          <p14:tracePt t="56578" x="7986713" y="4330700"/>
          <p14:tracePt t="56587" x="7999413" y="4330700"/>
          <p14:tracePt t="56595" x="8048625" y="4330700"/>
          <p14:tracePt t="56603" x="8099425" y="4341813"/>
          <p14:tracePt t="56611" x="8148638" y="4341813"/>
          <p14:tracePt t="56619" x="8212138" y="4354513"/>
          <p14:tracePt t="56627" x="8261350" y="4354513"/>
          <p14:tracePt t="56634" x="8335963" y="4354513"/>
          <p14:tracePt t="56643" x="8424863" y="4354513"/>
          <p14:tracePt t="56651" x="8474075" y="4354513"/>
          <p14:tracePt t="56658" x="8537575" y="4354513"/>
          <p14:tracePt t="56668" x="8612188" y="4354513"/>
          <p14:tracePt t="56674" x="8686800" y="4354513"/>
          <p14:tracePt t="56684" x="8774113" y="4354513"/>
          <p14:tracePt t="56690" x="8874125" y="4354513"/>
          <p14:tracePt t="56698" x="8963025" y="4354513"/>
          <p14:tracePt t="56706" x="9075738" y="4354513"/>
          <p14:tracePt t="56714" x="9188450" y="4354513"/>
          <p14:tracePt t="56722" x="9288463" y="4354513"/>
          <p14:tracePt t="56730" x="9413875" y="4354513"/>
          <p14:tracePt t="56738" x="9513888" y="4354513"/>
          <p14:tracePt t="56746" x="9588500" y="4354513"/>
          <p14:tracePt t="56754" x="9713913" y="4354513"/>
          <p14:tracePt t="56762" x="9775825" y="4354513"/>
          <p14:tracePt t="56770" x="9852025" y="4354513"/>
          <p14:tracePt t="56778" x="9901238" y="4354513"/>
          <p14:tracePt t="56786" x="9952038" y="4354513"/>
          <p14:tracePt t="56794" x="9963150" y="4354513"/>
          <p14:tracePt t="56802" x="9975850" y="4354513"/>
          <p14:tracePt t="56834" x="9988550" y="4354513"/>
          <p14:tracePt t="56851" x="9988550" y="4379913"/>
          <p14:tracePt t="56858" x="9988550" y="4392613"/>
          <p14:tracePt t="56867" x="9913938" y="4418013"/>
          <p14:tracePt t="56874" x="9801225" y="4430713"/>
          <p14:tracePt t="56884" x="9663113" y="4443413"/>
          <p14:tracePt t="56890" x="9525000" y="4454525"/>
          <p14:tracePt t="56898" x="9288463" y="4505325"/>
          <p14:tracePt t="56906" x="8999538" y="4543425"/>
          <p14:tracePt t="56914" x="8574088" y="4579938"/>
          <p14:tracePt t="56922" x="8199438" y="4605338"/>
          <p14:tracePt t="56930" x="7723188" y="4605338"/>
          <p14:tracePt t="56938" x="7285038" y="4605338"/>
          <p14:tracePt t="56946" x="6772275" y="4605338"/>
          <p14:tracePt t="56954" x="6283325" y="4643438"/>
          <p14:tracePt t="56962" x="5745163" y="4643438"/>
          <p14:tracePt t="56970" x="5332413" y="4643438"/>
          <p14:tracePt t="56978" x="4981575" y="4679950"/>
          <p14:tracePt t="56986" x="4630738" y="4679950"/>
          <p14:tracePt t="56994" x="4430713" y="4679950"/>
          <p14:tracePt t="57003" x="4192588" y="4679950"/>
          <p14:tracePt t="57010" x="3956050" y="4679950"/>
          <p14:tracePt t="57018" x="3779838" y="4679950"/>
          <p14:tracePt t="57026" x="3630613" y="4692650"/>
          <p14:tracePt t="57035" x="3505200" y="4730750"/>
          <p14:tracePt t="57042" x="3367088" y="4743450"/>
          <p14:tracePt t="57050" x="3267075" y="4756150"/>
          <p14:tracePt t="57058" x="3141663" y="4768850"/>
          <p14:tracePt t="57067" x="3003550" y="4792663"/>
          <p14:tracePt t="57074" x="2954338" y="4830763"/>
          <p14:tracePt t="57083" x="2816225" y="4843463"/>
          <p14:tracePt t="57090" x="2654300" y="4856163"/>
          <p14:tracePt t="57100" x="2428875" y="4905375"/>
          <p14:tracePt t="57106" x="2216150" y="4918075"/>
          <p14:tracePt t="57115" x="1990725" y="4968875"/>
          <p14:tracePt t="57122" x="1689100" y="5005388"/>
          <p14:tracePt t="57130" x="1476375" y="5018088"/>
          <p14:tracePt t="57138" x="1189038" y="5056188"/>
          <p14:tracePt t="57146" x="1027113" y="5068888"/>
          <p14:tracePt t="57154" x="850900" y="5092700"/>
          <p14:tracePt t="57162" x="663575" y="5143500"/>
          <p14:tracePt t="57170" x="525463" y="5143500"/>
          <p14:tracePt t="57178" x="425450" y="5156200"/>
          <p14:tracePt t="57186" x="312738" y="5181600"/>
          <p14:tracePt t="57194" x="238125" y="5194300"/>
          <p14:tracePt t="57202" x="200025" y="5205413"/>
          <p14:tracePt t="57210" x="163513" y="5218113"/>
          <p14:tracePt t="57218" x="163513" y="5230813"/>
          <p14:tracePt t="57226" x="138113" y="5243513"/>
          <p14:tracePt t="57250" x="138113" y="5256213"/>
          <p14:tracePt t="57258" x="138113" y="5281613"/>
          <p14:tracePt t="57274" x="138113" y="5294313"/>
          <p14:tracePt t="57283" x="138113" y="5305425"/>
          <p14:tracePt t="57290" x="138113" y="5318125"/>
          <p14:tracePt t="57300" x="138113" y="5330825"/>
          <p14:tracePt t="57306" x="138113" y="5356225"/>
          <p14:tracePt t="57314" x="138113" y="5381625"/>
          <p14:tracePt t="57322" x="150813" y="5418138"/>
          <p14:tracePt t="57330" x="174625" y="5456238"/>
          <p14:tracePt t="57338" x="200025" y="5456238"/>
          <p14:tracePt t="57346" x="250825" y="5481638"/>
          <p14:tracePt t="57354" x="300038" y="5507038"/>
          <p14:tracePt t="57362" x="363538" y="5518150"/>
          <p14:tracePt t="57370" x="425450" y="5530850"/>
          <p14:tracePt t="57378" x="500063" y="5556250"/>
          <p14:tracePt t="57386" x="625475" y="5581650"/>
          <p14:tracePt t="57394" x="701675" y="5619750"/>
          <p14:tracePt t="57402" x="750888" y="5630863"/>
          <p14:tracePt t="57410" x="788988" y="5656263"/>
          <p14:tracePt t="57418" x="850900" y="5681663"/>
          <p14:tracePt t="57426" x="901700" y="5694363"/>
          <p14:tracePt t="57435" x="963613" y="5694363"/>
          <p14:tracePt t="57442" x="1001713" y="5694363"/>
          <p14:tracePt t="57451" x="1038225" y="5707063"/>
          <p14:tracePt t="57458" x="1063625" y="5707063"/>
          <p14:tracePt t="57466" x="1089025" y="5707063"/>
          <p14:tracePt t="57474" x="1101725" y="5707063"/>
          <p14:tracePt t="57483" x="1127125" y="5707063"/>
          <p14:tracePt t="57490" x="1139825" y="5707063"/>
          <p14:tracePt t="57506" x="1163638" y="5707063"/>
          <p14:tracePt t="57517" x="1176338" y="5707063"/>
          <p14:tracePt t="57522" x="1176338" y="5694363"/>
          <p14:tracePt t="57530" x="1189038" y="5694363"/>
          <p14:tracePt t="57538" x="1201738" y="5681663"/>
          <p14:tracePt t="57546" x="1239838" y="5643563"/>
          <p14:tracePt t="57554" x="1252538" y="5630863"/>
          <p14:tracePt t="57562" x="1263650" y="5607050"/>
          <p14:tracePt t="57570" x="1301750" y="5581650"/>
          <p14:tracePt t="57578" x="1327150" y="5556250"/>
          <p14:tracePt t="57586" x="1352550" y="5530850"/>
          <p14:tracePt t="57594" x="1363663" y="5518150"/>
          <p14:tracePt t="57602" x="1401763" y="5494338"/>
          <p14:tracePt t="57618" x="1414463" y="5481638"/>
          <p14:tracePt t="57626" x="1439863" y="5468938"/>
          <p14:tracePt t="57642" x="1452563" y="5456238"/>
          <p14:tracePt t="57651" x="1476375" y="5443538"/>
          <p14:tracePt t="57658" x="1501775" y="5418138"/>
          <p14:tracePt t="57666" x="1539875" y="5407025"/>
          <p14:tracePt t="57682" x="1565275" y="5407025"/>
          <p14:tracePt t="57690" x="1589088" y="5407025"/>
          <p14:tracePt t="57699" x="1627188" y="5394325"/>
          <p14:tracePt t="57706" x="1627188" y="5381625"/>
          <p14:tracePt t="57778" x="1639888" y="5381625"/>
          <p14:tracePt t="57802" x="1652588" y="5368925"/>
          <p14:tracePt t="57818" x="1652588" y="5356225"/>
          <p14:tracePt t="57826" x="1665288" y="5343525"/>
          <p14:tracePt t="57850" x="1689100" y="5330825"/>
          <p14:tracePt t="58034" x="1689100" y="5343525"/>
          <p14:tracePt t="58042" x="1689100" y="5356225"/>
          <p14:tracePt t="58050" x="1677988" y="5381625"/>
          <p14:tracePt t="58066" x="1665288" y="5394325"/>
          <p14:tracePt t="58442" x="1665288" y="5381625"/>
          <p14:tracePt t="58450" x="1677988" y="5368925"/>
          <p14:tracePt t="58466" x="1689100" y="5368925"/>
          <p14:tracePt t="58474" x="1701800" y="5368925"/>
          <p14:tracePt t="58483" x="1727200" y="5368925"/>
          <p14:tracePt t="58490" x="1752600" y="5368925"/>
          <p14:tracePt t="58498" x="1778000" y="5368925"/>
          <p14:tracePt t="58506" x="1814513" y="5368925"/>
          <p14:tracePt t="58515" x="1839913" y="5343525"/>
          <p14:tracePt t="58523" x="1878013" y="5343525"/>
          <p14:tracePt t="58531" x="1914525" y="5343525"/>
          <p14:tracePt t="58538" x="1939925" y="5330825"/>
          <p14:tracePt t="58548" x="2003425" y="5330825"/>
          <p14:tracePt t="58566" x="2127250" y="5330825"/>
          <p14:tracePt t="58570" x="2216150" y="5330825"/>
          <p14:tracePt t="58578" x="2316163" y="5330825"/>
          <p14:tracePt t="58587" x="2403475" y="5330825"/>
          <p14:tracePt t="58594" x="2503488" y="5330825"/>
          <p14:tracePt t="58603" x="2565400" y="5330825"/>
          <p14:tracePt t="58610" x="2616200" y="5330825"/>
          <p14:tracePt t="58618" x="2690813" y="5330825"/>
          <p14:tracePt t="58627" x="2716213" y="5318125"/>
          <p14:tracePt t="58634" x="2754313" y="5318125"/>
          <p14:tracePt t="58643" x="2778125" y="5318125"/>
          <p14:tracePt t="58650" x="2816225" y="5318125"/>
          <p14:tracePt t="58658" x="2828925" y="5318125"/>
          <p14:tracePt t="58667" x="2854325" y="5318125"/>
          <p14:tracePt t="58674" x="2867025" y="5318125"/>
          <p14:tracePt t="58682" x="2890838" y="5318125"/>
          <p14:tracePt t="58699" x="2903538" y="5318125"/>
          <p14:tracePt t="58723" x="2916238" y="5318125"/>
          <p14:tracePt t="58738" x="2928938" y="5305425"/>
          <p14:tracePt t="58930" x="2903538" y="5305425"/>
          <p14:tracePt t="58938" x="2890838" y="5330825"/>
          <p14:tracePt t="58947" x="2879725" y="5330825"/>
          <p14:tracePt t="58954" x="2854325" y="5343525"/>
          <p14:tracePt t="58963" x="2841625" y="5343525"/>
          <p14:tracePt t="58970" x="2790825" y="5343525"/>
          <p14:tracePt t="58978" x="2741613" y="5356225"/>
          <p14:tracePt t="58986" x="2690813" y="5356225"/>
          <p14:tracePt t="58994" x="2590800" y="5356225"/>
          <p14:tracePt t="59002" x="2503488" y="5356225"/>
          <p14:tracePt t="59011" x="2403475" y="5356225"/>
          <p14:tracePt t="59018" x="2328863" y="5356225"/>
          <p14:tracePt t="59026" x="2216150" y="5356225"/>
          <p14:tracePt t="59034" x="2127250" y="5356225"/>
          <p14:tracePt t="59042" x="2014538" y="5356225"/>
          <p14:tracePt t="59050" x="1914525" y="5356225"/>
          <p14:tracePt t="59058" x="1852613" y="5356225"/>
          <p14:tracePt t="59066" x="1790700" y="5356225"/>
          <p14:tracePt t="59074" x="1752600" y="5356225"/>
          <p14:tracePt t="59082" x="1739900" y="5356225"/>
          <p14:tracePt t="59090" x="1714500" y="5356225"/>
          <p14:tracePt t="59098" x="1701800" y="5356225"/>
          <p14:tracePt t="59194" x="1689100" y="5356225"/>
          <p14:tracePt t="59210" x="1701800" y="5343525"/>
          <p14:tracePt t="59218" x="1739900" y="5330825"/>
          <p14:tracePt t="59226" x="1765300" y="5318125"/>
          <p14:tracePt t="59234" x="1839913" y="5305425"/>
          <p14:tracePt t="59242" x="1890713" y="5294313"/>
          <p14:tracePt t="59250" x="1978025" y="5281613"/>
          <p14:tracePt t="59258" x="2052638" y="5268913"/>
          <p14:tracePt t="59266" x="2139950" y="5243513"/>
          <p14:tracePt t="59274" x="2228850" y="5230813"/>
          <p14:tracePt t="59283" x="2290763" y="5218113"/>
          <p14:tracePt t="59290" x="2339975" y="5218113"/>
          <p14:tracePt t="59299" x="2403475" y="5218113"/>
          <p14:tracePt t="59306" x="2441575" y="5205413"/>
          <p14:tracePt t="59315" x="2465388" y="5205413"/>
          <p14:tracePt t="59322" x="2503488" y="5181600"/>
          <p14:tracePt t="59331" x="2516188" y="5181600"/>
          <p14:tracePt t="59338" x="2528888" y="5181600"/>
          <p14:tracePt t="59354" x="2554288" y="5181600"/>
          <p14:tracePt t="59378" x="2565400" y="5181600"/>
          <p14:tracePt t="59394" x="2578100" y="5181600"/>
          <p14:tracePt t="59402" x="2590800" y="5181600"/>
          <p14:tracePt t="59410" x="2603500" y="5181600"/>
          <p14:tracePt t="59426" x="2628900" y="5181600"/>
          <p14:tracePt t="59434" x="2628900" y="5168900"/>
          <p14:tracePt t="59442" x="2641600" y="5168900"/>
          <p14:tracePt t="59450" x="2667000" y="5168900"/>
          <p14:tracePt t="59458" x="2678113" y="5168900"/>
          <p14:tracePt t="59466" x="2690813" y="5168900"/>
          <p14:tracePt t="59474" x="2716213" y="5168900"/>
          <p14:tracePt t="59482" x="2741613" y="5168900"/>
          <p14:tracePt t="59490" x="2767013" y="5168900"/>
          <p14:tracePt t="59499" x="2790825" y="5168900"/>
          <p14:tracePt t="59507" x="2816225" y="5168900"/>
          <p14:tracePt t="59514" x="2841625" y="5168900"/>
          <p14:tracePt t="59522" x="2854325" y="5168900"/>
          <p14:tracePt t="59530" x="2879725" y="5168900"/>
          <p14:tracePt t="59538" x="2903538" y="5168900"/>
          <p14:tracePt t="59547" x="2916238" y="5181600"/>
          <p14:tracePt t="59565" x="2941638" y="5205413"/>
          <p14:tracePt t="59570" x="2967038" y="5218113"/>
          <p14:tracePt t="59579" x="2979738" y="5230813"/>
          <p14:tracePt t="59586" x="2992438" y="5230813"/>
          <p14:tracePt t="59594" x="3003550" y="5243513"/>
          <p14:tracePt t="59602" x="3016250" y="5256213"/>
          <p14:tracePt t="59610" x="3028950" y="5268913"/>
          <p14:tracePt t="59626" x="3041650" y="5281613"/>
          <p14:tracePt t="59634" x="3054350" y="5305425"/>
          <p14:tracePt t="59642" x="3067050" y="5305425"/>
          <p14:tracePt t="59650" x="3092450" y="5318125"/>
          <p14:tracePt t="59658" x="3103563" y="5318125"/>
          <p14:tracePt t="59666" x="3154363" y="5343525"/>
          <p14:tracePt t="59674" x="3154363" y="5356225"/>
          <p14:tracePt t="59683" x="3167063" y="5356225"/>
          <p14:tracePt t="59690" x="3179763" y="5356225"/>
          <p14:tracePt t="59699" x="3192463" y="5356225"/>
          <p14:tracePt t="59706" x="3216275" y="5356225"/>
          <p14:tracePt t="59715" x="3228975" y="5356225"/>
          <p14:tracePt t="59722" x="3254375" y="5356225"/>
          <p14:tracePt t="59730" x="3279775" y="5356225"/>
          <p14:tracePt t="59739" x="3305175" y="5356225"/>
          <p14:tracePt t="59747" x="3317875" y="5343525"/>
          <p14:tracePt t="59754" x="3341688" y="5343525"/>
          <p14:tracePt t="59763" x="3354388" y="5343525"/>
          <p14:tracePt t="59898" x="3367088" y="5343525"/>
          <p14:tracePt t="60010" x="3354388" y="5343525"/>
          <p14:tracePt t="60026" x="3341688" y="5343525"/>
          <p14:tracePt t="60042" x="3317875" y="5343525"/>
          <p14:tracePt t="60074" x="3305175" y="5343525"/>
          <p14:tracePt t="60098" x="3292475" y="5343525"/>
          <p14:tracePt t="60114" x="3279775" y="5343525"/>
          <p14:tracePt t="60370" x="3279775" y="5318125"/>
          <p14:tracePt t="60626" x="3279775" y="5305425"/>
          <p14:tracePt t="60650" x="3305175" y="5294313"/>
          <p14:tracePt t="60658" x="3328988" y="5281613"/>
          <p14:tracePt t="60666" x="3379788" y="5281613"/>
          <p14:tracePt t="60674" x="3405188" y="5268913"/>
          <p14:tracePt t="60682" x="3441700" y="5268913"/>
          <p14:tracePt t="60690" x="3454400" y="5268913"/>
          <p14:tracePt t="60698" x="3492500" y="5268913"/>
          <p14:tracePt t="60706" x="3505200" y="5268913"/>
          <p14:tracePt t="60722" x="3530600" y="5268913"/>
          <p14:tracePt t="60954" x="3541713" y="5268913"/>
          <p14:tracePt t="60962" x="3567113" y="5268913"/>
          <p14:tracePt t="60970" x="3579813" y="5268913"/>
          <p14:tracePt t="60979" x="3605213" y="5268913"/>
          <p14:tracePt t="60986" x="3630613" y="5268913"/>
          <p14:tracePt t="60995" x="3654425" y="5268913"/>
          <p14:tracePt t="61002" x="3705225" y="5268913"/>
          <p14:tracePt t="61012" x="3743325" y="5268913"/>
          <p14:tracePt t="61018" x="3779838" y="5268913"/>
          <p14:tracePt t="61026" x="3817938" y="5268913"/>
          <p14:tracePt t="61034" x="3843338" y="5268913"/>
          <p14:tracePt t="61042" x="3867150" y="5268913"/>
          <p14:tracePt t="61050" x="3892550" y="5268913"/>
          <p14:tracePt t="61058" x="3930650" y="5268913"/>
          <p14:tracePt t="61066" x="3943350" y="5268913"/>
          <p14:tracePt t="61074" x="3968750" y="5268913"/>
          <p14:tracePt t="61082" x="3979863" y="5268913"/>
          <p14:tracePt t="61138" x="3992563" y="5268913"/>
          <p14:tracePt t="61298" x="3979863" y="5281613"/>
          <p14:tracePt t="61514" x="3968750" y="5294313"/>
          <p14:tracePt t="61530" x="3968750" y="5305425"/>
          <p14:tracePt t="61538" x="3968750" y="5343525"/>
          <p14:tracePt t="61546" x="3943350" y="5343525"/>
          <p14:tracePt t="61562" x="3917950" y="5368925"/>
          <p14:tracePt t="61571" x="3867150" y="5394325"/>
          <p14:tracePt t="61578" x="3843338" y="5407025"/>
          <p14:tracePt t="61586" x="3779838" y="5407025"/>
          <p14:tracePt t="61595" x="3743325" y="5430838"/>
          <p14:tracePt t="61602" x="3692525" y="5430838"/>
          <p14:tracePt t="61611" x="3654425" y="5430838"/>
          <p14:tracePt t="61618" x="3605213" y="5443538"/>
          <p14:tracePt t="61628" x="3541713" y="5443538"/>
          <p14:tracePt t="61634" x="3505200" y="5443538"/>
          <p14:tracePt t="61643" x="3492500" y="5443538"/>
          <p14:tracePt t="61651" x="3467100" y="5443538"/>
          <p14:tracePt t="61658" x="3454400" y="5430838"/>
          <p14:tracePt t="61666" x="3429000" y="5418138"/>
          <p14:tracePt t="61674" x="3392488" y="5381625"/>
          <p14:tracePt t="61682" x="3367088" y="5356225"/>
          <p14:tracePt t="61690" x="3367088" y="5343525"/>
          <p14:tracePt t="61698" x="3341688" y="5281613"/>
          <p14:tracePt t="61706" x="3317875" y="5243513"/>
          <p14:tracePt t="61714" x="3305175" y="5194300"/>
          <p14:tracePt t="61722" x="3292475" y="5156200"/>
          <p14:tracePt t="61730" x="3254375" y="5092700"/>
          <p14:tracePt t="61738" x="3241675" y="5056188"/>
          <p14:tracePt t="61746" x="3241675" y="5018088"/>
          <p14:tracePt t="61754" x="3205163" y="4968875"/>
          <p14:tracePt t="61763" x="3205163" y="4943475"/>
          <p14:tracePt t="61770" x="3192463" y="4918075"/>
          <p14:tracePt t="61778" x="3192463" y="4879975"/>
          <p14:tracePt t="61786" x="3192463" y="4856163"/>
          <p14:tracePt t="61795" x="3192463" y="4843463"/>
          <p14:tracePt t="61802" x="3192463" y="4805363"/>
          <p14:tracePt t="61812" x="3192463" y="4779963"/>
          <p14:tracePt t="61818" x="3205163" y="4743450"/>
          <p14:tracePt t="61828" x="3228975" y="4705350"/>
          <p14:tracePt t="61834" x="3254375" y="4692650"/>
          <p14:tracePt t="61844" x="3267075" y="4667250"/>
          <p14:tracePt t="61851" x="3292475" y="4630738"/>
          <p14:tracePt t="61859" x="3317875" y="4618038"/>
          <p14:tracePt t="61866" x="3328988" y="4592638"/>
          <p14:tracePt t="61874" x="3392488" y="4579938"/>
          <p14:tracePt t="61882" x="3417888" y="4554538"/>
          <p14:tracePt t="61891" x="3454400" y="4554538"/>
          <p14:tracePt t="61898" x="3505200" y="4543425"/>
          <p14:tracePt t="61906" x="3541713" y="4543425"/>
          <p14:tracePt t="61914" x="3579813" y="4543425"/>
          <p14:tracePt t="61922" x="3630613" y="4543425"/>
          <p14:tracePt t="61930" x="3654425" y="4543425"/>
          <p14:tracePt t="61938" x="3705225" y="4543425"/>
          <p14:tracePt t="61946" x="3756025" y="4543425"/>
          <p14:tracePt t="61954" x="3805238" y="4567238"/>
          <p14:tracePt t="61962" x="3856038" y="4605338"/>
          <p14:tracePt t="61970" x="3905250" y="4630738"/>
          <p14:tracePt t="61979" x="3968750" y="4679950"/>
          <p14:tracePt t="61987" x="3979863" y="4705350"/>
          <p14:tracePt t="61995" x="4030663" y="4743450"/>
          <p14:tracePt t="62002" x="4092575" y="4792663"/>
          <p14:tracePt t="62011" x="4156075" y="4843463"/>
          <p14:tracePt t="62018" x="4181475" y="4868863"/>
          <p14:tracePt t="62027" x="4230688" y="4918075"/>
          <p14:tracePt t="62034" x="4281488" y="4956175"/>
          <p14:tracePt t="62044" x="4318000" y="5005388"/>
          <p14:tracePt t="62050" x="4368800" y="5068888"/>
          <p14:tracePt t="62059" x="4381500" y="5081588"/>
          <p14:tracePt t="62066" x="4418013" y="5143500"/>
          <p14:tracePt t="62074" x="4430713" y="5181600"/>
          <p14:tracePt t="62082" x="4443413" y="5230813"/>
          <p14:tracePt t="62090" x="4443413" y="5268913"/>
          <p14:tracePt t="62098" x="4443413" y="5318125"/>
          <p14:tracePt t="62106" x="4443413" y="5368925"/>
          <p14:tracePt t="62114" x="4443413" y="5407025"/>
          <p14:tracePt t="62122" x="4443413" y="5468938"/>
          <p14:tracePt t="62130" x="4418013" y="5518150"/>
          <p14:tracePt t="62138" x="4406900" y="5543550"/>
          <p14:tracePt t="62146" x="4343400" y="5607050"/>
          <p14:tracePt t="62154" x="4294188" y="5668963"/>
          <p14:tracePt t="62162" x="4230688" y="5732463"/>
          <p14:tracePt t="62170" x="4168775" y="5794375"/>
          <p14:tracePt t="62179" x="4092575" y="5843588"/>
          <p14:tracePt t="62187" x="4056063" y="5881688"/>
          <p14:tracePt t="62194" x="3992563" y="5907088"/>
          <p14:tracePt t="62202" x="3917950" y="5945188"/>
          <p14:tracePt t="62210" x="3830638" y="5969000"/>
          <p14:tracePt t="62219" x="3779838" y="6007100"/>
          <p14:tracePt t="62228" x="3705225" y="6019800"/>
          <p14:tracePt t="62234" x="3630613" y="6032500"/>
          <p14:tracePt t="62244" x="3579813" y="6056313"/>
          <p14:tracePt t="62250" x="3517900" y="6056313"/>
          <p14:tracePt t="62258" x="3467100" y="6069013"/>
          <p14:tracePt t="62267" x="3405188" y="6081713"/>
          <p14:tracePt t="62275" x="3379788" y="6081713"/>
          <p14:tracePt t="62282" x="3341688" y="6081713"/>
          <p14:tracePt t="62290" x="3317875" y="6081713"/>
          <p14:tracePt t="62298" x="3267075" y="6081713"/>
          <p14:tracePt t="62306" x="3228975" y="6081713"/>
          <p14:tracePt t="62314" x="3179763" y="6081713"/>
          <p14:tracePt t="62323" x="3141663" y="6081713"/>
          <p14:tracePt t="62330" x="3079750" y="6069013"/>
          <p14:tracePt t="62338" x="3028950" y="6045200"/>
          <p14:tracePt t="62346" x="2941638" y="6007100"/>
          <p14:tracePt t="62354" x="2879725" y="5981700"/>
          <p14:tracePt t="62362" x="2790825" y="5932488"/>
          <p14:tracePt t="62370" x="2728913" y="5881688"/>
          <p14:tracePt t="62379" x="2667000" y="5843588"/>
          <p14:tracePt t="62386" x="2628900" y="5807075"/>
          <p14:tracePt t="62395" x="2578100" y="5768975"/>
          <p14:tracePt t="62402" x="2554288" y="5732463"/>
          <p14:tracePt t="62410" x="2541588" y="5668963"/>
          <p14:tracePt t="62419" x="2528888" y="5643563"/>
          <p14:tracePt t="62427" x="2528888" y="5607050"/>
          <p14:tracePt t="62434" x="2528888" y="5556250"/>
          <p14:tracePt t="62444" x="2528888" y="5507038"/>
          <p14:tracePt t="62450" x="2528888" y="5468938"/>
          <p14:tracePt t="62460" x="2528888" y="5418138"/>
          <p14:tracePt t="62466" x="2565400" y="5356225"/>
          <p14:tracePt t="62474" x="2565400" y="5318125"/>
          <p14:tracePt t="62482" x="2616200" y="5268913"/>
          <p14:tracePt t="62490" x="2641600" y="5230813"/>
          <p14:tracePt t="62498" x="2667000" y="5194300"/>
          <p14:tracePt t="62506" x="2716213" y="5143500"/>
          <p14:tracePt t="62514" x="2754313" y="5092700"/>
          <p14:tracePt t="62522" x="2803525" y="5056188"/>
          <p14:tracePt t="62530" x="2854325" y="5005388"/>
          <p14:tracePt t="62538" x="2916238" y="4956175"/>
          <p14:tracePt t="62546" x="2954338" y="4918075"/>
          <p14:tracePt t="62562" x="3079750" y="4830763"/>
          <p14:tracePt t="62570" x="3154363" y="4779963"/>
          <p14:tracePt t="62579" x="3216275" y="4756150"/>
          <p14:tracePt t="62586" x="3292475" y="4718050"/>
          <p14:tracePt t="62595" x="3367088" y="4705350"/>
          <p14:tracePt t="62602" x="3454400" y="4692650"/>
          <p14:tracePt t="62610" x="3554413" y="4667250"/>
          <p14:tracePt t="62618" x="3617913" y="4667250"/>
          <p14:tracePt t="62627" x="3679825" y="4656138"/>
          <p14:tracePt t="62634" x="3730625" y="4656138"/>
          <p14:tracePt t="62643" x="3767138" y="4656138"/>
          <p14:tracePt t="62650" x="3805238" y="4656138"/>
          <p14:tracePt t="62660" x="3817938" y="4656138"/>
          <p14:tracePt t="62666" x="3856038" y="4656138"/>
          <p14:tracePt t="62674" x="3879850" y="4656138"/>
          <p14:tracePt t="62682" x="3905250" y="4667250"/>
          <p14:tracePt t="62690" x="3956050" y="4679950"/>
          <p14:tracePt t="62698" x="3979863" y="4705350"/>
          <p14:tracePt t="62706" x="4017963" y="4730750"/>
          <p14:tracePt t="62714" x="4068763" y="4768850"/>
          <p14:tracePt t="62722" x="4117975" y="4818063"/>
          <p14:tracePt t="62730" x="4156075" y="4843463"/>
          <p14:tracePt t="62738" x="4217988" y="4905375"/>
          <p14:tracePt t="62746" x="4294188" y="4968875"/>
          <p14:tracePt t="62755" x="4368800" y="5030788"/>
          <p14:tracePt t="62763" x="4456113" y="5105400"/>
          <p14:tracePt t="62770" x="4530725" y="5168900"/>
          <p14:tracePt t="62779" x="4606925" y="5230813"/>
          <p14:tracePt t="62786" x="4668838" y="5294313"/>
          <p14:tracePt t="62795" x="4706938" y="5330825"/>
          <p14:tracePt t="62802" x="4756150" y="5381625"/>
          <p14:tracePt t="62810" x="4781550" y="5418138"/>
          <p14:tracePt t="62818" x="4781550" y="5430838"/>
          <p14:tracePt t="62827" x="4781550" y="5468938"/>
          <p14:tracePt t="62834" x="4781550" y="5481638"/>
          <p14:tracePt t="62844" x="4781550" y="5507038"/>
          <p14:tracePt t="62850" x="4781550" y="5530850"/>
          <p14:tracePt t="62859" x="4756150" y="5556250"/>
          <p14:tracePt t="62866" x="4706938" y="5607050"/>
          <p14:tracePt t="62875" x="4668838" y="5643563"/>
          <p14:tracePt t="62882" x="4594225" y="5694363"/>
          <p14:tracePt t="62890" x="4494213" y="5743575"/>
          <p14:tracePt t="62898" x="4406900" y="5781675"/>
          <p14:tracePt t="62906" x="4330700" y="5819775"/>
          <p14:tracePt t="62914" x="4243388" y="5832475"/>
          <p14:tracePt t="62922" x="4156075" y="5868988"/>
          <p14:tracePt t="62930" x="4068763" y="5894388"/>
          <p14:tracePt t="62938" x="3956050" y="5932488"/>
          <p14:tracePt t="62946" x="3843338" y="5945188"/>
          <p14:tracePt t="62954" x="3730625" y="5981700"/>
          <p14:tracePt t="62962" x="3630613" y="5994400"/>
          <p14:tracePt t="62970" x="3517900" y="6007100"/>
          <p14:tracePt t="62979" x="3392488" y="6019800"/>
          <p14:tracePt t="62986" x="3292475" y="6019800"/>
          <p14:tracePt t="62994" x="3205163" y="6019800"/>
          <p14:tracePt t="63002" x="3103563" y="6019800"/>
          <p14:tracePt t="63011" x="3028950" y="6019800"/>
          <p14:tracePt t="63018" x="2967038" y="6019800"/>
          <p14:tracePt t="63027" x="2879725" y="6019800"/>
          <p14:tracePt t="63034" x="2803525" y="6019800"/>
          <p14:tracePt t="63043" x="2728913" y="6019800"/>
          <p14:tracePt t="63050" x="2654300" y="5981700"/>
          <p14:tracePt t="63059" x="2603500" y="5969000"/>
          <p14:tracePt t="63066" x="2503488" y="5932488"/>
          <p14:tracePt t="63076" x="2416175" y="5907088"/>
          <p14:tracePt t="63082" x="2352675" y="5881688"/>
          <p14:tracePt t="63090" x="2239963" y="5843588"/>
          <p14:tracePt t="63098" x="2190750" y="5819775"/>
          <p14:tracePt t="63107" x="2116138" y="5781675"/>
          <p14:tracePt t="63114" x="2052638" y="5732463"/>
          <p14:tracePt t="63122" x="1978025" y="5681663"/>
          <p14:tracePt t="63130" x="1927225" y="5630863"/>
          <p14:tracePt t="63138" x="1903413" y="5607050"/>
          <p14:tracePt t="63146" x="1878013" y="5568950"/>
          <p14:tracePt t="63154" x="1865313" y="5518150"/>
          <p14:tracePt t="63162" x="1839913" y="5468938"/>
          <p14:tracePt t="63170" x="1827213" y="5430838"/>
          <p14:tracePt t="63179" x="1814513" y="5368925"/>
          <p14:tracePt t="63186" x="1814513" y="5330825"/>
          <p14:tracePt t="63194" x="1814513" y="5305425"/>
          <p14:tracePt t="63202" x="1814513" y="5268913"/>
          <p14:tracePt t="63210" x="1814513" y="5230813"/>
          <p14:tracePt t="63218" x="1814513" y="5194300"/>
          <p14:tracePt t="63227" x="1814513" y="5168900"/>
          <p14:tracePt t="63234" x="1814513" y="5130800"/>
          <p14:tracePt t="63242" x="1814513" y="5092700"/>
          <p14:tracePt t="63250" x="1814513" y="5056188"/>
          <p14:tracePt t="63259" x="1814513" y="5018088"/>
          <p14:tracePt t="63266" x="1827213" y="4992688"/>
          <p14:tracePt t="63276" x="1839913" y="4956175"/>
          <p14:tracePt t="63282" x="1839913" y="4930775"/>
          <p14:tracePt t="63291" x="1852613" y="4905375"/>
          <p14:tracePt t="63298" x="1865313" y="4879975"/>
          <p14:tracePt t="63307" x="1878013" y="4868863"/>
          <p14:tracePt t="63314" x="1903413" y="4843463"/>
          <p14:tracePt t="63322" x="1927225" y="4805363"/>
          <p14:tracePt t="63330" x="1952625" y="4779963"/>
          <p14:tracePt t="63338" x="2003425" y="4743450"/>
          <p14:tracePt t="63346" x="2039938" y="4730750"/>
          <p14:tracePt t="63354" x="2078038" y="4705350"/>
          <p14:tracePt t="63362" x="2152650" y="4679950"/>
          <p14:tracePt t="63370" x="2252663" y="4656138"/>
          <p14:tracePt t="63378" x="2339975" y="4630738"/>
          <p14:tracePt t="63386" x="2465388" y="4618038"/>
          <p14:tracePt t="63394" x="2603500" y="4579938"/>
          <p14:tracePt t="63402" x="2767013" y="4579938"/>
          <p14:tracePt t="63411" x="2928938" y="4567238"/>
          <p14:tracePt t="63418" x="3092450" y="4567238"/>
          <p14:tracePt t="63427" x="3305175" y="4567238"/>
          <p14:tracePt t="63435" x="3505200" y="4567238"/>
          <p14:tracePt t="63442" x="3667125" y="4567238"/>
          <p14:tracePt t="63450" x="3856038" y="4567238"/>
          <p14:tracePt t="63459" x="4017963" y="4567238"/>
          <p14:tracePt t="63466" x="4156075" y="4567238"/>
          <p14:tracePt t="63475" x="4294188" y="4605338"/>
          <p14:tracePt t="63482" x="4394200" y="4643438"/>
          <p14:tracePt t="63491" x="4468813" y="4667250"/>
          <p14:tracePt t="63498" x="4543425" y="4705350"/>
          <p14:tracePt t="63506" x="4581525" y="4730750"/>
          <p14:tracePt t="63514" x="4606925" y="4756150"/>
          <p14:tracePt t="63522" x="4630738" y="4792663"/>
          <p14:tracePt t="63530" x="4643438" y="4805363"/>
          <p14:tracePt t="63538" x="4643438" y="4843463"/>
          <p14:tracePt t="63546" x="4643438" y="4892675"/>
          <p14:tracePt t="63560" x="4643438" y="4930775"/>
          <p14:tracePt t="63562" x="4643438" y="4956175"/>
          <p14:tracePt t="63571" x="4643438" y="5030788"/>
          <p14:tracePt t="63578" x="4643438" y="5068888"/>
          <p14:tracePt t="63586" x="4643438" y="5130800"/>
          <p14:tracePt t="63594" x="4643438" y="5194300"/>
          <p14:tracePt t="63602" x="4643438" y="5243513"/>
          <p14:tracePt t="63611" x="4643438" y="5305425"/>
          <p14:tracePt t="63619" x="4643438" y="5356225"/>
          <p14:tracePt t="63626" x="4643438" y="5418138"/>
          <p14:tracePt t="63634" x="4594225" y="5507038"/>
          <p14:tracePt t="63642" x="4568825" y="5568950"/>
          <p14:tracePt t="63650" x="4530725" y="5607050"/>
          <p14:tracePt t="63658" x="4481513" y="5681663"/>
          <p14:tracePt t="63666" x="4443413" y="5719763"/>
          <p14:tracePt t="63676" x="4356100" y="5768975"/>
          <p14:tracePt t="63682" x="4318000" y="5794375"/>
          <p14:tracePt t="63692" x="4243388" y="5843588"/>
          <p14:tracePt t="63698" x="4205288" y="5868988"/>
          <p14:tracePt t="63706" x="4130675" y="5907088"/>
          <p14:tracePt t="63714" x="4068763" y="5919788"/>
          <p14:tracePt t="63722" x="3992563" y="5932488"/>
          <p14:tracePt t="63730" x="3930650" y="5969000"/>
          <p14:tracePt t="63738" x="3843338" y="5981700"/>
          <p14:tracePt t="63746" x="3743325" y="5994400"/>
          <p14:tracePt t="63754" x="3654425" y="5994400"/>
          <p14:tracePt t="63762" x="3554413" y="6019800"/>
          <p14:tracePt t="63770" x="3467100" y="6032500"/>
          <p14:tracePt t="63778" x="3417888" y="6032500"/>
          <p14:tracePt t="63786" x="3317875" y="6032500"/>
          <p14:tracePt t="63794" x="3241675" y="6032500"/>
          <p14:tracePt t="63802" x="3179763" y="6032500"/>
          <p14:tracePt t="63811" x="3128963" y="6032500"/>
          <p14:tracePt t="63818" x="3054350" y="6032500"/>
          <p14:tracePt t="63827" x="3003550" y="6032500"/>
          <p14:tracePt t="63834" x="2916238" y="6032500"/>
          <p14:tracePt t="63842" x="2854325" y="6032500"/>
          <p14:tracePt t="63850" x="2803525" y="6032500"/>
          <p14:tracePt t="63859" x="2728913" y="6032500"/>
          <p14:tracePt t="63866" x="2667000" y="6032500"/>
          <p14:tracePt t="63875" x="2578100" y="6032500"/>
          <p14:tracePt t="63882" x="2516188" y="6032500"/>
          <p14:tracePt t="63892" x="2465388" y="6032500"/>
          <p14:tracePt t="63898" x="2390775" y="6032500"/>
          <p14:tracePt t="63906" x="2339975" y="6032500"/>
          <p14:tracePt t="63914" x="2278063" y="6019800"/>
          <p14:tracePt t="63922" x="2216150" y="6007100"/>
          <p14:tracePt t="63930" x="2152650" y="5969000"/>
          <p14:tracePt t="63938" x="2116138" y="5945188"/>
          <p14:tracePt t="63946" x="2078038" y="5945188"/>
          <p14:tracePt t="63954" x="2014538" y="5907088"/>
          <p14:tracePt t="63962" x="1965325" y="5881688"/>
          <p14:tracePt t="63970" x="1914525" y="5856288"/>
          <p14:tracePt t="63978" x="1890713" y="5856288"/>
          <p14:tracePt t="63986" x="1852613" y="5832475"/>
          <p14:tracePt t="63994" x="1778000" y="5832475"/>
          <p14:tracePt t="64002" x="1689100" y="5807075"/>
          <p14:tracePt t="64010" x="1639888" y="5807075"/>
          <p14:tracePt t="64018" x="1539875" y="5794375"/>
          <p14:tracePt t="64026" x="1427163" y="5781675"/>
          <p14:tracePt t="64034" x="1289050" y="5768975"/>
          <p14:tracePt t="64043" x="1139825" y="5732463"/>
          <p14:tracePt t="64050" x="925513" y="5707063"/>
          <p14:tracePt t="64058" x="763588" y="5681663"/>
          <p14:tracePt t="64066" x="576263" y="5656263"/>
          <p14:tracePt t="64075" x="312738" y="5619750"/>
          <p14:tracePt t="64082" x="87313" y="55689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94" y="872344"/>
            <a:ext cx="3455785" cy="1354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294" y="2505670"/>
            <a:ext cx="10457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포인트 </a:t>
            </a:r>
            <a:r>
              <a:rPr lang="en-US" altLang="ko-KR" dirty="0"/>
              <a:t>W0</a:t>
            </a:r>
            <a:r>
              <a:rPr lang="ko-KR" altLang="en-US" dirty="0"/>
              <a:t>에서 </a:t>
            </a:r>
            <a:r>
              <a:rPr lang="en-US" altLang="ko-KR" dirty="0"/>
              <a:t>f</a:t>
            </a:r>
            <a:r>
              <a:rPr lang="ko-KR" altLang="en-US" dirty="0"/>
              <a:t>의 변화율은 </a:t>
            </a:r>
            <a:r>
              <a:rPr lang="en-US" altLang="ko-KR" dirty="0"/>
              <a:t>W</a:t>
            </a:r>
            <a:r>
              <a:rPr lang="ko-KR" altLang="en-US" dirty="0"/>
              <a:t>와 같은 크기의 </a:t>
            </a:r>
            <a:r>
              <a:rPr lang="ko-KR" altLang="en-US" dirty="0" err="1"/>
              <a:t>텐서인</a:t>
            </a:r>
            <a:r>
              <a:rPr lang="ko-KR" altLang="en-US" dirty="0"/>
              <a:t> </a:t>
            </a:r>
            <a:r>
              <a:rPr lang="en-US" altLang="ko-KR" dirty="0"/>
              <a:t>gradient(f)(W0)</a:t>
            </a:r>
          </a:p>
          <a:p>
            <a:r>
              <a:rPr lang="en-US" altLang="ko-KR" dirty="0"/>
              <a:t>-&gt; f(W) = </a:t>
            </a:r>
            <a:r>
              <a:rPr lang="en-US" altLang="ko-KR" dirty="0" err="1"/>
              <a:t>loss_value</a:t>
            </a:r>
            <a:r>
              <a:rPr lang="ko-KR" altLang="en-US" dirty="0"/>
              <a:t>의 </a:t>
            </a:r>
            <a:r>
              <a:rPr lang="ko-KR" altLang="en-US" dirty="0" err="1"/>
              <a:t>그래디언트</a:t>
            </a:r>
            <a:endParaRPr lang="en-US" altLang="ko-KR" dirty="0"/>
          </a:p>
          <a:p>
            <a:r>
              <a:rPr lang="en-US" altLang="ko-KR" dirty="0"/>
              <a:t>-&gt; W0</a:t>
            </a:r>
            <a:r>
              <a:rPr lang="ko-KR" altLang="en-US" dirty="0"/>
              <a:t>에서 </a:t>
            </a:r>
            <a:r>
              <a:rPr lang="en-US" altLang="ko-KR" dirty="0"/>
              <a:t>f(w)</a:t>
            </a:r>
            <a:r>
              <a:rPr lang="ko-KR" altLang="en-US" dirty="0"/>
              <a:t>의 기울기를 나타내는 </a:t>
            </a:r>
            <a:r>
              <a:rPr lang="ko-KR" altLang="en-US" dirty="0" err="1"/>
              <a:t>텐서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55D1224-351F-4D1B-89F6-EF8F909FC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72"/>
    </mc:Choice>
    <mc:Fallback>
      <p:transition spd="slow" advTm="22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" x="2678113" y="3054350"/>
          <p14:tracePt t="393" x="2667000" y="3054350"/>
          <p14:tracePt t="409" x="2667000" y="3041650"/>
          <p14:tracePt t="416" x="2667000" y="3028950"/>
          <p14:tracePt t="425" x="2667000" y="3003550"/>
          <p14:tracePt t="432" x="2667000" y="2990850"/>
          <p14:tracePt t="440" x="2667000" y="2978150"/>
          <p14:tracePt t="448" x="2667000" y="2965450"/>
          <p14:tracePt t="456" x="2667000" y="2952750"/>
          <p14:tracePt t="464" x="2654300" y="2928938"/>
          <p14:tracePt t="480" x="2641600" y="2928938"/>
          <p14:tracePt t="496" x="2641600" y="2916238"/>
          <p14:tracePt t="504" x="2628900" y="2916238"/>
          <p14:tracePt t="520" x="2590800" y="2916238"/>
          <p14:tracePt t="528" x="2578100" y="2916238"/>
          <p14:tracePt t="536" x="2554288" y="2916238"/>
          <p14:tracePt t="544" x="2516188" y="2916238"/>
          <p14:tracePt t="552" x="2452688" y="2928938"/>
          <p14:tracePt t="561" x="2416175" y="2952750"/>
          <p14:tracePt t="568" x="2328863" y="2990850"/>
          <p14:tracePt t="576" x="2265363" y="3003550"/>
          <p14:tracePt t="584" x="2216150" y="3028950"/>
          <p14:tracePt t="592" x="2152650" y="3054350"/>
          <p14:tracePt t="600" x="2078038" y="3090863"/>
          <p14:tracePt t="609" x="2027238" y="3116263"/>
          <p14:tracePt t="616" x="1965325" y="3141663"/>
          <p14:tracePt t="626" x="1914525" y="3141663"/>
          <p14:tracePt t="632" x="1865313" y="3165475"/>
          <p14:tracePt t="640" x="1827213" y="3165475"/>
          <p14:tracePt t="648" x="1790700" y="3178175"/>
          <p14:tracePt t="656" x="1752600" y="3203575"/>
          <p14:tracePt t="664" x="1739900" y="3203575"/>
          <p14:tracePt t="672" x="1727200" y="3203575"/>
          <p14:tracePt t="824" x="1739900" y="3190875"/>
          <p14:tracePt t="832" x="1752600" y="3190875"/>
          <p14:tracePt t="848" x="1765300" y="3178175"/>
          <p14:tracePt t="864" x="1778000" y="3165475"/>
          <p14:tracePt t="944" x="1790700" y="3165475"/>
          <p14:tracePt t="1056" x="1790700" y="3154363"/>
          <p14:tracePt t="1112" x="1790700" y="3141663"/>
          <p14:tracePt t="1464" x="1778000" y="3141663"/>
          <p14:tracePt t="1472" x="1765300" y="3154363"/>
          <p14:tracePt t="1480" x="1739900" y="3178175"/>
          <p14:tracePt t="1496" x="1727200" y="3203575"/>
          <p14:tracePt t="1504" x="1701800" y="3216275"/>
          <p14:tracePt t="1512" x="1689100" y="3241675"/>
          <p14:tracePt t="1520" x="1652588" y="3267075"/>
          <p14:tracePt t="1528" x="1627188" y="3278188"/>
          <p14:tracePt t="1536" x="1601788" y="3316288"/>
          <p14:tracePt t="1544" x="1577975" y="3328988"/>
          <p14:tracePt t="1552" x="1527175" y="3367088"/>
          <p14:tracePt t="1560" x="1501775" y="3378200"/>
          <p14:tracePt t="1568" x="1465263" y="3403600"/>
          <p14:tracePt t="1576" x="1439863" y="3403600"/>
          <p14:tracePt t="1584" x="1376363" y="3403600"/>
          <p14:tracePt t="1592" x="1363663" y="3416300"/>
          <p14:tracePt t="1600" x="1327150" y="3416300"/>
          <p14:tracePt t="1608" x="1289050" y="3416300"/>
          <p14:tracePt t="1616" x="1276350" y="3429000"/>
          <p14:tracePt t="1624" x="1239838" y="3429000"/>
          <p14:tracePt t="1632" x="1214438" y="3429000"/>
          <p14:tracePt t="1641" x="1189038" y="3429000"/>
          <p14:tracePt t="1648" x="1163638" y="3429000"/>
          <p14:tracePt t="1658" x="1139825" y="3429000"/>
          <p14:tracePt t="1664" x="1127125" y="3429000"/>
          <p14:tracePt t="1680" x="1101725" y="3416300"/>
          <p14:tracePt t="1688" x="1076325" y="3390900"/>
          <p14:tracePt t="1696" x="1063625" y="3378200"/>
          <p14:tracePt t="1704" x="1063625" y="3354388"/>
          <p14:tracePt t="1712" x="1050925" y="3316288"/>
          <p14:tracePt t="1720" x="1038225" y="3241675"/>
          <p14:tracePt t="1728" x="1027113" y="3203575"/>
          <p14:tracePt t="1736" x="1027113" y="3154363"/>
          <p14:tracePt t="1744" x="1027113" y="3103563"/>
          <p14:tracePt t="1752" x="1027113" y="3054350"/>
          <p14:tracePt t="1760" x="1027113" y="2990850"/>
          <p14:tracePt t="1768" x="1027113" y="2952750"/>
          <p14:tracePt t="1776" x="1027113" y="2903538"/>
          <p14:tracePt t="1784" x="1027113" y="2865438"/>
          <p14:tracePt t="1792" x="1027113" y="2840038"/>
          <p14:tracePt t="1800" x="1038225" y="2803525"/>
          <p14:tracePt t="1808" x="1038225" y="2778125"/>
          <p14:tracePt t="1816" x="1050925" y="2765425"/>
          <p14:tracePt t="1824" x="1050925" y="2728913"/>
          <p14:tracePt t="1832" x="1076325" y="2703513"/>
          <p14:tracePt t="1848" x="1076325" y="2678113"/>
          <p14:tracePt t="1864" x="1089025" y="2665413"/>
          <p14:tracePt t="1872" x="1101725" y="2652713"/>
          <p14:tracePt t="2384" x="1101725" y="2665413"/>
          <p14:tracePt t="2392" x="1101725" y="2678113"/>
          <p14:tracePt t="2416" x="1101725" y="2690813"/>
          <p14:tracePt t="2432" x="1101725" y="2716213"/>
          <p14:tracePt t="2464" x="1089025" y="2740025"/>
          <p14:tracePt t="2488" x="1089025" y="2752725"/>
          <p14:tracePt t="2584" x="1114425" y="2752725"/>
          <p14:tracePt t="2592" x="1150938" y="2752725"/>
          <p14:tracePt t="2600" x="1227138" y="2728913"/>
          <p14:tracePt t="2608" x="1252538" y="2716213"/>
          <p14:tracePt t="2616" x="1314450" y="2690813"/>
          <p14:tracePt t="2624" x="1376363" y="2665413"/>
          <p14:tracePt t="2632" x="1427163" y="2665413"/>
          <p14:tracePt t="2640" x="1514475" y="2627313"/>
          <p14:tracePt t="2648" x="1552575" y="2616200"/>
          <p14:tracePt t="2656" x="1614488" y="2603500"/>
          <p14:tracePt t="2664" x="1689100" y="2578100"/>
          <p14:tracePt t="2673" x="1739900" y="2565400"/>
          <p14:tracePt t="2680" x="1790700" y="2540000"/>
          <p14:tracePt t="2690" x="1852613" y="2527300"/>
          <p14:tracePt t="2696" x="1878013" y="2527300"/>
          <p14:tracePt t="2704" x="1890713" y="2516188"/>
          <p14:tracePt t="2712" x="1927225" y="2516188"/>
          <p14:tracePt t="2720" x="1939925" y="2503488"/>
          <p14:tracePt t="2728" x="1952625" y="2503488"/>
          <p14:tracePt t="2736" x="1978025" y="2503488"/>
          <p14:tracePt t="2832" x="1965325" y="2527300"/>
          <p14:tracePt t="2840" x="1952625" y="2552700"/>
          <p14:tracePt t="2848" x="1952625" y="2578100"/>
          <p14:tracePt t="2856" x="1914525" y="2603500"/>
          <p14:tracePt t="2872" x="1914525" y="2616200"/>
          <p14:tracePt t="2880" x="1903413" y="2627313"/>
          <p14:tracePt t="2890" x="1878013" y="2665413"/>
          <p14:tracePt t="2896" x="1865313" y="2678113"/>
          <p14:tracePt t="2904" x="1839913" y="2716213"/>
          <p14:tracePt t="2912" x="1814513" y="2752725"/>
          <p14:tracePt t="2920" x="1778000" y="2790825"/>
          <p14:tracePt t="2928" x="1727200" y="2816225"/>
          <p14:tracePt t="2936" x="1677988" y="2840038"/>
          <p14:tracePt t="2944" x="1639888" y="2840038"/>
          <p14:tracePt t="2958" x="1577975" y="2840038"/>
          <p14:tracePt t="2960" x="1527175" y="2840038"/>
          <p14:tracePt t="2968" x="1514475" y="2840038"/>
          <p14:tracePt t="3408" x="1527175" y="2840038"/>
          <p14:tracePt t="3432" x="1539875" y="2840038"/>
          <p14:tracePt t="3504" x="1552575" y="2840038"/>
          <p14:tracePt t="3512" x="1565275" y="2840038"/>
          <p14:tracePt t="3528" x="1577975" y="2852738"/>
          <p14:tracePt t="3544" x="1577975" y="2878138"/>
          <p14:tracePt t="3552" x="1589088" y="2890838"/>
          <p14:tracePt t="3560" x="1601788" y="2903538"/>
          <p14:tracePt t="3568" x="1601788" y="2916238"/>
          <p14:tracePt t="3584" x="1601788" y="2928938"/>
          <p14:tracePt t="3592" x="1614488" y="2941638"/>
          <p14:tracePt t="3672" x="1627188" y="2941638"/>
          <p14:tracePt t="3776" x="1652588" y="2941638"/>
          <p14:tracePt t="3824" x="1665288" y="2941638"/>
          <p14:tracePt t="3848" x="1689100" y="2941638"/>
          <p14:tracePt t="3864" x="1701800" y="2941638"/>
          <p14:tracePt t="3872" x="1727200" y="2941638"/>
          <p14:tracePt t="3896" x="1739900" y="2941638"/>
          <p14:tracePt t="3912" x="1765300" y="2941638"/>
          <p14:tracePt t="3928" x="1778000" y="2941638"/>
          <p14:tracePt t="3952" x="1801813" y="2941638"/>
          <p14:tracePt t="3959" x="1814513" y="2941638"/>
          <p14:tracePt t="3968" x="1839913" y="2941638"/>
          <p14:tracePt t="3975" x="1852613" y="2941638"/>
          <p14:tracePt t="3983" x="1865313" y="2941638"/>
          <p14:tracePt t="3992" x="1890713" y="2941638"/>
          <p14:tracePt t="4000" x="1927225" y="2941638"/>
          <p14:tracePt t="4007" x="1939925" y="2941638"/>
          <p14:tracePt t="4016" x="1965325" y="2941638"/>
          <p14:tracePt t="4024" x="1978025" y="2941638"/>
          <p14:tracePt t="4032" x="2014538" y="2941638"/>
          <p14:tracePt t="4040" x="2039938" y="2941638"/>
          <p14:tracePt t="4048" x="2078038" y="2941638"/>
          <p14:tracePt t="4056" x="2116138" y="2941638"/>
          <p14:tracePt t="4064" x="2152650" y="2941638"/>
          <p14:tracePt t="4072" x="2178050" y="2941638"/>
          <p14:tracePt t="4080" x="2216150" y="2941638"/>
          <p14:tracePt t="4088" x="2239963" y="2941638"/>
          <p14:tracePt t="4096" x="2252663" y="2928938"/>
          <p14:tracePt t="4105" x="2278063" y="2928938"/>
          <p14:tracePt t="4112" x="2303463" y="2916238"/>
          <p14:tracePt t="4136" x="2316163" y="2916238"/>
          <p14:tracePt t="4152" x="2328863" y="2916238"/>
          <p14:tracePt t="4160" x="2339975" y="2903538"/>
          <p14:tracePt t="4224" x="2352675" y="2890838"/>
          <p14:tracePt t="4240" x="2352675" y="2878138"/>
          <p14:tracePt t="4304" x="2365375" y="2865438"/>
          <p14:tracePt t="4312" x="2365375" y="2852738"/>
          <p14:tracePt t="4320" x="2365375" y="2840038"/>
          <p14:tracePt t="4328" x="2365375" y="2816225"/>
          <p14:tracePt t="4338" x="2365375" y="2790825"/>
          <p14:tracePt t="4344" x="2378075" y="2778125"/>
          <p14:tracePt t="4352" x="2378075" y="2765425"/>
          <p14:tracePt t="4360" x="2378075" y="2740025"/>
          <p14:tracePt t="4368" x="2378075" y="2716213"/>
          <p14:tracePt t="4376" x="2378075" y="2690813"/>
          <p14:tracePt t="4384" x="2378075" y="2678113"/>
          <p14:tracePt t="4392" x="2378075" y="2652713"/>
          <p14:tracePt t="4400" x="2378075" y="2627313"/>
          <p14:tracePt t="4416" x="2378075" y="2603500"/>
          <p14:tracePt t="4424" x="2378075" y="2590800"/>
          <p14:tracePt t="4448" x="2378075" y="2578100"/>
          <p14:tracePt t="4472" x="2378075" y="2565400"/>
          <p14:tracePt t="4488" x="2378075" y="2552700"/>
          <p14:tracePt t="4504" x="2352675" y="2540000"/>
          <p14:tracePt t="4512" x="2339975" y="2540000"/>
          <p14:tracePt t="4521" x="2303463" y="2540000"/>
          <p14:tracePt t="4528" x="2278063" y="2540000"/>
          <p14:tracePt t="4538" x="2239963" y="2540000"/>
          <p14:tracePt t="4544" x="2216150" y="2540000"/>
          <p14:tracePt t="4552" x="2203450" y="2540000"/>
          <p14:tracePt t="4560" x="2152650" y="2540000"/>
          <p14:tracePt t="4568" x="2127250" y="2540000"/>
          <p14:tracePt t="4576" x="2103438" y="2540000"/>
          <p14:tracePt t="4584" x="2078038" y="2540000"/>
          <p14:tracePt t="4592" x="2052638" y="2540000"/>
          <p14:tracePt t="4600" x="2027238" y="2540000"/>
          <p14:tracePt t="4608" x="2014538" y="2552700"/>
          <p14:tracePt t="4616" x="2003425" y="2565400"/>
          <p14:tracePt t="4624" x="1990725" y="2565400"/>
          <p14:tracePt t="4632" x="1978025" y="2578100"/>
          <p14:tracePt t="4640" x="1978025" y="2590800"/>
          <p14:tracePt t="4648" x="1952625" y="2616200"/>
          <p14:tracePt t="4656" x="1939925" y="2616200"/>
          <p14:tracePt t="4664" x="1927225" y="2627313"/>
          <p14:tracePt t="4672" x="1927225" y="2652713"/>
          <p14:tracePt t="4680" x="1890713" y="2690813"/>
          <p14:tracePt t="4688" x="1890713" y="2716213"/>
          <p14:tracePt t="4696" x="1865313" y="2752725"/>
          <p14:tracePt t="4704" x="1852613" y="2778125"/>
          <p14:tracePt t="4712" x="1839913" y="2790825"/>
          <p14:tracePt t="4721" x="1827213" y="2816225"/>
          <p14:tracePt t="4737" x="1827213" y="2840038"/>
          <p14:tracePt t="4744" x="1827213" y="2852738"/>
          <p14:tracePt t="4768" x="1827213" y="2865438"/>
          <p14:tracePt t="4784" x="1827213" y="2878138"/>
          <p14:tracePt t="4800" x="1827213" y="2890838"/>
          <p14:tracePt t="4816" x="1827213" y="2903538"/>
          <p14:tracePt t="4824" x="1839913" y="2916238"/>
          <p14:tracePt t="4840" x="1865313" y="2916238"/>
          <p14:tracePt t="4848" x="1890713" y="2916238"/>
          <p14:tracePt t="4864" x="1927225" y="2916238"/>
          <p14:tracePt t="4872" x="1952625" y="2916238"/>
          <p14:tracePt t="4880" x="1965325" y="2916238"/>
          <p14:tracePt t="4888" x="2003425" y="2916238"/>
          <p14:tracePt t="4896" x="2039938" y="2916238"/>
          <p14:tracePt t="4904" x="2078038" y="2916238"/>
          <p14:tracePt t="4912" x="2116138" y="2916238"/>
          <p14:tracePt t="4920" x="2139950" y="2916238"/>
          <p14:tracePt t="4928" x="2165350" y="2916238"/>
          <p14:tracePt t="4937" x="2190750" y="2916238"/>
          <p14:tracePt t="4944" x="2203450" y="2916238"/>
          <p14:tracePt t="4955" x="2228850" y="2916238"/>
          <p14:tracePt t="4960" x="2265363" y="2916238"/>
          <p14:tracePt t="4968" x="2278063" y="2916238"/>
          <p14:tracePt t="4984" x="2303463" y="2916238"/>
          <p14:tracePt t="5008" x="2316163" y="2916238"/>
          <p14:tracePt t="5024" x="2328863" y="2916238"/>
          <p14:tracePt t="5032" x="2339975" y="2903538"/>
          <p14:tracePt t="5048" x="2352675" y="2878138"/>
          <p14:tracePt t="5056" x="2365375" y="2878138"/>
          <p14:tracePt t="5064" x="2365375" y="2865438"/>
          <p14:tracePt t="5080" x="2365375" y="2852738"/>
          <p14:tracePt t="5088" x="2365375" y="2828925"/>
          <p14:tracePt t="5096" x="2378075" y="2828925"/>
          <p14:tracePt t="5104" x="2378075" y="2816225"/>
          <p14:tracePt t="5112" x="2378075" y="2790825"/>
          <p14:tracePt t="5120" x="2390775" y="2765425"/>
          <p14:tracePt t="5128" x="2390775" y="2752725"/>
          <p14:tracePt t="5144" x="2390775" y="2740025"/>
          <p14:tracePt t="5153" x="2390775" y="2716213"/>
          <p14:tracePt t="5168" x="2403475" y="2703513"/>
          <p14:tracePt t="5184" x="2403475" y="2678113"/>
          <p14:tracePt t="5200" x="2403475" y="2665413"/>
          <p14:tracePt t="5208" x="2403475" y="2640013"/>
          <p14:tracePt t="5224" x="2403475" y="2627313"/>
          <p14:tracePt t="5240" x="2403475" y="2603500"/>
          <p14:tracePt t="5256" x="2403475" y="2590800"/>
          <p14:tracePt t="5264" x="2403475" y="2565400"/>
          <p14:tracePt t="5280" x="2403475" y="2552700"/>
          <p14:tracePt t="5296" x="2403475" y="2540000"/>
          <p14:tracePt t="5304" x="2403475" y="2527300"/>
          <p14:tracePt t="5312" x="2403475" y="2516188"/>
          <p14:tracePt t="5344" x="2390775" y="2503488"/>
          <p14:tracePt t="5360" x="2378075" y="2503488"/>
          <p14:tracePt t="5376" x="2365375" y="2503488"/>
          <p14:tracePt t="5392" x="2352675" y="2503488"/>
          <p14:tracePt t="5400" x="2339975" y="2503488"/>
          <p14:tracePt t="5408" x="2328863" y="2503488"/>
          <p14:tracePt t="5424" x="2316163" y="2527300"/>
          <p14:tracePt t="5432" x="2316163" y="2565400"/>
          <p14:tracePt t="5440" x="2316163" y="2578100"/>
          <p14:tracePt t="5448" x="2316163" y="2616200"/>
          <p14:tracePt t="5456" x="2316163" y="2652713"/>
          <p14:tracePt t="5464" x="2316163" y="2690813"/>
          <p14:tracePt t="5472" x="2316163" y="2716213"/>
          <p14:tracePt t="5480" x="2328863" y="2765425"/>
          <p14:tracePt t="5488" x="2352675" y="2790825"/>
          <p14:tracePt t="5496" x="2390775" y="2828925"/>
          <p14:tracePt t="5504" x="2428875" y="2852738"/>
          <p14:tracePt t="5512" x="2465388" y="2878138"/>
          <p14:tracePt t="5520" x="2516188" y="2928938"/>
          <p14:tracePt t="5528" x="2541588" y="2941638"/>
          <p14:tracePt t="5536" x="2578100" y="2978150"/>
          <p14:tracePt t="5544" x="2590800" y="2978150"/>
          <p14:tracePt t="5553" x="2654300" y="3003550"/>
          <p14:tracePt t="5560" x="2678113" y="3016250"/>
          <p14:tracePt t="5570" x="2690813" y="3016250"/>
          <p14:tracePt t="5576" x="2716213" y="3028950"/>
          <p14:tracePt t="5584" x="2741613" y="3028950"/>
          <p14:tracePt t="5592" x="2767013" y="3028950"/>
          <p14:tracePt t="5600" x="2778125" y="3028950"/>
          <p14:tracePt t="5608" x="2790825" y="3028950"/>
          <p14:tracePt t="5616" x="2816225" y="3028950"/>
          <p14:tracePt t="5632" x="2828925" y="3028950"/>
          <p14:tracePt t="5640" x="2841625" y="3028950"/>
          <p14:tracePt t="5648" x="2854325" y="3028950"/>
          <p14:tracePt t="5664" x="2867025" y="3028950"/>
          <p14:tracePt t="5680" x="2879725" y="3028950"/>
          <p14:tracePt t="5712" x="2890838" y="3016250"/>
          <p14:tracePt t="5744" x="2890838" y="3003550"/>
          <p14:tracePt t="5760" x="2890838" y="2990850"/>
          <p14:tracePt t="5769" x="2890838" y="2978150"/>
          <p14:tracePt t="5928" x="2890838" y="2965450"/>
          <p14:tracePt t="5944" x="2890838" y="2952750"/>
          <p14:tracePt t="5976" x="2890838" y="2941638"/>
          <p14:tracePt t="5985" x="2903538" y="2928938"/>
          <p14:tracePt t="6000" x="2928938" y="2916238"/>
          <p14:tracePt t="6008" x="2967038" y="2903538"/>
          <p14:tracePt t="6016" x="2979738" y="2903538"/>
          <p14:tracePt t="6024" x="3016250" y="2890838"/>
          <p14:tracePt t="6032" x="3041650" y="2890838"/>
          <p14:tracePt t="6040" x="3067050" y="2878138"/>
          <p14:tracePt t="6048" x="3103563" y="2878138"/>
          <p14:tracePt t="6056" x="3128963" y="2878138"/>
          <p14:tracePt t="6064" x="3154363" y="2878138"/>
          <p14:tracePt t="6072" x="3179763" y="2878138"/>
          <p14:tracePt t="6080" x="3192463" y="2878138"/>
          <p14:tracePt t="6088" x="3205163" y="2878138"/>
          <p14:tracePt t="6096" x="3216275" y="2878138"/>
          <p14:tracePt t="6112" x="3228975" y="2878138"/>
          <p14:tracePt t="6448" x="3241675" y="2878138"/>
          <p14:tracePt t="6456" x="3254375" y="2878138"/>
          <p14:tracePt t="6464" x="3267075" y="2878138"/>
          <p14:tracePt t="6472" x="3279775" y="2878138"/>
          <p14:tracePt t="6480" x="3305175" y="2852738"/>
          <p14:tracePt t="6488" x="3341688" y="2852738"/>
          <p14:tracePt t="6496" x="3367088" y="2852738"/>
          <p14:tracePt t="6504" x="3417888" y="2840038"/>
          <p14:tracePt t="6512" x="3467100" y="2840038"/>
          <p14:tracePt t="6520" x="3505200" y="2840038"/>
          <p14:tracePt t="6528" x="3567113" y="2840038"/>
          <p14:tracePt t="6536" x="3617913" y="2840038"/>
          <p14:tracePt t="6544" x="3692525" y="2840038"/>
          <p14:tracePt t="6552" x="3730625" y="2840038"/>
          <p14:tracePt t="6560" x="3805238" y="2840038"/>
          <p14:tracePt t="6568" x="3843338" y="2840038"/>
          <p14:tracePt t="6576" x="3879850" y="2840038"/>
          <p14:tracePt t="6585" x="3917950" y="2852738"/>
          <p14:tracePt t="6592" x="3956050" y="2865438"/>
          <p14:tracePt t="6602" x="3992563" y="2878138"/>
          <p14:tracePt t="6616" x="4005263" y="2878138"/>
          <p14:tracePt t="6632" x="4017963" y="2903538"/>
          <p14:tracePt t="6664" x="4030663" y="2903538"/>
          <p14:tracePt t="6680" x="4043363" y="2903538"/>
          <p14:tracePt t="6688" x="4043363" y="2890838"/>
          <p14:tracePt t="6744" x="4043363" y="2865438"/>
          <p14:tracePt t="6752" x="4030663" y="2890838"/>
          <p14:tracePt t="7128" x="4056063" y="2890838"/>
          <p14:tracePt t="7144" x="4068763" y="2890838"/>
          <p14:tracePt t="7152" x="4092575" y="2890838"/>
          <p14:tracePt t="7168" x="4117975" y="2890838"/>
          <p14:tracePt t="7176" x="4130675" y="2890838"/>
          <p14:tracePt t="7184" x="4156075" y="2890838"/>
          <p14:tracePt t="7192" x="4181475" y="2890838"/>
          <p14:tracePt t="7201" x="4192588" y="2890838"/>
          <p14:tracePt t="7208" x="4205288" y="2890838"/>
          <p14:tracePt t="7218" x="4243388" y="2890838"/>
          <p14:tracePt t="7224" x="4268788" y="2890838"/>
          <p14:tracePt t="7232" x="4305300" y="2903538"/>
          <p14:tracePt t="7240" x="4356100" y="2903538"/>
          <p14:tracePt t="7248" x="4394200" y="2916238"/>
          <p14:tracePt t="7256" x="4430713" y="2916238"/>
          <p14:tracePt t="7264" x="4456113" y="2916238"/>
          <p14:tracePt t="7272" x="4506913" y="2928938"/>
          <p14:tracePt t="7280" x="4543425" y="2928938"/>
          <p14:tracePt t="7288" x="4568825" y="2941638"/>
          <p14:tracePt t="7296" x="4606925" y="2952750"/>
          <p14:tracePt t="7304" x="4643438" y="2965450"/>
          <p14:tracePt t="7320" x="4681538" y="2978150"/>
          <p14:tracePt t="7328" x="4694238" y="2978150"/>
          <p14:tracePt t="7336" x="4706938" y="2978150"/>
          <p14:tracePt t="7376" x="4706938" y="2990850"/>
          <p14:tracePt t="7384" x="4719638" y="2990850"/>
          <p14:tracePt t="7392" x="4719638" y="3003550"/>
          <p14:tracePt t="7408" x="4743450" y="3016250"/>
          <p14:tracePt t="7418" x="4756150" y="3016250"/>
          <p14:tracePt t="7424" x="4781550" y="3016250"/>
          <p14:tracePt t="7432" x="4794250" y="3016250"/>
          <p14:tracePt t="7440" x="4819650" y="3016250"/>
          <p14:tracePt t="7448" x="4832350" y="3016250"/>
          <p14:tracePt t="7456" x="4843463" y="3016250"/>
          <p14:tracePt t="7464" x="4894263" y="3041650"/>
          <p14:tracePt t="7480" x="4932363" y="3041650"/>
          <p14:tracePt t="7488" x="4945063" y="3041650"/>
          <p14:tracePt t="7496" x="4968875" y="3054350"/>
          <p14:tracePt t="7504" x="4981575" y="3054350"/>
          <p14:tracePt t="7512" x="5006975" y="3054350"/>
          <p14:tracePt t="7520" x="5057775" y="3054350"/>
          <p14:tracePt t="7528" x="5068888" y="3054350"/>
          <p14:tracePt t="7536" x="5094288" y="3054350"/>
          <p14:tracePt t="7552" x="5119688" y="3054350"/>
          <p14:tracePt t="7560" x="5132388" y="3054350"/>
          <p14:tracePt t="7568" x="5145088" y="3054350"/>
          <p14:tracePt t="7592" x="5157788" y="3054350"/>
          <p14:tracePt t="7601" x="5170488" y="3054350"/>
          <p14:tracePt t="7800" x="5181600" y="3054350"/>
          <p14:tracePt t="7808" x="5194300" y="3054350"/>
          <p14:tracePt t="7824" x="5207000" y="3054350"/>
          <p14:tracePt t="7856" x="5219700" y="3054350"/>
          <p14:tracePt t="7872" x="5232400" y="3054350"/>
          <p14:tracePt t="7880" x="5245100" y="3054350"/>
          <p14:tracePt t="7888" x="5270500" y="3054350"/>
          <p14:tracePt t="7896" x="5294313" y="3054350"/>
          <p14:tracePt t="7912" x="5332413" y="3054350"/>
          <p14:tracePt t="7920" x="5345113" y="3054350"/>
          <p14:tracePt t="7928" x="5383213" y="3054350"/>
          <p14:tracePt t="7936" x="5407025" y="3054350"/>
          <p14:tracePt t="7944" x="5445125" y="3065463"/>
          <p14:tracePt t="7952" x="5483225" y="3065463"/>
          <p14:tracePt t="7960" x="5519738" y="3090863"/>
          <p14:tracePt t="7968" x="5532438" y="3090863"/>
          <p14:tracePt t="7976" x="5557838" y="3090863"/>
          <p14:tracePt t="7984" x="5583238" y="3090863"/>
          <p14:tracePt t="7992" x="5619750" y="3090863"/>
          <p14:tracePt t="8008" x="5645150" y="3090863"/>
          <p14:tracePt t="8017" x="5657850" y="3090863"/>
          <p14:tracePt t="8024" x="5683250" y="3090863"/>
          <p14:tracePt t="8040" x="5695950" y="3090863"/>
          <p14:tracePt t="8056" x="5719763" y="3090863"/>
          <p14:tracePt t="8064" x="5732463" y="3090863"/>
          <p14:tracePt t="8080" x="5745163" y="3090863"/>
          <p14:tracePt t="8088" x="5757863" y="3090863"/>
          <p14:tracePt t="8104" x="5770563" y="3090863"/>
          <p14:tracePt t="8232" x="5783263" y="3090863"/>
          <p14:tracePt t="8256" x="5808663" y="3090863"/>
          <p14:tracePt t="8312" x="5821363" y="3078163"/>
          <p14:tracePt t="8320" x="5832475" y="3065463"/>
          <p14:tracePt t="8344" x="5845175" y="3054350"/>
          <p14:tracePt t="8352" x="5870575" y="3054350"/>
          <p14:tracePt t="8368" x="5883275" y="3054350"/>
          <p14:tracePt t="8376" x="5908675" y="3041650"/>
          <p14:tracePt t="8384" x="5932488" y="3041650"/>
          <p14:tracePt t="8392" x="5970588" y="3016250"/>
          <p14:tracePt t="8400" x="5995988" y="3016250"/>
          <p14:tracePt t="8408" x="6021388" y="3016250"/>
          <p14:tracePt t="8416" x="6057900" y="3003550"/>
          <p14:tracePt t="8424" x="6070600" y="2990850"/>
          <p14:tracePt t="8433" x="6108700" y="2990850"/>
          <p14:tracePt t="8440" x="6121400" y="2978150"/>
          <p14:tracePt t="8450" x="6134100" y="2978150"/>
          <p14:tracePt t="8464" x="6146800" y="2965450"/>
          <p14:tracePt t="8616" x="6157913" y="2965450"/>
          <p14:tracePt t="8664" x="6170613" y="2965450"/>
          <p14:tracePt t="8680" x="6170613" y="2952750"/>
          <p14:tracePt t="8744" x="6170613" y="2941638"/>
          <p14:tracePt t="8760" x="6183313" y="2941638"/>
          <p14:tracePt t="8768" x="6196013" y="2928938"/>
          <p14:tracePt t="8816" x="6208713" y="2916238"/>
          <p14:tracePt t="8840" x="6221413" y="2916238"/>
          <p14:tracePt t="8848" x="6221413" y="2903538"/>
          <p14:tracePt t="8864" x="6246813" y="2903538"/>
          <p14:tracePt t="8872" x="6259513" y="2903538"/>
          <p14:tracePt t="8880" x="6283325" y="2903538"/>
          <p14:tracePt t="8888" x="6308725" y="2903538"/>
          <p14:tracePt t="8896" x="6334125" y="2890838"/>
          <p14:tracePt t="8904" x="6370638" y="2890838"/>
          <p14:tracePt t="8912" x="6408738" y="2890838"/>
          <p14:tracePt t="8920" x="6446838" y="2890838"/>
          <p14:tracePt t="8928" x="6483350" y="2890838"/>
          <p14:tracePt t="8936" x="6534150" y="2890838"/>
          <p14:tracePt t="8944" x="6584950" y="2890838"/>
          <p14:tracePt t="8952" x="6634163" y="2890838"/>
          <p14:tracePt t="8960" x="6684963" y="2890838"/>
          <p14:tracePt t="8968" x="6734175" y="2890838"/>
          <p14:tracePt t="8976" x="6746875" y="2890838"/>
          <p14:tracePt t="8984" x="6772275" y="2890838"/>
          <p14:tracePt t="8992" x="6784975" y="2890838"/>
          <p14:tracePt t="9000" x="6808788" y="2890838"/>
          <p14:tracePt t="9008" x="6821488" y="2890838"/>
          <p14:tracePt t="9016" x="6834188" y="2890838"/>
          <p14:tracePt t="9024" x="6846888" y="2890838"/>
          <p14:tracePt t="9048" x="6859588" y="2890838"/>
          <p14:tracePt t="9720" x="6859588" y="2903538"/>
          <p14:tracePt t="9728" x="6872288" y="2928938"/>
          <p14:tracePt t="9736" x="6884988" y="2928938"/>
          <p14:tracePt t="9744" x="6946900" y="2941638"/>
          <p14:tracePt t="9752" x="7010400" y="2952750"/>
          <p14:tracePt t="9760" x="7059613" y="2952750"/>
          <p14:tracePt t="9768" x="7110413" y="2965450"/>
          <p14:tracePt t="9776" x="7197725" y="2990850"/>
          <p14:tracePt t="9784" x="7297738" y="3003550"/>
          <p14:tracePt t="9792" x="7359650" y="3003550"/>
          <p14:tracePt t="9800" x="7423150" y="3003550"/>
          <p14:tracePt t="9808" x="7497763" y="3016250"/>
          <p14:tracePt t="9816" x="7523163" y="3016250"/>
          <p14:tracePt t="9824" x="7572375" y="3028950"/>
          <p14:tracePt t="9832" x="7585075" y="3041650"/>
          <p14:tracePt t="9840" x="7610475" y="3041650"/>
          <p14:tracePt t="10080" x="7623175" y="3041650"/>
          <p14:tracePt t="10096" x="7635875" y="3041650"/>
          <p14:tracePt t="10112" x="7635875" y="3028950"/>
          <p14:tracePt t="10120" x="7661275" y="2990850"/>
          <p14:tracePt t="10128" x="7673975" y="2965450"/>
          <p14:tracePt t="10136" x="7685088" y="2952750"/>
          <p14:tracePt t="10144" x="7685088" y="2928938"/>
          <p14:tracePt t="10152" x="7697788" y="2916238"/>
          <p14:tracePt t="10160" x="7710488" y="2903538"/>
          <p14:tracePt t="10168" x="7710488" y="2878138"/>
          <p14:tracePt t="10176" x="7723188" y="2878138"/>
          <p14:tracePt t="10184" x="7723188" y="2865438"/>
          <p14:tracePt t="10192" x="7735888" y="2852738"/>
          <p14:tracePt t="10200" x="7735888" y="2840038"/>
          <p14:tracePt t="10208" x="7748588" y="2816225"/>
          <p14:tracePt t="10216" x="7761288" y="2803525"/>
          <p14:tracePt t="10224" x="7761288" y="2790825"/>
          <p14:tracePt t="10240" x="7761288" y="2778125"/>
          <p14:tracePt t="10248" x="7761288" y="2765425"/>
          <p14:tracePt t="10256" x="7773988" y="2752725"/>
          <p14:tracePt t="10280" x="7785100" y="2740025"/>
          <p14:tracePt t="10312" x="7785100" y="2728913"/>
          <p14:tracePt t="10352" x="7797800" y="2716213"/>
          <p14:tracePt t="10376" x="7810500" y="2703513"/>
          <p14:tracePt t="10560" x="7823200" y="2716213"/>
          <p14:tracePt t="10568" x="7823200" y="2728913"/>
          <p14:tracePt t="10576" x="7823200" y="2740025"/>
          <p14:tracePt t="10584" x="7823200" y="2765425"/>
          <p14:tracePt t="10592" x="7835900" y="2765425"/>
          <p14:tracePt t="10600" x="7848600" y="2790825"/>
          <p14:tracePt t="10608" x="7848600" y="2803525"/>
          <p14:tracePt t="10616" x="7861300" y="2816225"/>
          <p14:tracePt t="10624" x="7874000" y="2828925"/>
          <p14:tracePt t="10632" x="7874000" y="2840038"/>
          <p14:tracePt t="10640" x="7874000" y="2852738"/>
          <p14:tracePt t="10648" x="7874000" y="2865438"/>
          <p14:tracePt t="10672" x="7874000" y="2878138"/>
          <p14:tracePt t="10680" x="7897813" y="2890838"/>
          <p14:tracePt t="10712" x="7897813" y="2903538"/>
          <p14:tracePt t="10728" x="7910513" y="2903538"/>
          <p14:tracePt t="10744" x="7910513" y="2916238"/>
          <p14:tracePt t="10752" x="7923213" y="2916238"/>
          <p14:tracePt t="10760" x="7923213" y="2928938"/>
          <p14:tracePt t="10768" x="7948613" y="2928938"/>
          <p14:tracePt t="10776" x="7961313" y="2928938"/>
          <p14:tracePt t="10784" x="7974013" y="2928938"/>
          <p14:tracePt t="10792" x="7986713" y="2928938"/>
          <p14:tracePt t="10800" x="8010525" y="2928938"/>
          <p14:tracePt t="10808" x="8023225" y="2928938"/>
          <p14:tracePt t="10816" x="8048625" y="2928938"/>
          <p14:tracePt t="10824" x="8061325" y="2928938"/>
          <p14:tracePt t="10832" x="8099425" y="2916238"/>
          <p14:tracePt t="10840" x="8110538" y="2903538"/>
          <p14:tracePt t="10848" x="8148638" y="2903538"/>
          <p14:tracePt t="10856" x="8161338" y="2878138"/>
          <p14:tracePt t="10872" x="8186738" y="2878138"/>
          <p14:tracePt t="10880" x="8212138" y="2865438"/>
          <p14:tracePt t="10896" x="8223250" y="2852738"/>
          <p14:tracePt t="10976" x="8223250" y="2840038"/>
          <p14:tracePt t="11344" x="8235950" y="2828925"/>
          <p14:tracePt t="11360" x="8235950" y="2816225"/>
          <p14:tracePt t="11376" x="8248650" y="2803525"/>
          <p14:tracePt t="11392" x="8261350" y="2790825"/>
          <p14:tracePt t="11416" x="8274050" y="2790825"/>
          <p14:tracePt t="11432" x="8274050" y="2778125"/>
          <p14:tracePt t="11440" x="8286750" y="2765425"/>
          <p14:tracePt t="11472" x="8286750" y="2752725"/>
          <p14:tracePt t="11496" x="8299450" y="2740025"/>
          <p14:tracePt t="11512" x="8299450" y="2728913"/>
          <p14:tracePt t="11528" x="8299450" y="2716213"/>
          <p14:tracePt t="11536" x="8299450" y="2690813"/>
          <p14:tracePt t="11552" x="8299450" y="2678113"/>
          <p14:tracePt t="11560" x="8299450" y="2652713"/>
          <p14:tracePt t="11576" x="8299450" y="2627313"/>
          <p14:tracePt t="11584" x="8299450" y="2603500"/>
          <p14:tracePt t="11592" x="8286750" y="2590800"/>
          <p14:tracePt t="11600" x="8261350" y="2565400"/>
          <p14:tracePt t="11616" x="8261350" y="2552700"/>
          <p14:tracePt t="11624" x="8248650" y="2552700"/>
          <p14:tracePt t="11632" x="8248650" y="2527300"/>
          <p14:tracePt t="11640" x="8212138" y="2503488"/>
          <p14:tracePt t="11656" x="8212138" y="2490788"/>
          <p14:tracePt t="11664" x="8186738" y="2478088"/>
          <p14:tracePt t="11680" x="8174038" y="2478088"/>
          <p14:tracePt t="11688" x="8148638" y="2465388"/>
          <p14:tracePt t="11704" x="8123238" y="2452688"/>
          <p14:tracePt t="11720" x="8110538" y="2452688"/>
          <p14:tracePt t="11729" x="8086725" y="2452688"/>
          <p14:tracePt t="11736" x="8061325" y="2452688"/>
          <p14:tracePt t="11746" x="8023225" y="2452688"/>
          <p14:tracePt t="11752" x="7999413" y="2452688"/>
          <p14:tracePt t="11760" x="7961313" y="2452688"/>
          <p14:tracePt t="11768" x="7897813" y="2452688"/>
          <p14:tracePt t="11776" x="7848600" y="2452688"/>
          <p14:tracePt t="11784" x="7810500" y="2452688"/>
          <p14:tracePt t="11792" x="7761288" y="2452688"/>
          <p14:tracePt t="11800" x="7723188" y="2452688"/>
          <p14:tracePt t="11808" x="7673975" y="2452688"/>
          <p14:tracePt t="11816" x="7648575" y="2452688"/>
          <p14:tracePt t="11824" x="7623175" y="2452688"/>
          <p14:tracePt t="11832" x="7610475" y="2452688"/>
          <p14:tracePt t="11840" x="7597775" y="2452688"/>
          <p14:tracePt t="11848" x="7585075" y="2452688"/>
          <p14:tracePt t="11928" x="7572375" y="2452688"/>
          <p14:tracePt t="11944" x="7548563" y="2452688"/>
          <p14:tracePt t="11960" x="7535863" y="2452688"/>
          <p14:tracePt t="11976" x="7510463" y="2478088"/>
          <p14:tracePt t="11992" x="7510463" y="2516188"/>
          <p14:tracePt t="12000" x="7510463" y="2527300"/>
          <p14:tracePt t="12008" x="7497763" y="2552700"/>
          <p14:tracePt t="12016" x="7497763" y="2578100"/>
          <p14:tracePt t="12024" x="7497763" y="2603500"/>
          <p14:tracePt t="12032" x="7497763" y="2640013"/>
          <p14:tracePt t="12040" x="7497763" y="2665413"/>
          <p14:tracePt t="12048" x="7497763" y="2690813"/>
          <p14:tracePt t="12056" x="7510463" y="2728913"/>
          <p14:tracePt t="12064" x="7535863" y="2740025"/>
          <p14:tracePt t="12072" x="7561263" y="2778125"/>
          <p14:tracePt t="12080" x="7597775" y="2790825"/>
          <p14:tracePt t="12088" x="7661275" y="2816225"/>
          <p14:tracePt t="12096" x="7723188" y="2852738"/>
          <p14:tracePt t="12104" x="7785100" y="2878138"/>
          <p14:tracePt t="12112" x="7861300" y="2890838"/>
          <p14:tracePt t="12120" x="7948613" y="2916238"/>
          <p14:tracePt t="12129" x="8035925" y="2928938"/>
          <p14:tracePt t="12136" x="8099425" y="2928938"/>
          <p14:tracePt t="12145" x="8186738" y="2941638"/>
          <p14:tracePt t="12152" x="8235950" y="2941638"/>
          <p14:tracePt t="12160" x="8286750" y="2941638"/>
          <p14:tracePt t="12168" x="8312150" y="2941638"/>
          <p14:tracePt t="12248" x="8299450" y="2941638"/>
          <p14:tracePt t="12256" x="8235950" y="2916238"/>
          <p14:tracePt t="12264" x="8199438" y="2916238"/>
          <p14:tracePt t="12272" x="8086725" y="2916238"/>
          <p14:tracePt t="12280" x="7948613" y="2916238"/>
          <p14:tracePt t="12288" x="7761288" y="2916238"/>
          <p14:tracePt t="12296" x="7597775" y="2916238"/>
          <p14:tracePt t="12304" x="7448550" y="2916238"/>
          <p14:tracePt t="12312" x="7246938" y="2916238"/>
          <p14:tracePt t="12320" x="7085013" y="2916238"/>
          <p14:tracePt t="12329" x="6884988" y="2916238"/>
          <p14:tracePt t="12336" x="6696075" y="2916238"/>
          <p14:tracePt t="12345" x="6521450" y="2916238"/>
          <p14:tracePt t="12352" x="6321425" y="2916238"/>
          <p14:tracePt t="12362" x="6146800" y="2916238"/>
          <p14:tracePt t="12368" x="5970588" y="2916238"/>
          <p14:tracePt t="12376" x="5832475" y="2952750"/>
          <p14:tracePt t="12384" x="5657850" y="2990850"/>
          <p14:tracePt t="12392" x="5495925" y="3028950"/>
          <p14:tracePt t="12400" x="5370513" y="3065463"/>
          <p14:tracePt t="12408" x="5219700" y="3116263"/>
          <p14:tracePt t="12416" x="5081588" y="3154363"/>
          <p14:tracePt t="12424" x="4968875" y="3178175"/>
          <p14:tracePt t="12432" x="4856163" y="3216275"/>
          <p14:tracePt t="12440" x="4706938" y="3267075"/>
          <p14:tracePt t="12448" x="4556125" y="3290888"/>
          <p14:tracePt t="12456" x="4430713" y="3341688"/>
          <p14:tracePt t="12464" x="4294188" y="3367088"/>
          <p14:tracePt t="12472" x="4156075" y="3416300"/>
          <p14:tracePt t="12480" x="4005263" y="3429000"/>
          <p14:tracePt t="12488" x="3856038" y="3441700"/>
          <p14:tracePt t="12496" x="3705225" y="3467100"/>
          <p14:tracePt t="12504" x="3492500" y="3490913"/>
          <p14:tracePt t="12512" x="3241675" y="3516313"/>
          <p14:tracePt t="12520" x="2954338" y="3554413"/>
          <p14:tracePt t="12528" x="2516188" y="3554413"/>
          <p14:tracePt t="12536" x="2252663" y="3579813"/>
          <p14:tracePt t="12544" x="1952625" y="3579813"/>
          <p14:tracePt t="12552" x="1677988" y="3579813"/>
          <p14:tracePt t="12562" x="1439863" y="3579813"/>
          <p14:tracePt t="12568" x="1227138" y="3579813"/>
          <p14:tracePt t="12576" x="1050925" y="3603625"/>
          <p14:tracePt t="12584" x="863600" y="3603625"/>
          <p14:tracePt t="12592" x="663575" y="3603625"/>
          <p14:tracePt t="12600" x="512763" y="3603625"/>
          <p14:tracePt t="12608" x="376238" y="3603625"/>
          <p14:tracePt t="12616" x="263525" y="3603625"/>
          <p14:tracePt t="12624" x="174625" y="3603625"/>
          <p14:tracePt t="12632" x="125413" y="3603625"/>
          <p14:tracePt t="12640" x="100013" y="3603625"/>
          <p14:tracePt t="12648" x="87313" y="3603625"/>
          <p14:tracePt t="12728" x="87313" y="3590925"/>
          <p14:tracePt t="12744" x="87313" y="3579813"/>
          <p14:tracePt t="12760" x="87313" y="3554413"/>
          <p14:tracePt t="12768" x="87313" y="3541713"/>
          <p14:tracePt t="12777" x="100013" y="3529013"/>
          <p14:tracePt t="12784" x="100013" y="3503613"/>
          <p14:tracePt t="12800" x="100013" y="3479800"/>
          <p14:tracePt t="12808" x="100013" y="3467100"/>
          <p14:tracePt t="12816" x="100013" y="3441700"/>
          <p14:tracePt t="12824" x="100013" y="3429000"/>
          <p14:tracePt t="12832" x="100013" y="3390900"/>
          <p14:tracePt t="12840" x="100013" y="3378200"/>
          <p14:tracePt t="12848" x="87313" y="3341688"/>
          <p14:tracePt t="12856" x="50800" y="3316288"/>
          <p14:tracePt t="12864" x="38100" y="3303588"/>
          <p14:tracePt t="12872" x="12700" y="3267075"/>
          <p14:tracePt t="13032" x="38100" y="3116263"/>
          <p14:tracePt t="13040" x="74613" y="3128963"/>
          <p14:tracePt t="13048" x="125413" y="3141663"/>
          <p14:tracePt t="13056" x="187325" y="3178175"/>
          <p14:tracePt t="13064" x="274638" y="3216275"/>
          <p14:tracePt t="13072" x="350838" y="3254375"/>
          <p14:tracePt t="13080" x="463550" y="3290888"/>
          <p14:tracePt t="13088" x="550863" y="3328988"/>
          <p14:tracePt t="13096" x="676275" y="3378200"/>
          <p14:tracePt t="13104" x="788988" y="3416300"/>
          <p14:tracePt t="13112" x="863600" y="3467100"/>
          <p14:tracePt t="13120" x="989013" y="3516313"/>
          <p14:tracePt t="13128" x="1050925" y="3529013"/>
          <p14:tracePt t="13136" x="1150938" y="3567113"/>
          <p14:tracePt t="13144" x="1214438" y="3579813"/>
          <p14:tracePt t="13152" x="1276350" y="3590925"/>
          <p14:tracePt t="13161" x="1289050" y="3590925"/>
          <p14:tracePt t="13168" x="1339850" y="3590925"/>
          <p14:tracePt t="13177" x="1376363" y="3590925"/>
          <p14:tracePt t="13184" x="1414463" y="3590925"/>
          <p14:tracePt t="13194" x="1427163" y="3590925"/>
          <p14:tracePt t="13200" x="1465263" y="3590925"/>
          <p14:tracePt t="13208" x="1489075" y="3579813"/>
          <p14:tracePt t="13216" x="1514475" y="3567113"/>
          <p14:tracePt t="13224" x="1514475" y="3554413"/>
          <p14:tracePt t="13232" x="1552575" y="3529013"/>
          <p14:tracePt t="13240" x="1577975" y="3516313"/>
          <p14:tracePt t="13248" x="1577975" y="3490913"/>
          <p14:tracePt t="13256" x="1601788" y="3467100"/>
          <p14:tracePt t="13264" x="1614488" y="3454400"/>
          <p14:tracePt t="13272" x="1614488" y="3429000"/>
          <p14:tracePt t="13288" x="1614488" y="3403600"/>
          <p14:tracePt t="13296" x="1627188" y="3403600"/>
          <p14:tracePt t="13304" x="1627188" y="3390900"/>
          <p14:tracePt t="13312" x="1627188" y="3367088"/>
          <p14:tracePt t="13320" x="1627188" y="3354388"/>
          <p14:tracePt t="13328" x="1627188" y="3341688"/>
          <p14:tracePt t="13336" x="1627188" y="3328988"/>
          <p14:tracePt t="13344" x="1627188" y="3316288"/>
          <p14:tracePt t="13352" x="1627188" y="3290888"/>
          <p14:tracePt t="13361" x="1627188" y="3278188"/>
          <p14:tracePt t="13368" x="1627188" y="3254375"/>
          <p14:tracePt t="13377" x="1627188" y="3241675"/>
          <p14:tracePt t="13394" x="1627188" y="3228975"/>
          <p14:tracePt t="13400" x="1614488" y="3228975"/>
          <p14:tracePt t="13416" x="1601788" y="3216275"/>
          <p14:tracePt t="13424" x="1589088" y="3216275"/>
          <p14:tracePt t="13504" x="1589088" y="3203575"/>
          <p14:tracePt t="13536" x="1589088" y="3178175"/>
          <p14:tracePt t="13544" x="1614488" y="3178175"/>
          <p14:tracePt t="13552" x="1639888" y="3178175"/>
          <p14:tracePt t="13560" x="1665288" y="3178175"/>
          <p14:tracePt t="13568" x="1701800" y="3178175"/>
          <p14:tracePt t="13577" x="1727200" y="3178175"/>
          <p14:tracePt t="13584" x="1752600" y="3178175"/>
          <p14:tracePt t="13594" x="1765300" y="3178175"/>
          <p14:tracePt t="13600" x="1790700" y="3178175"/>
          <p14:tracePt t="13616" x="1801813" y="3178175"/>
          <p14:tracePt t="13632" x="1814513" y="3178175"/>
          <p14:tracePt t="13704" x="1827213" y="3178175"/>
          <p14:tracePt t="13720" x="1852613" y="3178175"/>
          <p14:tracePt t="13728" x="1865313" y="3178175"/>
          <p14:tracePt t="13736" x="1890713" y="3178175"/>
          <p14:tracePt t="13752" x="1914525" y="3178175"/>
          <p14:tracePt t="13760" x="1939925" y="3178175"/>
          <p14:tracePt t="13768" x="1952625" y="3178175"/>
          <p14:tracePt t="13776" x="1978025" y="3178175"/>
          <p14:tracePt t="13784" x="2003425" y="3178175"/>
          <p14:tracePt t="13793" x="2014538" y="3178175"/>
          <p14:tracePt t="13810" x="2027238" y="3178175"/>
          <p14:tracePt t="13816" x="2052638" y="3178175"/>
          <p14:tracePt t="13832" x="2065338" y="3178175"/>
          <p14:tracePt t="13840" x="2090738" y="3178175"/>
          <p14:tracePt t="13848" x="2103438" y="3178175"/>
          <p14:tracePt t="13856" x="2139950" y="3178175"/>
          <p14:tracePt t="13864" x="2178050" y="3178175"/>
          <p14:tracePt t="13872" x="2239963" y="3178175"/>
          <p14:tracePt t="13880" x="2290763" y="3178175"/>
          <p14:tracePt t="13888" x="2339975" y="3178175"/>
          <p14:tracePt t="13896" x="2403475" y="3178175"/>
          <p14:tracePt t="13904" x="2441575" y="3178175"/>
          <p14:tracePt t="13912" x="2478088" y="3178175"/>
          <p14:tracePt t="13920" x="2503488" y="3178175"/>
          <p14:tracePt t="13928" x="2528888" y="3178175"/>
          <p14:tracePt t="13936" x="2541588" y="3178175"/>
          <p14:tracePt t="13944" x="2554288" y="3178175"/>
          <p14:tracePt t="13952" x="2565400" y="3178175"/>
          <p14:tracePt t="14088" x="2590800" y="3178175"/>
          <p14:tracePt t="14096" x="2616200" y="3178175"/>
          <p14:tracePt t="14104" x="2628900" y="3178175"/>
          <p14:tracePt t="14112" x="2654300" y="3165475"/>
          <p14:tracePt t="14120" x="2690813" y="3165475"/>
          <p14:tracePt t="14128" x="2716213" y="3165475"/>
          <p14:tracePt t="14136" x="2754313" y="3165475"/>
          <p14:tracePt t="14144" x="2790825" y="3165475"/>
          <p14:tracePt t="14152" x="2841625" y="3165475"/>
          <p14:tracePt t="14160" x="2879725" y="3165475"/>
          <p14:tracePt t="14168" x="2916238" y="3165475"/>
          <p14:tracePt t="14176" x="2967038" y="3165475"/>
          <p14:tracePt t="14184" x="2992438" y="3165475"/>
          <p14:tracePt t="14193" x="3003550" y="3165475"/>
          <p14:tracePt t="14200" x="3028950" y="3165475"/>
          <p14:tracePt t="14210" x="3041650" y="3165475"/>
          <p14:tracePt t="14224" x="3067050" y="3165475"/>
          <p14:tracePt t="14384" x="3079750" y="3154363"/>
          <p14:tracePt t="14392" x="3103563" y="3154363"/>
          <p14:tracePt t="14400" x="3141663" y="3154363"/>
          <p14:tracePt t="14409" x="3179763" y="3154363"/>
          <p14:tracePt t="14416" x="3254375" y="3154363"/>
          <p14:tracePt t="14426" x="3305175" y="3154363"/>
          <p14:tracePt t="14432" x="3367088" y="3154363"/>
          <p14:tracePt t="14440" x="3417888" y="3154363"/>
          <p14:tracePt t="14448" x="3467100" y="3154363"/>
          <p14:tracePt t="14456" x="3541713" y="3154363"/>
          <p14:tracePt t="14464" x="3579813" y="3154363"/>
          <p14:tracePt t="14472" x="3617913" y="3154363"/>
          <p14:tracePt t="14480" x="3643313" y="3154363"/>
          <p14:tracePt t="14488" x="3679825" y="3154363"/>
          <p14:tracePt t="14504" x="3705225" y="3154363"/>
          <p14:tracePt t="14512" x="3717925" y="3154363"/>
          <p14:tracePt t="14528" x="3743325" y="3154363"/>
          <p14:tracePt t="14536" x="3756025" y="3154363"/>
          <p14:tracePt t="14544" x="3767138" y="3154363"/>
          <p14:tracePt t="14560" x="3779838" y="3154363"/>
          <p14:tracePt t="14616" x="3805238" y="3128963"/>
          <p14:tracePt t="14640" x="3817938" y="3128963"/>
          <p14:tracePt t="14664" x="3830638" y="3128963"/>
          <p14:tracePt t="14680" x="3856038" y="3128963"/>
          <p14:tracePt t="14688" x="3867150" y="3128963"/>
          <p14:tracePt t="14696" x="3879850" y="3128963"/>
          <p14:tracePt t="14704" x="3892550" y="3128963"/>
          <p14:tracePt t="14712" x="3905250" y="3128963"/>
          <p14:tracePt t="14720" x="3930650" y="3128963"/>
          <p14:tracePt t="14728" x="3968750" y="3128963"/>
          <p14:tracePt t="14736" x="4005263" y="3128963"/>
          <p14:tracePt t="14744" x="4043363" y="3128963"/>
          <p14:tracePt t="14752" x="4081463" y="3128963"/>
          <p14:tracePt t="14760" x="4105275" y="3128963"/>
          <p14:tracePt t="14768" x="4143375" y="3128963"/>
          <p14:tracePt t="14776" x="4181475" y="3128963"/>
          <p14:tracePt t="14784" x="4205288" y="3116263"/>
          <p14:tracePt t="14792" x="4230688" y="3103563"/>
          <p14:tracePt t="14800" x="4256088" y="3103563"/>
          <p14:tracePt t="14809" x="4281488" y="3103563"/>
          <p14:tracePt t="14816" x="4305300" y="3090863"/>
          <p14:tracePt t="14825" x="4318000" y="3090863"/>
          <p14:tracePt t="14832" x="4343400" y="3090863"/>
          <p14:tracePt t="14840" x="4356100" y="3090863"/>
          <p14:tracePt t="14848" x="4368800" y="3078163"/>
          <p14:tracePt t="14864" x="4381500" y="3078163"/>
          <p14:tracePt t="14872" x="4394200" y="3078163"/>
          <p14:tracePt t="14896" x="4406900" y="3065463"/>
          <p14:tracePt t="14904" x="4418013" y="3065463"/>
          <p14:tracePt t="14912" x="4430713" y="3054350"/>
          <p14:tracePt t="14920" x="4430713" y="3041650"/>
          <p14:tracePt t="14936" x="4456113" y="3028950"/>
          <p14:tracePt t="14944" x="4468813" y="3028950"/>
          <p14:tracePt t="14959" x="4518025" y="2978150"/>
          <p14:tracePt t="14968" x="4543425" y="2952750"/>
          <p14:tracePt t="14976" x="4568825" y="2941638"/>
          <p14:tracePt t="14984" x="4581525" y="2928938"/>
          <p14:tracePt t="14992" x="4606925" y="2903538"/>
          <p14:tracePt t="15000" x="4619625" y="2890838"/>
          <p14:tracePt t="15016" x="4643438" y="2865438"/>
          <p14:tracePt t="15025" x="4656138" y="2865438"/>
          <p14:tracePt t="15032" x="4668838" y="2852738"/>
          <p14:tracePt t="15042" x="4681538" y="2852738"/>
          <p14:tracePt t="15056" x="4706938" y="2840038"/>
          <p14:tracePt t="15408" x="4706938" y="2852738"/>
          <p14:tracePt t="15432" x="4706938" y="2865438"/>
          <p14:tracePt t="15496" x="4706938" y="2890838"/>
          <p14:tracePt t="15584" x="4694238" y="2903538"/>
          <p14:tracePt t="15592" x="4681538" y="2916238"/>
          <p14:tracePt t="15600" x="4656138" y="2941638"/>
          <p14:tracePt t="15609" x="4606925" y="2965450"/>
          <p14:tracePt t="15616" x="4556125" y="3003550"/>
          <p14:tracePt t="15624" x="4494213" y="3054350"/>
          <p14:tracePt t="15632" x="4418013" y="3078163"/>
          <p14:tracePt t="15641" x="4318000" y="3128963"/>
          <p14:tracePt t="15648" x="4230688" y="3165475"/>
          <p14:tracePt t="15658" x="4156075" y="3216275"/>
          <p14:tracePt t="15664" x="4092575" y="3267075"/>
          <p14:tracePt t="15672" x="4043363" y="3290888"/>
          <p14:tracePt t="15680" x="4030663" y="3316288"/>
          <p14:tracePt t="15696" x="4017963" y="3328988"/>
          <p14:tracePt t="15712" x="4017963" y="3341688"/>
          <p14:tracePt t="15736" x="4030663" y="3341688"/>
          <p14:tracePt t="15744" x="4043363" y="3341688"/>
          <p14:tracePt t="15752" x="4068763" y="3341688"/>
          <p14:tracePt t="15760" x="4092575" y="3341688"/>
          <p14:tracePt t="15768" x="4130675" y="3328988"/>
          <p14:tracePt t="15776" x="4168775" y="3316288"/>
          <p14:tracePt t="15783" x="4181475" y="3316288"/>
          <p14:tracePt t="15792" x="4205288" y="3290888"/>
          <p14:tracePt t="15799" x="4256088" y="3267075"/>
          <p14:tracePt t="15808" x="4281488" y="3241675"/>
          <p14:tracePt t="15815" x="4305300" y="3228975"/>
          <p14:tracePt t="15824" x="4356100" y="3203575"/>
          <p14:tracePt t="15832" x="4394200" y="3165475"/>
          <p14:tracePt t="15841" x="4443413" y="3141663"/>
          <p14:tracePt t="15848" x="4494213" y="3116263"/>
          <p14:tracePt t="15857" x="4543425" y="3078163"/>
          <p14:tracePt t="15864" x="4581525" y="3065463"/>
          <p14:tracePt t="15872" x="4619625" y="3041650"/>
          <p14:tracePt t="15880" x="4643438" y="3028950"/>
          <p14:tracePt t="15888" x="4668838" y="3016250"/>
          <p14:tracePt t="15896" x="4694238" y="2990850"/>
          <p14:tracePt t="15912" x="4706938" y="2990850"/>
          <p14:tracePt t="16008" x="4681538" y="2990850"/>
          <p14:tracePt t="16016" x="4668838" y="3003550"/>
          <p14:tracePt t="16024" x="4619625" y="3016250"/>
          <p14:tracePt t="16032" x="4594225" y="3028950"/>
          <p14:tracePt t="16040" x="4568825" y="3041650"/>
          <p14:tracePt t="16048" x="4543425" y="3054350"/>
          <p14:tracePt t="16057" x="4518025" y="3065463"/>
          <p14:tracePt t="16064" x="4506913" y="3078163"/>
          <p14:tracePt t="16074" x="4481513" y="3090863"/>
          <p14:tracePt t="16080" x="4443413" y="3090863"/>
          <p14:tracePt t="16088" x="4418013" y="3090863"/>
          <p14:tracePt t="16096" x="4394200" y="3090863"/>
          <p14:tracePt t="16104" x="4356100" y="3090863"/>
          <p14:tracePt t="16112" x="4305300" y="3116263"/>
          <p14:tracePt t="16120" x="4281488" y="3128963"/>
          <p14:tracePt t="16128" x="4217988" y="3141663"/>
          <p14:tracePt t="16136" x="4181475" y="3154363"/>
          <p14:tracePt t="16144" x="4092575" y="3178175"/>
          <p14:tracePt t="16152" x="4030663" y="3190875"/>
          <p14:tracePt t="16160" x="3968750" y="3216275"/>
          <p14:tracePt t="16168" x="3905250" y="3241675"/>
          <p14:tracePt t="16176" x="3867150" y="3241675"/>
          <p14:tracePt t="16184" x="3805238" y="3254375"/>
          <p14:tracePt t="16192" x="3730625" y="3278188"/>
          <p14:tracePt t="16200" x="3679825" y="3303588"/>
          <p14:tracePt t="16208" x="3617913" y="3328988"/>
          <p14:tracePt t="16216" x="3541713" y="3354388"/>
          <p14:tracePt t="16224" x="3454400" y="3378200"/>
          <p14:tracePt t="16232" x="3405188" y="3390900"/>
          <p14:tracePt t="16240" x="3305175" y="3429000"/>
          <p14:tracePt t="16248" x="3254375" y="3441700"/>
          <p14:tracePt t="16257" x="3154363" y="3454400"/>
          <p14:tracePt t="16264" x="3054350" y="3479800"/>
          <p14:tracePt t="16274" x="2967038" y="3479800"/>
          <p14:tracePt t="16280" x="2879725" y="3490913"/>
          <p14:tracePt t="16288" x="2767013" y="3490913"/>
          <p14:tracePt t="16296" x="2641600" y="3503613"/>
          <p14:tracePt t="16304" x="2554288" y="3516313"/>
          <p14:tracePt t="16312" x="2465388" y="3541713"/>
          <p14:tracePt t="16320" x="2365375" y="3554413"/>
          <p14:tracePt t="16328" x="2265363" y="3567113"/>
          <p14:tracePt t="16336" x="2203450" y="3567113"/>
          <p14:tracePt t="16344" x="2127250" y="3579813"/>
          <p14:tracePt t="16352" x="2027238" y="3603625"/>
          <p14:tracePt t="16360" x="1939925" y="3616325"/>
          <p14:tracePt t="16368" x="1839913" y="3616325"/>
          <p14:tracePt t="16376" x="1714500" y="3629025"/>
          <p14:tracePt t="16384" x="1639888" y="3629025"/>
          <p14:tracePt t="16392" x="1552575" y="3629025"/>
          <p14:tracePt t="16400" x="1465263" y="3641725"/>
          <p14:tracePt t="16408" x="1401763" y="3641725"/>
          <p14:tracePt t="16416" x="1314450" y="3641725"/>
          <p14:tracePt t="16424" x="1239838" y="3667125"/>
          <p14:tracePt t="16432" x="1163638" y="3679825"/>
          <p14:tracePt t="16440" x="1101725" y="3679825"/>
          <p14:tracePt t="16448" x="1038225" y="3679825"/>
          <p14:tracePt t="16457" x="1001713" y="3679825"/>
          <p14:tracePt t="16464" x="950913" y="3679825"/>
          <p14:tracePt t="16473" x="925513" y="3679825"/>
          <p14:tracePt t="16480" x="914400" y="3679825"/>
          <p14:tracePt t="16568" x="925513" y="3667125"/>
          <p14:tracePt t="16576" x="963613" y="3667125"/>
          <p14:tracePt t="16584" x="1014413" y="3641725"/>
          <p14:tracePt t="16592" x="1050925" y="3603625"/>
          <p14:tracePt t="16600" x="1114425" y="3590925"/>
          <p14:tracePt t="16608" x="1163638" y="3579813"/>
          <p14:tracePt t="16616" x="1239838" y="3554413"/>
          <p14:tracePt t="16624" x="1327150" y="3541713"/>
          <p14:tracePt t="16632" x="1414463" y="3503613"/>
          <p14:tracePt t="16640" x="1476375" y="3503613"/>
          <p14:tracePt t="16648" x="1539875" y="3490913"/>
          <p14:tracePt t="16656" x="1627188" y="3490913"/>
          <p14:tracePt t="16664" x="1652588" y="3490913"/>
          <p14:tracePt t="16673" x="1689100" y="3490913"/>
          <p14:tracePt t="16680" x="1727200" y="3490913"/>
          <p14:tracePt t="16690" x="1727200" y="3479800"/>
          <p14:tracePt t="16696" x="1752600" y="3479800"/>
          <p14:tracePt t="16704" x="1765300" y="3479800"/>
          <p14:tracePt t="16776" x="1739900" y="3490913"/>
          <p14:tracePt t="16784" x="1714500" y="3503613"/>
          <p14:tracePt t="16792" x="1677988" y="3516313"/>
          <p14:tracePt t="16800" x="1652588" y="3541713"/>
          <p14:tracePt t="16808" x="1614488" y="3554413"/>
          <p14:tracePt t="16816" x="1589088" y="3554413"/>
          <p14:tracePt t="16824" x="1577975" y="3554413"/>
          <p14:tracePt t="16832" x="1539875" y="3554413"/>
          <p14:tracePt t="16840" x="1527175" y="3567113"/>
          <p14:tracePt t="16848" x="1501775" y="3567113"/>
          <p14:tracePt t="16856" x="1489075" y="3567113"/>
          <p14:tracePt t="16864" x="1465263" y="3567113"/>
          <p14:tracePt t="16873" x="1452563" y="3579813"/>
          <p14:tracePt t="16976" x="1465263" y="3567113"/>
          <p14:tracePt t="16984" x="1476375" y="3541713"/>
          <p14:tracePt t="16992" x="1514475" y="3529013"/>
          <p14:tracePt t="17000" x="1539875" y="3490913"/>
          <p14:tracePt t="17008" x="1565275" y="3490913"/>
          <p14:tracePt t="17016" x="1601788" y="3479800"/>
          <p14:tracePt t="17024" x="1627188" y="3454400"/>
          <p14:tracePt t="17032" x="1677988" y="3454400"/>
          <p14:tracePt t="17040" x="1701800" y="3454400"/>
          <p14:tracePt t="17048" x="1727200" y="3454400"/>
          <p14:tracePt t="17056" x="1752600" y="3454400"/>
          <p14:tracePt t="17064" x="1765300" y="3454400"/>
          <p14:tracePt t="17168" x="1752600" y="3467100"/>
          <p14:tracePt t="17176" x="1739900" y="3490913"/>
          <p14:tracePt t="17184" x="1714500" y="3503613"/>
          <p14:tracePt t="17192" x="1701800" y="3516313"/>
          <p14:tracePt t="17208" x="1677988" y="3529013"/>
          <p14:tracePt t="17216" x="1677988" y="3541713"/>
          <p14:tracePt t="17232" x="1665288" y="3541713"/>
          <p14:tracePt t="17248" x="1639888" y="3554413"/>
          <p14:tracePt t="17289" x="1627188" y="3567113"/>
          <p14:tracePt t="17368" x="1639888" y="3567113"/>
          <p14:tracePt t="17376" x="1665288" y="3529013"/>
          <p14:tracePt t="17384" x="1689100" y="3516313"/>
          <p14:tracePt t="17392" x="1714500" y="3490913"/>
          <p14:tracePt t="17400" x="1752600" y="3467100"/>
          <p14:tracePt t="17408" x="1778000" y="3454400"/>
          <p14:tracePt t="17416" x="1801813" y="3454400"/>
          <p14:tracePt t="17424" x="1827213" y="3429000"/>
          <p14:tracePt t="17432" x="1839913" y="3429000"/>
          <p14:tracePt t="17440" x="1865313" y="3416300"/>
          <p14:tracePt t="17448" x="1890713" y="3416300"/>
          <p14:tracePt t="17456" x="1914525" y="3390900"/>
          <p14:tracePt t="17464" x="1952625" y="3390900"/>
          <p14:tracePt t="17472" x="1978025" y="3390900"/>
          <p14:tracePt t="17480" x="1990725" y="3390900"/>
          <p14:tracePt t="17489" x="2014538" y="3390900"/>
          <p14:tracePt t="17496" x="2027238" y="3390900"/>
          <p14:tracePt t="17536" x="2052638" y="3390900"/>
          <p14:tracePt t="17552" x="2065338" y="3390900"/>
          <p14:tracePt t="17584" x="2065338" y="3416300"/>
          <p14:tracePt t="17600" x="2065338" y="3429000"/>
          <p14:tracePt t="17616" x="2065338" y="3454400"/>
          <p14:tracePt t="17632" x="2078038" y="3467100"/>
          <p14:tracePt t="17640" x="2078038" y="3490913"/>
          <p14:tracePt t="17656" x="2078038" y="3503613"/>
          <p14:tracePt t="17680" x="2078038" y="3529013"/>
          <p14:tracePt t="17720" x="2078038" y="3541713"/>
          <p14:tracePt t="17760" x="2090738" y="3541713"/>
          <p14:tracePt t="17768" x="2103438" y="3541713"/>
          <p14:tracePt t="17776" x="2139950" y="3541713"/>
          <p14:tracePt t="17784" x="2190750" y="3541713"/>
          <p14:tracePt t="17792" x="2239963" y="3541713"/>
          <p14:tracePt t="17800" x="2290763" y="3541713"/>
          <p14:tracePt t="17808" x="2339975" y="3541713"/>
          <p14:tracePt t="17816" x="2390775" y="3529013"/>
          <p14:tracePt t="17824" x="2441575" y="3529013"/>
          <p14:tracePt t="17832" x="2452688" y="3529013"/>
          <p14:tracePt t="17840" x="2465388" y="3516313"/>
          <p14:tracePt t="17848" x="2490788" y="3503613"/>
          <p14:tracePt t="17888" x="2503488" y="3503613"/>
          <p14:tracePt t="17896" x="2503488" y="3490913"/>
          <p14:tracePt t="17912" x="2516188" y="3490913"/>
          <p14:tracePt t="18024" x="2503488" y="3490913"/>
          <p14:tracePt t="18040" x="2478088" y="3490913"/>
          <p14:tracePt t="18048" x="2441575" y="3503613"/>
          <p14:tracePt t="18056" x="2416175" y="3503613"/>
          <p14:tracePt t="18064" x="2365375" y="3503613"/>
          <p14:tracePt t="18072" x="2328863" y="3503613"/>
          <p14:tracePt t="18080" x="2303463" y="3529013"/>
          <p14:tracePt t="18088" x="2265363" y="3529013"/>
          <p14:tracePt t="18096" x="2239963" y="3529013"/>
          <p14:tracePt t="18104" x="2216150" y="3529013"/>
          <p14:tracePt t="18112" x="2178050" y="3529013"/>
          <p14:tracePt t="18128" x="2165350" y="3529013"/>
          <p14:tracePt t="18144" x="2139950" y="3529013"/>
          <p14:tracePt t="18232" x="2139950" y="3516313"/>
          <p14:tracePt t="18240" x="2139950" y="3503613"/>
          <p14:tracePt t="18248" x="2139950" y="3490913"/>
          <p14:tracePt t="18256" x="2152650" y="3490913"/>
          <p14:tracePt t="18264" x="2178050" y="3467100"/>
          <p14:tracePt t="18272" x="2178050" y="3454400"/>
          <p14:tracePt t="18280" x="2190750" y="3454400"/>
          <p14:tracePt t="18288" x="2190750" y="3441700"/>
          <p14:tracePt t="18296" x="2216150" y="3429000"/>
          <p14:tracePt t="18304" x="2216150" y="3416300"/>
          <p14:tracePt t="18312" x="2228850" y="3416300"/>
          <p14:tracePt t="18321" x="2252663" y="3416300"/>
          <p14:tracePt t="18328" x="2278063" y="3416300"/>
          <p14:tracePt t="18344" x="2303463" y="3416300"/>
          <p14:tracePt t="18352" x="2328863" y="3416300"/>
          <p14:tracePt t="18368" x="2339975" y="3416300"/>
          <p14:tracePt t="18376" x="2352675" y="3416300"/>
          <p14:tracePt t="18384" x="2365375" y="3416300"/>
          <p14:tracePt t="18400" x="2390775" y="3416300"/>
          <p14:tracePt t="18408" x="2403475" y="3416300"/>
          <p14:tracePt t="18424" x="2428875" y="3416300"/>
          <p14:tracePt t="18432" x="2441575" y="3416300"/>
          <p14:tracePt t="18448" x="2452688" y="3416300"/>
          <p14:tracePt t="18456" x="2465388" y="3416300"/>
          <p14:tracePt t="18464" x="2478088" y="3416300"/>
          <p14:tracePt t="18472" x="2478088" y="3429000"/>
          <p14:tracePt t="18488" x="2490788" y="3429000"/>
          <p14:tracePt t="18496" x="2503488" y="3441700"/>
          <p14:tracePt t="18504" x="2516188" y="3441700"/>
          <p14:tracePt t="18512" x="2528888" y="3454400"/>
          <p14:tracePt t="18648" x="2541588" y="3454400"/>
          <p14:tracePt t="18664" x="2565400" y="3454400"/>
          <p14:tracePt t="18680" x="2590800" y="3454400"/>
          <p14:tracePt t="18688" x="2603500" y="3441700"/>
          <p14:tracePt t="18696" x="2616200" y="3441700"/>
          <p14:tracePt t="18704" x="2641600" y="3441700"/>
          <p14:tracePt t="18712" x="2678113" y="3403600"/>
          <p14:tracePt t="18720" x="2728913" y="3390900"/>
          <p14:tracePt t="18728" x="2790825" y="3390900"/>
          <p14:tracePt t="18737" x="2841625" y="3367088"/>
          <p14:tracePt t="18744" x="2890838" y="3354388"/>
          <p14:tracePt t="18752" x="2979738" y="3354388"/>
          <p14:tracePt t="18760" x="3041650" y="3341688"/>
          <p14:tracePt t="18768" x="3092450" y="3328988"/>
          <p14:tracePt t="18776" x="3154363" y="3328988"/>
          <p14:tracePt t="18784" x="3216275" y="3303588"/>
          <p14:tracePt t="18792" x="3254375" y="3303588"/>
          <p14:tracePt t="18800" x="3305175" y="3303588"/>
          <p14:tracePt t="18808" x="3341688" y="3303588"/>
          <p14:tracePt t="18816" x="3354388" y="3303588"/>
          <p14:tracePt t="18824" x="3379788" y="3303588"/>
          <p14:tracePt t="18832" x="3392488" y="3303588"/>
          <p14:tracePt t="18920" x="3392488" y="3316288"/>
          <p14:tracePt t="18928" x="3392488" y="3354388"/>
          <p14:tracePt t="18936" x="3379788" y="3354388"/>
          <p14:tracePt t="18954" x="3328988" y="3416300"/>
          <p14:tracePt t="18960" x="3317875" y="3454400"/>
          <p14:tracePt t="18968" x="3279775" y="3490913"/>
          <p14:tracePt t="18976" x="3254375" y="3503613"/>
          <p14:tracePt t="18984" x="3216275" y="3529013"/>
          <p14:tracePt t="18992" x="3192463" y="3554413"/>
          <p14:tracePt t="19000" x="3128963" y="3590925"/>
          <p14:tracePt t="19008" x="3092450" y="3603625"/>
          <p14:tracePt t="19016" x="3041650" y="3629025"/>
          <p14:tracePt t="19024" x="3016250" y="3641725"/>
          <p14:tracePt t="19032" x="2992438" y="3654425"/>
          <p14:tracePt t="19048" x="2967038" y="3654425"/>
          <p14:tracePt t="19208" x="2979738" y="3641725"/>
          <p14:tracePt t="19216" x="3003550" y="3629025"/>
          <p14:tracePt t="19224" x="3028950" y="3629025"/>
          <p14:tracePt t="19232" x="3054350" y="3616325"/>
          <p14:tracePt t="19240" x="3092450" y="3603625"/>
          <p14:tracePt t="19248" x="3116263" y="3590925"/>
          <p14:tracePt t="19256" x="3154363" y="3590925"/>
          <p14:tracePt t="19264" x="3205163" y="3590925"/>
          <p14:tracePt t="19272" x="3241675" y="3579813"/>
          <p14:tracePt t="19280" x="3305175" y="3579813"/>
          <p14:tracePt t="19288" x="3341688" y="3554413"/>
          <p14:tracePt t="19296" x="3392488" y="3554413"/>
          <p14:tracePt t="19304" x="3454400" y="3541713"/>
          <p14:tracePt t="19312" x="3505200" y="3541713"/>
          <p14:tracePt t="19320" x="3554413" y="3541713"/>
          <p14:tracePt t="19328" x="3592513" y="3541713"/>
          <p14:tracePt t="19336" x="3643313" y="3541713"/>
          <p14:tracePt t="19344" x="3679825" y="3541713"/>
          <p14:tracePt t="19353" x="3730625" y="3541713"/>
          <p14:tracePt t="19360" x="3767138" y="3541713"/>
          <p14:tracePt t="19368" x="3792538" y="3541713"/>
          <p14:tracePt t="19376" x="3830638" y="3541713"/>
          <p14:tracePt t="19384" x="3867150" y="3541713"/>
          <p14:tracePt t="19392" x="3905250" y="3541713"/>
          <p14:tracePt t="19400" x="3917950" y="3541713"/>
          <p14:tracePt t="19408" x="3956050" y="3541713"/>
          <p14:tracePt t="19416" x="3968750" y="3541713"/>
          <p14:tracePt t="19424" x="3992563" y="3541713"/>
          <p14:tracePt t="19440" x="4005263" y="3541713"/>
          <p14:tracePt t="19448" x="4030663" y="3541713"/>
          <p14:tracePt t="19456" x="4043363" y="3541713"/>
          <p14:tracePt t="19464" x="4056063" y="3541713"/>
          <p14:tracePt t="19472" x="4081463" y="3554413"/>
          <p14:tracePt t="19488" x="4092575" y="3554413"/>
          <p14:tracePt t="19496" x="4117975" y="3554413"/>
          <p14:tracePt t="19512" x="4143375" y="3554413"/>
          <p14:tracePt t="19520" x="4156075" y="3554413"/>
          <p14:tracePt t="19544" x="4168775" y="3554413"/>
          <p14:tracePt t="19560" x="4181475" y="3554413"/>
          <p14:tracePt t="19576" x="4192588" y="3541713"/>
          <p14:tracePt t="19592" x="4205288" y="3529013"/>
          <p14:tracePt t="19608" x="4205288" y="3516313"/>
          <p14:tracePt t="19616" x="4230688" y="3503613"/>
          <p14:tracePt t="19624" x="4230688" y="3479800"/>
          <p14:tracePt t="19632" x="4243388" y="3479800"/>
          <p14:tracePt t="19640" x="4243388" y="3467100"/>
          <p14:tracePt t="19648" x="4256088" y="3454400"/>
          <p14:tracePt t="19656" x="4268788" y="3454400"/>
          <p14:tracePt t="19664" x="4268788" y="3441700"/>
          <p14:tracePt t="19672" x="4268788" y="3429000"/>
          <p14:tracePt t="19680" x="4281488" y="3429000"/>
          <p14:tracePt t="19696" x="4281488" y="3416300"/>
          <p14:tracePt t="19720" x="4305300" y="3390900"/>
          <p14:tracePt t="19800" x="4330700" y="3378200"/>
          <p14:tracePt t="19808" x="4343400" y="3378200"/>
          <p14:tracePt t="19816" x="4356100" y="3378200"/>
          <p14:tracePt t="19824" x="4394200" y="3378200"/>
          <p14:tracePt t="19832" x="4418013" y="3378200"/>
          <p14:tracePt t="19840" x="4430713" y="3378200"/>
          <p14:tracePt t="19848" x="4456113" y="3378200"/>
          <p14:tracePt t="19856" x="4468813" y="3378200"/>
          <p14:tracePt t="19864" x="4506913" y="3378200"/>
          <p14:tracePt t="19872" x="4530725" y="3378200"/>
          <p14:tracePt t="19880" x="4556125" y="3378200"/>
          <p14:tracePt t="19888" x="4581525" y="3390900"/>
          <p14:tracePt t="19896" x="4594225" y="3390900"/>
          <p14:tracePt t="19904" x="4630738" y="3390900"/>
          <p14:tracePt t="19912" x="4656138" y="3390900"/>
          <p14:tracePt t="19920" x="4706938" y="3403600"/>
          <p14:tracePt t="19928" x="4732338" y="3403600"/>
          <p14:tracePt t="19937" x="4743450" y="3403600"/>
          <p14:tracePt t="19953" x="4794250" y="3403600"/>
          <p14:tracePt t="19960" x="4819650" y="3403600"/>
          <p14:tracePt t="19969" x="4843463" y="3416300"/>
          <p14:tracePt t="19976" x="4868863" y="3416300"/>
          <p14:tracePt t="19985" x="4881563" y="3416300"/>
          <p14:tracePt t="20000" x="4906963" y="3416300"/>
          <p14:tracePt t="20008" x="4919663" y="3416300"/>
          <p14:tracePt t="20024" x="4945063" y="3416300"/>
          <p14:tracePt t="20040" x="4956175" y="3416300"/>
          <p14:tracePt t="20064" x="4981575" y="3416300"/>
          <p14:tracePt t="20072" x="4994275" y="3403600"/>
          <p14:tracePt t="20096" x="5006975" y="3403600"/>
          <p14:tracePt t="20112" x="5006975" y="3390900"/>
          <p14:tracePt t="20120" x="5019675" y="3390900"/>
          <p14:tracePt t="20136" x="5032375" y="3378200"/>
          <p14:tracePt t="20168" x="5057775" y="3354388"/>
          <p14:tracePt t="20176" x="5068888" y="3354388"/>
          <p14:tracePt t="20192" x="5119688" y="3341688"/>
          <p14:tracePt t="20200" x="5132388" y="3328988"/>
          <p14:tracePt t="20208" x="5157788" y="3328988"/>
          <p14:tracePt t="20216" x="5194300" y="3328988"/>
          <p14:tracePt t="20224" x="5207000" y="3316288"/>
          <p14:tracePt t="20232" x="5219700" y="3316288"/>
          <p14:tracePt t="20240" x="5232400" y="3303588"/>
          <p14:tracePt t="20248" x="5245100" y="3303588"/>
          <p14:tracePt t="20256" x="5257800" y="3303588"/>
          <p14:tracePt t="20272" x="5270500" y="3290888"/>
          <p14:tracePt t="20320" x="5281613" y="3290888"/>
          <p14:tracePt t="20336" x="5294313" y="3290888"/>
          <p14:tracePt t="20344" x="5307013" y="3290888"/>
          <p14:tracePt t="20368" x="5319713" y="3290888"/>
          <p14:tracePt t="20376" x="5332413" y="3290888"/>
          <p14:tracePt t="20408" x="5345113" y="3290888"/>
          <p14:tracePt t="20464" x="5370513" y="3290888"/>
          <p14:tracePt t="20480" x="5394325" y="3290888"/>
          <p14:tracePt t="20496" x="5407025" y="3290888"/>
          <p14:tracePt t="20504" x="5419725" y="3290888"/>
          <p14:tracePt t="20512" x="5445125" y="3290888"/>
          <p14:tracePt t="20528" x="5470525" y="3290888"/>
          <p14:tracePt t="20560" x="5483225" y="3290888"/>
          <p14:tracePt t="20640" x="5495925" y="3303588"/>
          <p14:tracePt t="20664" x="5495925" y="3316288"/>
          <p14:tracePt t="20736" x="5495925" y="3328988"/>
          <p14:tracePt t="20784" x="5483225" y="3341688"/>
          <p14:tracePt t="20800" x="5483225" y="3354388"/>
          <p14:tracePt t="20808" x="5483225" y="3367088"/>
          <p14:tracePt t="20816" x="5470525" y="3367088"/>
          <p14:tracePt t="20824" x="5470525" y="3378200"/>
          <p14:tracePt t="20832" x="5470525" y="3390900"/>
          <p14:tracePt t="20840" x="5457825" y="3403600"/>
          <p14:tracePt t="20848" x="5457825" y="3416300"/>
          <p14:tracePt t="20856" x="5432425" y="3441700"/>
          <p14:tracePt t="20880" x="5432425" y="3454400"/>
          <p14:tracePt t="20896" x="5432425" y="3467100"/>
          <p14:tracePt t="20904" x="5419725" y="3467100"/>
          <p14:tracePt t="20920" x="5407025" y="3479800"/>
          <p14:tracePt t="20928" x="5407025" y="3490913"/>
          <p14:tracePt t="20960" x="5394325" y="3490913"/>
          <p14:tracePt t="21232" x="5370513" y="3490913"/>
          <p14:tracePt t="21240" x="5357813" y="3490913"/>
          <p14:tracePt t="21248" x="5332413" y="3490913"/>
          <p14:tracePt t="21256" x="5281613" y="3490913"/>
          <p14:tracePt t="21264" x="5245100" y="3479800"/>
          <p14:tracePt t="21272" x="5181600" y="3479800"/>
          <p14:tracePt t="21280" x="5119688" y="3479800"/>
          <p14:tracePt t="21288" x="5057775" y="3479800"/>
          <p14:tracePt t="21296" x="4932363" y="3479800"/>
          <p14:tracePt t="21304" x="4806950" y="3479800"/>
          <p14:tracePt t="21312" x="4630738" y="3479800"/>
          <p14:tracePt t="21320" x="4456113" y="3479800"/>
          <p14:tracePt t="21328" x="4268788" y="3479800"/>
          <p14:tracePt t="21336" x="4017963" y="3479800"/>
          <p14:tracePt t="21344" x="3830638" y="3490913"/>
          <p14:tracePt t="21352" x="3592513" y="3541713"/>
          <p14:tracePt t="21360" x="3328988" y="3579813"/>
          <p14:tracePt t="21368" x="3092450" y="3579813"/>
          <p14:tracePt t="21376" x="2841625" y="3590925"/>
          <p14:tracePt t="21384" x="2641600" y="3590925"/>
          <p14:tracePt t="21392" x="2403475" y="3590925"/>
          <p14:tracePt t="21401" x="2190750" y="3590925"/>
          <p14:tracePt t="21408" x="2027238" y="3590925"/>
          <p14:tracePt t="21417" x="1839913" y="3590925"/>
          <p14:tracePt t="21424" x="1701800" y="3590925"/>
          <p14:tracePt t="21432" x="1565275" y="3590925"/>
          <p14:tracePt t="21440" x="1427163" y="3590925"/>
          <p14:tracePt t="21448" x="1276350" y="3541713"/>
          <p14:tracePt t="21456" x="1139825" y="3479800"/>
          <p14:tracePt t="21464" x="976313" y="3403600"/>
          <p14:tracePt t="21472" x="863600" y="3328988"/>
          <p14:tracePt t="21480" x="701675" y="3178175"/>
          <p14:tracePt t="21488" x="612775" y="3054350"/>
          <p14:tracePt t="21496" x="538163" y="2916238"/>
          <p14:tracePt t="21504" x="425450" y="2765425"/>
          <p14:tracePt t="21512" x="312738" y="2603500"/>
          <p14:tracePt t="21520" x="174625" y="2390775"/>
          <p14:tracePt t="21528" x="87313" y="2227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 만들기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7" y="1681163"/>
            <a:ext cx="5157787" cy="530022"/>
          </a:xfrm>
        </p:spPr>
        <p:txBody>
          <a:bodyPr>
            <a:normAutofit fontScale="92500"/>
          </a:bodyPr>
          <a:lstStyle/>
          <a:p>
            <a:r>
              <a:rPr lang="en-US" altLang="ko-KR" sz="1800" dirty="0"/>
              <a:t>1. </a:t>
            </a:r>
            <a:r>
              <a:rPr lang="en-US" altLang="ko-KR" sz="1800" dirty="0" err="1"/>
              <a:t>keras.layers.Dense</a:t>
            </a:r>
            <a:r>
              <a:rPr lang="en-US" altLang="ko-KR" sz="1800" dirty="0"/>
              <a:t>(512, activation = ‘</a:t>
            </a:r>
            <a:r>
              <a:rPr lang="en-US" altLang="ko-KR" sz="1800" dirty="0" err="1"/>
              <a:t>relu</a:t>
            </a:r>
            <a:r>
              <a:rPr lang="en-US" altLang="ko-KR" sz="1800" dirty="0"/>
              <a:t>’)</a:t>
            </a:r>
            <a:endParaRPr lang="ko-KR" altLang="en-US" sz="1800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/>
              <a:t>2D </a:t>
            </a:r>
            <a:r>
              <a:rPr lang="ko-KR" altLang="en-US" sz="2400" dirty="0" err="1"/>
              <a:t>텐서를</a:t>
            </a:r>
            <a:r>
              <a:rPr lang="ko-KR" altLang="en-US" sz="2400" dirty="0"/>
              <a:t> 입력으로 받아 또 다른 </a:t>
            </a:r>
            <a:r>
              <a:rPr lang="en-US" altLang="ko-KR" sz="2400" dirty="0"/>
              <a:t>2D</a:t>
            </a:r>
            <a:r>
              <a:rPr lang="ko-KR" altLang="en-US" sz="2400" dirty="0" err="1"/>
              <a:t>텐서</a:t>
            </a:r>
            <a:r>
              <a:rPr lang="ko-KR" altLang="en-US" sz="2400" dirty="0"/>
              <a:t> 반환</a:t>
            </a:r>
            <a:endParaRPr lang="en-US" altLang="ko-KR" sz="2400" dirty="0"/>
          </a:p>
          <a:p>
            <a:r>
              <a:rPr lang="ko-KR" altLang="en-US" sz="2400" dirty="0"/>
              <a:t>매개변수</a:t>
            </a:r>
            <a:r>
              <a:rPr lang="en-US" altLang="ko-KR" sz="2400" dirty="0"/>
              <a:t>(512) = </a:t>
            </a:r>
            <a:r>
              <a:rPr lang="ko-KR" altLang="en-US" sz="2400" dirty="0" err="1"/>
              <a:t>은닉유닛</a:t>
            </a:r>
            <a:r>
              <a:rPr lang="ko-KR" altLang="en-US" sz="2400" dirty="0"/>
              <a:t> 개수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30022"/>
          </a:xfrm>
        </p:spPr>
        <p:txBody>
          <a:bodyPr>
            <a:normAutofit fontScale="92500"/>
          </a:bodyPr>
          <a:lstStyle/>
          <a:p>
            <a:r>
              <a:rPr lang="en-US" altLang="ko-KR" sz="1800" dirty="0"/>
              <a:t>2. Output = </a:t>
            </a:r>
            <a:r>
              <a:rPr lang="en-US" altLang="ko-KR" sz="1800" dirty="0" err="1"/>
              <a:t>relu</a:t>
            </a:r>
            <a:r>
              <a:rPr lang="en-US" altLang="ko-KR" sz="1800" dirty="0"/>
              <a:t>(dot(W, input)+ b)</a:t>
            </a:r>
            <a:endParaRPr lang="ko-KR" altLang="en-US" sz="1800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/>
              <a:t>W = 2D</a:t>
            </a:r>
            <a:r>
              <a:rPr lang="ko-KR" altLang="en-US" sz="2400" dirty="0" err="1"/>
              <a:t>텐서</a:t>
            </a:r>
            <a:endParaRPr lang="en-US" altLang="ko-KR" sz="2400" dirty="0"/>
          </a:p>
          <a:p>
            <a:r>
              <a:rPr lang="en-US" altLang="ko-KR" sz="2400" dirty="0"/>
              <a:t> b = </a:t>
            </a:r>
            <a:r>
              <a:rPr lang="ko-KR" altLang="en-US" sz="2400" dirty="0"/>
              <a:t>벡터</a:t>
            </a:r>
            <a:endParaRPr lang="en-US" altLang="ko-KR" sz="2400" dirty="0"/>
          </a:p>
          <a:p>
            <a:r>
              <a:rPr lang="en-US" altLang="ko-KR" sz="2400" dirty="0"/>
              <a:t>1. </a:t>
            </a:r>
            <a:r>
              <a:rPr lang="ko-KR" altLang="en-US" sz="2400" dirty="0" err="1"/>
              <a:t>입력텐서</a:t>
            </a:r>
            <a:r>
              <a:rPr lang="en-US" altLang="ko-KR" sz="2400" dirty="0"/>
              <a:t>, w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점곱</a:t>
            </a: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 err="1"/>
              <a:t>점곱</a:t>
            </a:r>
            <a:r>
              <a:rPr lang="ko-KR" altLang="en-US" sz="2400" dirty="0"/>
              <a:t> 결과 </a:t>
            </a:r>
            <a:r>
              <a:rPr lang="en-US" altLang="ko-KR" sz="2400" dirty="0"/>
              <a:t>+ </a:t>
            </a:r>
            <a:r>
              <a:rPr lang="ko-KR" altLang="en-US" sz="2400" dirty="0"/>
              <a:t>벡터 </a:t>
            </a:r>
            <a:r>
              <a:rPr lang="en-US" altLang="ko-KR" sz="2400" dirty="0"/>
              <a:t>b</a:t>
            </a:r>
          </a:p>
          <a:p>
            <a:r>
              <a:rPr lang="en-US" altLang="ko-KR" sz="2400" dirty="0" err="1"/>
              <a:t>Relu</a:t>
            </a:r>
            <a:r>
              <a:rPr lang="ko-KR" altLang="en-US" sz="2400" dirty="0"/>
              <a:t>연산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F0B2E0E-A182-4D5F-B585-7C1EA10D2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4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17"/>
    </mc:Choice>
    <mc:Fallback>
      <p:transition spd="slow" advTm="5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29" x="3473450" y="6242050"/>
          <p14:tracePt t="9929" x="2078038" y="6645275"/>
          <p14:tracePt t="9929" x="2039938" y="6519863"/>
          <p14:tracePt t="9929" x="2003425" y="6394450"/>
          <p14:tracePt t="9929" x="1927225" y="6245225"/>
          <p14:tracePt t="9929" x="1852613" y="6045200"/>
          <p14:tracePt t="9929" x="1778000" y="5856288"/>
          <p14:tracePt t="9929" x="1701800" y="5581650"/>
          <p14:tracePt t="9929" x="1601788" y="5305425"/>
          <p14:tracePt t="9929" x="1501775" y="4930775"/>
          <p14:tracePt t="9929" x="1363663" y="4430713"/>
          <p14:tracePt t="9929" x="1163638" y="3967163"/>
          <p14:tracePt t="9929" x="914400" y="3416300"/>
          <p14:tracePt t="9929" x="663575" y="2952750"/>
          <p14:tracePt t="9929" x="450850" y="2578100"/>
          <p14:tracePt t="9929" x="225425" y="2190750"/>
          <p14:tracePt t="9929" x="100013" y="1927225"/>
          <p14:tracePt t="10105" x="450850" y="1989138"/>
          <p14:tracePt t="10113" x="638175" y="2178050"/>
          <p14:tracePt t="10121" x="763588" y="2278063"/>
          <p14:tracePt t="10129" x="901700" y="2378075"/>
          <p14:tracePt t="10137" x="1001713" y="2439988"/>
          <p14:tracePt t="10145" x="1089025" y="2527300"/>
          <p14:tracePt t="10153" x="1163638" y="2616200"/>
          <p14:tracePt t="10171" x="1289050" y="2740025"/>
          <p14:tracePt t="10177" x="1339850" y="2790825"/>
          <p14:tracePt t="10187" x="1376363" y="2840038"/>
          <p14:tracePt t="10203" x="1389063" y="2852738"/>
          <p14:tracePt t="10281" x="1389063" y="2828925"/>
          <p14:tracePt t="10289" x="1389063" y="2790825"/>
          <p14:tracePt t="10297" x="1389063" y="2778125"/>
          <p14:tracePt t="10305" x="1389063" y="2765425"/>
          <p14:tracePt t="10313" x="1389063" y="2752725"/>
          <p14:tracePt t="10385" x="1389063" y="2740025"/>
          <p14:tracePt t="10401" x="1389063" y="2728913"/>
          <p14:tracePt t="10417" x="1389063" y="2716213"/>
          <p14:tracePt t="10425" x="1389063" y="2690813"/>
          <p14:tracePt t="10441" x="1376363" y="2665413"/>
          <p14:tracePt t="10449" x="1363663" y="2640013"/>
          <p14:tracePt t="10457" x="1352550" y="2616200"/>
          <p14:tracePt t="10465" x="1339850" y="2603500"/>
          <p14:tracePt t="10473" x="1314450" y="2578100"/>
          <p14:tracePt t="10481" x="1301750" y="2565400"/>
          <p14:tracePt t="10489" x="1289050" y="2552700"/>
          <p14:tracePt t="10497" x="1263650" y="2552700"/>
          <p14:tracePt t="10505" x="1227138" y="2527300"/>
          <p14:tracePt t="10513" x="1201738" y="2516188"/>
          <p14:tracePt t="10521" x="1163638" y="2503488"/>
          <p14:tracePt t="10529" x="1150938" y="2490788"/>
          <p14:tracePt t="10537" x="1127125" y="2490788"/>
          <p14:tracePt t="10545" x="1127125" y="2478088"/>
          <p14:tracePt t="10553" x="1089025" y="2465388"/>
          <p14:tracePt t="10585" x="1076325" y="2465388"/>
          <p14:tracePt t="10593" x="1063625" y="2465388"/>
          <p14:tracePt t="11889" x="1076325" y="2465388"/>
          <p14:tracePt t="11897" x="1101725" y="2465388"/>
          <p14:tracePt t="11905" x="1114425" y="2465388"/>
          <p14:tracePt t="11913" x="1127125" y="2465388"/>
          <p14:tracePt t="11921" x="1139825" y="2465388"/>
          <p14:tracePt t="11929" x="1150938" y="2465388"/>
          <p14:tracePt t="11945" x="1163638" y="2465388"/>
          <p14:tracePt t="11953" x="1176338" y="2465388"/>
          <p14:tracePt t="11961" x="1189038" y="2465388"/>
          <p14:tracePt t="11969" x="1201738" y="2465388"/>
          <p14:tracePt t="11977" x="1227138" y="2465388"/>
          <p14:tracePt t="11985" x="1239838" y="2465388"/>
          <p14:tracePt t="11993" x="1263650" y="2465388"/>
          <p14:tracePt t="12001" x="1276350" y="2465388"/>
          <p14:tracePt t="12009" x="1314450" y="2465388"/>
          <p14:tracePt t="12017" x="1327150" y="2465388"/>
          <p14:tracePt t="12025" x="1363663" y="2465388"/>
          <p14:tracePt t="12033" x="1401763" y="2465388"/>
          <p14:tracePt t="12041" x="1427163" y="2465388"/>
          <p14:tracePt t="12050" x="1465263" y="2465388"/>
          <p14:tracePt t="12057" x="1489075" y="2465388"/>
          <p14:tracePt t="12066" x="1527175" y="2465388"/>
          <p14:tracePt t="12073" x="1552575" y="2465388"/>
          <p14:tracePt t="12083" x="1577975" y="2465388"/>
          <p14:tracePt t="12097" x="1589088" y="2465388"/>
          <p14:tracePt t="12105" x="1601788" y="2465388"/>
          <p14:tracePt t="12121" x="1614488" y="2465388"/>
          <p14:tracePt t="12129" x="1627188" y="2465388"/>
          <p14:tracePt t="12137" x="1652588" y="2465388"/>
          <p14:tracePt t="12145" x="1689100" y="2452688"/>
          <p14:tracePt t="12153" x="1714500" y="2439988"/>
          <p14:tracePt t="12161" x="1765300" y="2439988"/>
          <p14:tracePt t="12169" x="1814513" y="2439988"/>
          <p14:tracePt t="12177" x="1890713" y="2439988"/>
          <p14:tracePt t="12185" x="1939925" y="2439988"/>
          <p14:tracePt t="12193" x="1990725" y="2439988"/>
          <p14:tracePt t="12201" x="2039938" y="2439988"/>
          <p14:tracePt t="12209" x="2090738" y="2439988"/>
          <p14:tracePt t="12216" x="2127250" y="2439988"/>
          <p14:tracePt t="12225" x="2178050" y="2439988"/>
          <p14:tracePt t="12233" x="2216150" y="2439988"/>
          <p14:tracePt t="12241" x="2252663" y="2439988"/>
          <p14:tracePt t="12250" x="2303463" y="2439988"/>
          <p14:tracePt t="12257" x="2339975" y="2439988"/>
          <p14:tracePt t="12266" x="2378075" y="2439988"/>
          <p14:tracePt t="12273" x="2441575" y="2427288"/>
          <p14:tracePt t="12283" x="2490788" y="2414588"/>
          <p14:tracePt t="12301" x="2628900" y="2414588"/>
          <p14:tracePt t="12305" x="2690813" y="2414588"/>
          <p14:tracePt t="12313" x="2767013" y="2414588"/>
          <p14:tracePt t="12321" x="2828925" y="2414588"/>
          <p14:tracePt t="12329" x="2916238" y="2414588"/>
          <p14:tracePt t="12337" x="2979738" y="2414588"/>
          <p14:tracePt t="12345" x="3041650" y="2414588"/>
          <p14:tracePt t="12353" x="3079750" y="2414588"/>
          <p14:tracePt t="12361" x="3141663" y="2414588"/>
          <p14:tracePt t="12369" x="3179763" y="2414588"/>
          <p14:tracePt t="12377" x="3192463" y="2414588"/>
          <p14:tracePt t="12385" x="3228975" y="2390775"/>
          <p14:tracePt t="12393" x="3241675" y="2390775"/>
          <p14:tracePt t="12401" x="3279775" y="2390775"/>
          <p14:tracePt t="12409" x="3328988" y="2390775"/>
          <p14:tracePt t="12417" x="3341688" y="2390775"/>
          <p14:tracePt t="12425" x="3367088" y="2390775"/>
          <p14:tracePt t="12433" x="3379788" y="2390775"/>
          <p14:tracePt t="12441" x="3417888" y="2390775"/>
          <p14:tracePt t="12451" x="3441700" y="2390775"/>
          <p14:tracePt t="12457" x="3479800" y="2390775"/>
          <p14:tracePt t="12467" x="3517900" y="2390775"/>
          <p14:tracePt t="12473" x="3554413" y="2390775"/>
          <p14:tracePt t="12483" x="3592513" y="2390775"/>
          <p14:tracePt t="12489" x="3630613" y="2390775"/>
          <p14:tracePt t="12500" x="3667125" y="2390775"/>
          <p14:tracePt t="12505" x="3705225" y="2390775"/>
          <p14:tracePt t="12513" x="3756025" y="2390775"/>
          <p14:tracePt t="12521" x="3817938" y="2390775"/>
          <p14:tracePt t="12529" x="3856038" y="2378075"/>
          <p14:tracePt t="12537" x="3905250" y="2378075"/>
          <p14:tracePt t="12545" x="3956050" y="2365375"/>
          <p14:tracePt t="12553" x="4017963" y="2339975"/>
          <p14:tracePt t="12561" x="4068763" y="2339975"/>
          <p14:tracePt t="12569" x="4117975" y="2327275"/>
          <p14:tracePt t="12577" x="4156075" y="2327275"/>
          <p14:tracePt t="12585" x="4205288" y="2327275"/>
          <p14:tracePt t="12593" x="4230688" y="2314575"/>
          <p14:tracePt t="12601" x="4256088" y="2314575"/>
          <p14:tracePt t="12609" x="4294188" y="2314575"/>
          <p14:tracePt t="12617" x="4305300" y="2314575"/>
          <p14:tracePt t="12625" x="4330700" y="2314575"/>
          <p14:tracePt t="12705" x="4343400" y="2314575"/>
          <p14:tracePt t="12713" x="4356100" y="2303463"/>
          <p14:tracePt t="12721" x="4381500" y="2303463"/>
          <p14:tracePt t="12729" x="4394200" y="2303463"/>
          <p14:tracePt t="12737" x="4418013" y="2303463"/>
          <p14:tracePt t="12745" x="4456113" y="2303463"/>
          <p14:tracePt t="12753" x="4481513" y="2303463"/>
          <p14:tracePt t="12761" x="4518025" y="2303463"/>
          <p14:tracePt t="12769" x="4543425" y="2303463"/>
          <p14:tracePt t="12777" x="4568825" y="2303463"/>
          <p14:tracePt t="12785" x="4594225" y="2303463"/>
          <p14:tracePt t="12793" x="4606925" y="2303463"/>
          <p14:tracePt t="12801" x="4619625" y="2303463"/>
          <p14:tracePt t="12809" x="4630738" y="2303463"/>
          <p14:tracePt t="13017" x="4656138" y="2303463"/>
          <p14:tracePt t="13025" x="4681538" y="2303463"/>
          <p14:tracePt t="13033" x="4719638" y="2303463"/>
          <p14:tracePt t="13041" x="4732338" y="2303463"/>
          <p14:tracePt t="13049" x="4756150" y="2303463"/>
          <p14:tracePt t="13057" x="4781550" y="2303463"/>
          <p14:tracePt t="13066" x="4806950" y="2303463"/>
          <p14:tracePt t="13073" x="4819650" y="2303463"/>
          <p14:tracePt t="13083" x="4843463" y="2303463"/>
          <p14:tracePt t="13505" x="4881563" y="2303463"/>
          <p14:tracePt t="13513" x="4894263" y="2303463"/>
          <p14:tracePt t="13521" x="4932363" y="2303463"/>
          <p14:tracePt t="13530" x="4968875" y="2303463"/>
          <p14:tracePt t="13537" x="4994275" y="2303463"/>
          <p14:tracePt t="13545" x="5032375" y="2303463"/>
          <p14:tracePt t="13561" x="5057775" y="2303463"/>
          <p14:tracePt t="13585" x="5068888" y="2303463"/>
          <p14:tracePt t="13649" x="5081588" y="2303463"/>
          <p14:tracePt t="13657" x="5094288" y="2303463"/>
          <p14:tracePt t="13665" x="5106988" y="2303463"/>
          <p14:tracePt t="13682" x="5119688" y="2303463"/>
          <p14:tracePt t="13689" x="5132388" y="2303463"/>
          <p14:tracePt t="13699" x="5145088" y="2303463"/>
          <p14:tracePt t="13715" x="5157788" y="2303463"/>
          <p14:tracePt t="13731" x="5170488" y="2303463"/>
          <p14:tracePt t="13753" x="5181600" y="2303463"/>
          <p14:tracePt t="13769" x="5194300" y="2303463"/>
          <p14:tracePt t="13777" x="5219700" y="2303463"/>
          <p14:tracePt t="13793" x="5232400" y="2303463"/>
          <p14:tracePt t="13801" x="5245100" y="2303463"/>
          <p14:tracePt t="13809" x="5257800" y="2303463"/>
          <p14:tracePt t="13817" x="5281613" y="2303463"/>
          <p14:tracePt t="13825" x="5294313" y="2303463"/>
          <p14:tracePt t="13833" x="5307013" y="2303463"/>
          <p14:tracePt t="13841" x="5332413" y="2303463"/>
          <p14:tracePt t="13849" x="5345113" y="2303463"/>
          <p14:tracePt t="13857" x="5383213" y="2303463"/>
          <p14:tracePt t="13873" x="5394325" y="2303463"/>
          <p14:tracePt t="13881" x="5407025" y="2303463"/>
          <p14:tracePt t="13889" x="5419725" y="2303463"/>
          <p14:tracePt t="13898" x="5445125" y="2303463"/>
          <p14:tracePt t="13905" x="5457825" y="2303463"/>
          <p14:tracePt t="13921" x="5470525" y="2303463"/>
          <p14:tracePt t="13931" x="5495925" y="2303463"/>
          <p14:tracePt t="13937" x="5507038" y="2303463"/>
          <p14:tracePt t="14009" x="5519738" y="2290763"/>
          <p14:tracePt t="14137" x="5532438" y="2290763"/>
          <p14:tracePt t="14169" x="5532438" y="2303463"/>
          <p14:tracePt t="14193" x="5532438" y="2314575"/>
          <p14:tracePt t="14217" x="5532438" y="2327275"/>
          <p14:tracePt t="14225" x="5532438" y="2339975"/>
          <p14:tracePt t="14241" x="5532438" y="2352675"/>
          <p14:tracePt t="17641" x="5495925" y="2378075"/>
          <p14:tracePt t="17649" x="5457825" y="2378075"/>
          <p14:tracePt t="17657" x="5394325" y="2378075"/>
          <p14:tracePt t="17665" x="5345113" y="2390775"/>
          <p14:tracePt t="17673" x="5257800" y="2390775"/>
          <p14:tracePt t="17681" x="5145088" y="2390775"/>
          <p14:tracePt t="17689" x="5006975" y="2390775"/>
          <p14:tracePt t="17697" x="4906963" y="2390775"/>
          <p14:tracePt t="17705" x="4806950" y="2390775"/>
          <p14:tracePt t="17713" x="4681538" y="2390775"/>
          <p14:tracePt t="17721" x="4581525" y="2390775"/>
          <p14:tracePt t="17729" x="4456113" y="2390775"/>
          <p14:tracePt t="17737" x="4330700" y="2390775"/>
          <p14:tracePt t="17745" x="4181475" y="2390775"/>
          <p14:tracePt t="17753" x="4030663" y="2390775"/>
          <p14:tracePt t="17761" x="3830638" y="2390775"/>
          <p14:tracePt t="17769" x="3679825" y="2390775"/>
          <p14:tracePt t="17777" x="3530600" y="2390775"/>
          <p14:tracePt t="17785" x="3305175" y="2390775"/>
          <p14:tracePt t="17794" x="3116263" y="2378075"/>
          <p14:tracePt t="17801" x="2890838" y="2314575"/>
          <p14:tracePt t="17811" x="2716213" y="2265363"/>
          <p14:tracePt t="17817" x="2541588" y="2190750"/>
          <p14:tracePt t="17827" x="2352675" y="2101850"/>
          <p14:tracePt t="17833" x="2216150" y="2014538"/>
          <p14:tracePt t="17844" x="2065338" y="1876425"/>
          <p14:tracePt t="17849" x="1903413" y="1739900"/>
          <p14:tracePt t="17857" x="1778000" y="1614488"/>
          <p14:tracePt t="17865" x="1589088" y="1463675"/>
          <p14:tracePt t="17873" x="1439863" y="1327150"/>
          <p14:tracePt t="17881" x="1276350" y="1189038"/>
          <p14:tracePt t="17889" x="1101725" y="1038225"/>
          <p14:tracePt t="17897" x="950913" y="938213"/>
          <p14:tracePt t="17905" x="763588" y="812800"/>
          <p14:tracePt t="17913" x="538163" y="688975"/>
          <p14:tracePt t="17921" x="400050" y="638175"/>
          <p14:tracePt t="17929" x="263525" y="563563"/>
          <p14:tracePt t="17937" x="138113" y="512763"/>
          <p14:tracePt t="17945" x="38100" y="463550"/>
          <p14:tracePt t="19361" x="38100" y="2427288"/>
          <p14:tracePt t="19369" x="138113" y="2490788"/>
          <p14:tracePt t="19377" x="174625" y="2527300"/>
          <p14:tracePt t="19385" x="200025" y="2540000"/>
          <p14:tracePt t="19393" x="225425" y="2565400"/>
          <p14:tracePt t="19409" x="250825" y="2590800"/>
          <p14:tracePt t="19417" x="274638" y="2616200"/>
          <p14:tracePt t="19425" x="312738" y="2640013"/>
          <p14:tracePt t="19433" x="338138" y="2652713"/>
          <p14:tracePt t="19441" x="350838" y="2678113"/>
          <p14:tracePt t="19449" x="363538" y="2690813"/>
          <p14:tracePt t="19457" x="376238" y="2703513"/>
          <p14:tracePt t="19465" x="400050" y="2728913"/>
          <p14:tracePt t="19473" x="412750" y="2728913"/>
          <p14:tracePt t="19481" x="425450" y="2752725"/>
          <p14:tracePt t="19489" x="450850" y="2765425"/>
          <p14:tracePt t="19497" x="488950" y="2790825"/>
          <p14:tracePt t="19506" x="538163" y="2803525"/>
          <p14:tracePt t="19513" x="563563" y="2840038"/>
          <p14:tracePt t="19522" x="625475" y="2878138"/>
          <p14:tracePt t="19529" x="676275" y="2878138"/>
          <p14:tracePt t="19539" x="738188" y="2916238"/>
          <p14:tracePt t="19545" x="825500" y="2941638"/>
          <p14:tracePt t="19555" x="901700" y="2978150"/>
          <p14:tracePt t="19561" x="1014413" y="3016250"/>
          <p14:tracePt t="19574" x="1127125" y="3078163"/>
          <p14:tracePt t="19577" x="1189038" y="3090863"/>
          <p14:tracePt t="19593" x="1301750" y="3116263"/>
          <p14:tracePt t="19601" x="1414463" y="3141663"/>
          <p14:tracePt t="19609" x="1565275" y="3154363"/>
          <p14:tracePt t="19617" x="1714500" y="3154363"/>
          <p14:tracePt t="19625" x="1903413" y="3154363"/>
          <p14:tracePt t="19633" x="2065338" y="3154363"/>
          <p14:tracePt t="19641" x="2252663" y="3178175"/>
          <p14:tracePt t="19649" x="2403475" y="3178175"/>
          <p14:tracePt t="19657" x="2528888" y="3178175"/>
          <p14:tracePt t="19665" x="2641600" y="3178175"/>
          <p14:tracePt t="19673" x="2741613" y="3128963"/>
          <p14:tracePt t="19681" x="2816225" y="3090863"/>
          <p14:tracePt t="19690" x="2854325" y="3054350"/>
          <p14:tracePt t="19697" x="2879725" y="3003550"/>
          <p14:tracePt t="19706" x="2916238" y="2952750"/>
          <p14:tracePt t="19713" x="2928938" y="2890838"/>
          <p14:tracePt t="19723" x="2967038" y="2816225"/>
          <p14:tracePt t="19729" x="3016250" y="2728913"/>
          <p14:tracePt t="19739" x="3041650" y="2652713"/>
          <p14:tracePt t="19745" x="3092450" y="2590800"/>
          <p14:tracePt t="19755" x="3092450" y="2578100"/>
          <p14:tracePt t="19761" x="3092450" y="2552700"/>
          <p14:tracePt t="19769" x="3103563" y="2527300"/>
          <p14:tracePt t="19777" x="3128963" y="2490788"/>
          <p14:tracePt t="19785" x="3128963" y="2478088"/>
          <p14:tracePt t="19793" x="3141663" y="2478088"/>
          <p14:tracePt t="19817" x="3141663" y="2465388"/>
          <p14:tracePt t="19825" x="3167063" y="2452688"/>
          <p14:tracePt t="19841" x="3167063" y="2439988"/>
          <p14:tracePt t="19849" x="3167063" y="2427288"/>
          <p14:tracePt t="19857" x="3179763" y="2427288"/>
          <p14:tracePt t="19889" x="3179763" y="2414588"/>
          <p14:tracePt t="20073" x="3192463" y="2403475"/>
          <p14:tracePt t="20081" x="3205163" y="2403475"/>
          <p14:tracePt t="20089" x="3205163" y="2390775"/>
          <p14:tracePt t="20097" x="3205163" y="2378075"/>
          <p14:tracePt t="20113" x="3205163" y="2352675"/>
          <p14:tracePt t="20137" x="3216275" y="2339975"/>
          <p14:tracePt t="20170" x="3216275" y="2314575"/>
          <p14:tracePt t="20185" x="3228975" y="2314575"/>
          <p14:tracePt t="20193" x="3228975" y="2303463"/>
          <p14:tracePt t="20321" x="3241675" y="2303463"/>
          <p14:tracePt t="20337" x="3254375" y="2303463"/>
          <p14:tracePt t="20345" x="3267075" y="2303463"/>
          <p14:tracePt t="20369" x="3279775" y="2303463"/>
          <p14:tracePt t="20377" x="3292475" y="2303463"/>
          <p14:tracePt t="20385" x="3305175" y="2303463"/>
          <p14:tracePt t="20393" x="3317875" y="2303463"/>
          <p14:tracePt t="20401" x="3328988" y="2314575"/>
          <p14:tracePt t="20409" x="3341688" y="2314575"/>
          <p14:tracePt t="20425" x="3354388" y="2314575"/>
          <p14:tracePt t="20433" x="3367088" y="2314575"/>
          <p14:tracePt t="20441" x="3379788" y="2314575"/>
          <p14:tracePt t="20481" x="3392488" y="2314575"/>
          <p14:tracePt t="20497" x="3417888" y="2314575"/>
          <p14:tracePt t="20505" x="3441700" y="2314575"/>
          <p14:tracePt t="20513" x="3454400" y="2314575"/>
          <p14:tracePt t="20521" x="3467100" y="2314575"/>
          <p14:tracePt t="20529" x="3479800" y="2314575"/>
          <p14:tracePt t="20538" x="3492500" y="2314575"/>
          <p14:tracePt t="20545" x="3505200" y="2314575"/>
          <p14:tracePt t="20554" x="3517900" y="2314575"/>
          <p14:tracePt t="20561" x="3530600" y="2314575"/>
          <p14:tracePt t="20571" x="3541713" y="2314575"/>
          <p14:tracePt t="20589" x="3579813" y="2314575"/>
          <p14:tracePt t="20593" x="3579813" y="2303463"/>
          <p14:tracePt t="20601" x="3592513" y="2303463"/>
          <p14:tracePt t="20625" x="3617913" y="2290763"/>
          <p14:tracePt t="20633" x="3617913" y="2278063"/>
          <p14:tracePt t="20641" x="3630613" y="2278063"/>
          <p14:tracePt t="20649" x="3630613" y="2265363"/>
          <p14:tracePt t="20673" x="3643313" y="2252663"/>
          <p14:tracePt t="20681" x="3643313" y="2239963"/>
          <p14:tracePt t="20697" x="3654425" y="2227263"/>
          <p14:tracePt t="20713" x="3654425" y="2190750"/>
          <p14:tracePt t="20720" x="3654425" y="2178050"/>
          <p14:tracePt t="20729" x="3654425" y="2152650"/>
          <p14:tracePt t="20738" x="3654425" y="2139950"/>
          <p14:tracePt t="20745" x="3654425" y="2101850"/>
          <p14:tracePt t="20754" x="3654425" y="2065338"/>
          <p14:tracePt t="20761" x="3654425" y="2052638"/>
          <p14:tracePt t="20771" x="3654425" y="2014538"/>
          <p14:tracePt t="20777" x="3654425" y="2001838"/>
          <p14:tracePt t="20787" x="3654425" y="1965325"/>
          <p14:tracePt t="20793" x="3654425" y="1939925"/>
          <p14:tracePt t="20801" x="3654425" y="1914525"/>
          <p14:tracePt t="20809" x="3654425" y="1889125"/>
          <p14:tracePt t="20817" x="3617913" y="1852613"/>
          <p14:tracePt t="20825" x="3617913" y="1839913"/>
          <p14:tracePt t="20833" x="3605213" y="1827213"/>
          <p14:tracePt t="20841" x="3592513" y="1789113"/>
          <p14:tracePt t="20849" x="3579813" y="1765300"/>
          <p14:tracePt t="20857" x="3567113" y="1765300"/>
          <p14:tracePt t="20865" x="3567113" y="1739900"/>
          <p14:tracePt t="20873" x="3554413" y="1727200"/>
          <p14:tracePt t="20881" x="3541713" y="1701800"/>
          <p14:tracePt t="20889" x="3541713" y="1689100"/>
          <p14:tracePt t="20905" x="3530600" y="1676400"/>
          <p14:tracePt t="20913" x="3530600" y="1663700"/>
          <p14:tracePt t="20922" x="3517900" y="1663700"/>
          <p14:tracePt t="20938" x="3517900" y="1652588"/>
          <p14:tracePt t="20970" x="3505200" y="1652588"/>
          <p14:tracePt t="20993" x="3492500" y="1652588"/>
          <p14:tracePt t="21009" x="3467100" y="1652588"/>
          <p14:tracePt t="21017" x="3441700" y="1652588"/>
          <p14:tracePt t="21025" x="3405188" y="1652588"/>
          <p14:tracePt t="21033" x="3367088" y="1652588"/>
          <p14:tracePt t="21041" x="3354388" y="1652588"/>
          <p14:tracePt t="21048" x="3317875" y="1663700"/>
          <p14:tracePt t="21057" x="3292475" y="1663700"/>
          <p14:tracePt t="21065" x="3267075" y="1676400"/>
          <p14:tracePt t="21073" x="3241675" y="1676400"/>
          <p14:tracePt t="21080" x="3228975" y="1676400"/>
          <p14:tracePt t="21089" x="3216275" y="1689100"/>
          <p14:tracePt t="21113" x="3192463" y="1701800"/>
          <p14:tracePt t="21145" x="3179763" y="1714500"/>
          <p14:tracePt t="21161" x="3167063" y="1714500"/>
          <p14:tracePt t="21169" x="3154363" y="1727200"/>
          <p14:tracePt t="21185" x="3141663" y="1739900"/>
          <p14:tracePt t="21217" x="3141663" y="1752600"/>
          <p14:tracePt t="21241" x="3116263" y="1765300"/>
          <p14:tracePt t="21249" x="3116263" y="1776413"/>
          <p14:tracePt t="21273" x="3116263" y="1789113"/>
          <p14:tracePt t="21281" x="3103563" y="1789113"/>
          <p14:tracePt t="21289" x="3103563" y="1801813"/>
          <p14:tracePt t="21297" x="3103563" y="1827213"/>
          <p14:tracePt t="21305" x="3103563" y="1839913"/>
          <p14:tracePt t="21313" x="3103563" y="1852613"/>
          <p14:tracePt t="21320" x="3103563" y="1865313"/>
          <p14:tracePt t="21337" x="3103563" y="1901825"/>
          <p14:tracePt t="21345" x="3079750" y="1927225"/>
          <p14:tracePt t="21354" x="3079750" y="1952625"/>
          <p14:tracePt t="21361" x="3079750" y="1978025"/>
          <p14:tracePt t="21370" x="3079750" y="1989138"/>
          <p14:tracePt t="21377" x="3079750" y="2001838"/>
          <p14:tracePt t="21387" x="3079750" y="2027238"/>
          <p14:tracePt t="21404" x="3079750" y="2039938"/>
          <p14:tracePt t="21409" x="3079750" y="2065338"/>
          <p14:tracePt t="21417" x="3079750" y="2078038"/>
          <p14:tracePt t="21425" x="3079750" y="2089150"/>
          <p14:tracePt t="21433" x="3079750" y="2101850"/>
          <p14:tracePt t="21441" x="3079750" y="2139950"/>
          <p14:tracePt t="21449" x="3079750" y="2152650"/>
          <p14:tracePt t="21465" x="3079750" y="2178050"/>
          <p14:tracePt t="21473" x="3079750" y="2190750"/>
          <p14:tracePt t="21489" x="3079750" y="2214563"/>
          <p14:tracePt t="21513" x="3079750" y="2227263"/>
          <p14:tracePt t="21521" x="3079750" y="2252663"/>
          <p14:tracePt t="21538" x="3079750" y="2265363"/>
          <p14:tracePt t="21545" x="3079750" y="2290763"/>
          <p14:tracePt t="21554" x="3092450" y="2303463"/>
          <p14:tracePt t="21561" x="3092450" y="2314575"/>
          <p14:tracePt t="21577" x="3103563" y="2339975"/>
          <p14:tracePt t="21593" x="3116263" y="2352675"/>
          <p14:tracePt t="21633" x="3141663" y="2365375"/>
          <p14:tracePt t="21649" x="3167063" y="2390775"/>
          <p14:tracePt t="21665" x="3192463" y="2390775"/>
          <p14:tracePt t="21673" x="3205163" y="2390775"/>
          <p14:tracePt t="21681" x="3241675" y="2390775"/>
          <p14:tracePt t="21689" x="3279775" y="2390775"/>
          <p14:tracePt t="21697" x="3328988" y="2390775"/>
          <p14:tracePt t="21705" x="3379788" y="2390775"/>
          <p14:tracePt t="21713" x="3417888" y="2390775"/>
          <p14:tracePt t="21721" x="3441700" y="2390775"/>
          <p14:tracePt t="21729" x="3479800" y="2390775"/>
          <p14:tracePt t="21737" x="3492500" y="2390775"/>
          <p14:tracePt t="21745" x="3517900" y="2390775"/>
          <p14:tracePt t="21754" x="3530600" y="2390775"/>
          <p14:tracePt t="21793" x="3541713" y="2390775"/>
          <p14:tracePt t="21809" x="3554413" y="2378075"/>
          <p14:tracePt t="21825" x="3567113" y="2378075"/>
          <p14:tracePt t="21849" x="3579813" y="2365375"/>
          <p14:tracePt t="21857" x="3592513" y="2365375"/>
          <p14:tracePt t="21873" x="3605213" y="2339975"/>
          <p14:tracePt t="21881" x="3617913" y="2339975"/>
          <p14:tracePt t="21889" x="3643313" y="2314575"/>
          <p14:tracePt t="21897" x="3643313" y="2303463"/>
          <p14:tracePt t="21905" x="3654425" y="2265363"/>
          <p14:tracePt t="21913" x="3679825" y="2252663"/>
          <p14:tracePt t="21921" x="3679825" y="2214563"/>
          <p14:tracePt t="21929" x="3692525" y="2178050"/>
          <p14:tracePt t="21937" x="3692525" y="2127250"/>
          <p14:tracePt t="21944" x="3705225" y="2101850"/>
          <p14:tracePt t="21953" x="3717925" y="2065338"/>
          <p14:tracePt t="21961" x="3730625" y="2027238"/>
          <p14:tracePt t="21970" x="3743325" y="2014538"/>
          <p14:tracePt t="21977" x="3743325" y="1978025"/>
          <p14:tracePt t="21986" x="3743325" y="1965325"/>
          <p14:tracePt t="21993" x="3743325" y="1952625"/>
          <p14:tracePt t="22003" x="3743325" y="1939925"/>
          <p14:tracePt t="22009" x="3767138" y="1927225"/>
          <p14:tracePt t="22025" x="3767138" y="1914525"/>
          <p14:tracePt t="22033" x="3767138" y="1901825"/>
          <p14:tracePt t="22041" x="3767138" y="1889125"/>
          <p14:tracePt t="22057" x="3767138" y="1876425"/>
          <p14:tracePt t="22065" x="3767138" y="1852613"/>
          <p14:tracePt t="22081" x="3767138" y="1839913"/>
          <p14:tracePt t="22089" x="3767138" y="1827213"/>
          <p14:tracePt t="22137" x="3767138" y="1814513"/>
          <p14:tracePt t="22145" x="3767138" y="1801813"/>
          <p14:tracePt t="22161" x="3767138" y="1789113"/>
          <p14:tracePt t="22185" x="3767138" y="1776413"/>
          <p14:tracePt t="22193" x="3756025" y="1752600"/>
          <p14:tracePt t="22201" x="3743325" y="1752600"/>
          <p14:tracePt t="22217" x="3743325" y="1739900"/>
          <p14:tracePt t="22233" x="3730625" y="1727200"/>
          <p14:tracePt t="22281" x="3717925" y="1714500"/>
          <p14:tracePt t="22297" x="3705225" y="1701800"/>
          <p14:tracePt t="22505" x="3692525" y="1701800"/>
          <p14:tracePt t="22529" x="3667125" y="1701800"/>
          <p14:tracePt t="22585" x="3654425" y="1701800"/>
          <p14:tracePt t="22785" x="3654425" y="1714500"/>
          <p14:tracePt t="22801" x="3643313" y="1714500"/>
          <p14:tracePt t="22857" x="3643313" y="1727200"/>
          <p14:tracePt t="22865" x="3643313" y="1739900"/>
          <p14:tracePt t="22881" x="3630613" y="1752600"/>
          <p14:tracePt t="22897" x="3617913" y="1752600"/>
          <p14:tracePt t="22921" x="3617913" y="1765300"/>
          <p14:tracePt t="22945" x="3605213" y="1765300"/>
          <p14:tracePt t="22961" x="3605213" y="1776413"/>
          <p14:tracePt t="22977" x="3605213" y="1789113"/>
          <p14:tracePt t="23017" x="3592513" y="1789113"/>
          <p14:tracePt t="23033" x="3592513" y="1801813"/>
          <p14:tracePt t="23049" x="3579813" y="1814513"/>
          <p14:tracePt t="23065" x="3567113" y="1814513"/>
          <p14:tracePt t="23073" x="3567113" y="1827213"/>
          <p14:tracePt t="23081" x="3567113" y="1839913"/>
          <p14:tracePt t="23097" x="3567113" y="1852613"/>
          <p14:tracePt t="23105" x="3554413" y="1852613"/>
          <p14:tracePt t="23137" x="3554413" y="1865313"/>
          <p14:tracePt t="23145" x="3554413" y="1876425"/>
          <p14:tracePt t="23161" x="3554413" y="1889125"/>
          <p14:tracePt t="23177" x="3554413" y="1901825"/>
          <p14:tracePt t="23193" x="3554413" y="1914525"/>
          <p14:tracePt t="23217" x="3554413" y="1927225"/>
          <p14:tracePt t="23241" x="3554413" y="1939925"/>
          <p14:tracePt t="23250" x="3554413" y="1952625"/>
          <p14:tracePt t="23257" x="3554413" y="1965325"/>
          <p14:tracePt t="23265" x="3554413" y="1978025"/>
          <p14:tracePt t="23273" x="3554413" y="2001838"/>
          <p14:tracePt t="23289" x="3554413" y="2014538"/>
          <p14:tracePt t="23297" x="3554413" y="2039938"/>
          <p14:tracePt t="23313" x="3554413" y="2052638"/>
          <p14:tracePt t="23321" x="3554413" y="2065338"/>
          <p14:tracePt t="23329" x="3554413" y="2078038"/>
          <p14:tracePt t="23337" x="3554413" y="2089150"/>
          <p14:tracePt t="23345" x="3554413" y="2114550"/>
          <p14:tracePt t="23353" x="3554413" y="2127250"/>
          <p14:tracePt t="23361" x="3554413" y="2152650"/>
          <p14:tracePt t="23369" x="3554413" y="2178050"/>
          <p14:tracePt t="23377" x="3554413" y="2190750"/>
          <p14:tracePt t="23385" x="3554413" y="2201863"/>
          <p14:tracePt t="23393" x="3554413" y="2214563"/>
          <p14:tracePt t="23409" x="3554413" y="2227263"/>
          <p14:tracePt t="23425" x="3554413" y="2239963"/>
          <p14:tracePt t="23441" x="3554413" y="2252663"/>
          <p14:tracePt t="23473" x="3554413" y="2265363"/>
          <p14:tracePt t="23481" x="3554413" y="2278063"/>
          <p14:tracePt t="23489" x="3554413" y="2290763"/>
          <p14:tracePt t="23505" x="3554413" y="2303463"/>
          <p14:tracePt t="23513" x="3554413" y="2314575"/>
          <p14:tracePt t="23529" x="3554413" y="2327275"/>
          <p14:tracePt t="23553" x="3567113" y="2352675"/>
          <p14:tracePt t="23577" x="3567113" y="2365375"/>
          <p14:tracePt t="23593" x="3579813" y="2365375"/>
          <p14:tracePt t="23601" x="3579813" y="2378075"/>
          <p14:tracePt t="23609" x="3592513" y="2378075"/>
          <p14:tracePt t="23625" x="3605213" y="2390775"/>
          <p14:tracePt t="23673" x="3617913" y="2390775"/>
          <p14:tracePt t="23769" x="3630613" y="2390775"/>
          <p14:tracePt t="23937" x="3654425" y="2403475"/>
          <p14:tracePt t="25065" x="3667125" y="2414588"/>
          <p14:tracePt t="25121" x="3667125" y="2427288"/>
          <p14:tracePt t="25145" x="3654425" y="2439988"/>
          <p14:tracePt t="25201" x="3654425" y="2452688"/>
          <p14:tracePt t="25217" x="3654425" y="2465388"/>
          <p14:tracePt t="25241" x="3654425" y="2478088"/>
          <p14:tracePt t="25249" x="3654425" y="2490788"/>
          <p14:tracePt t="25257" x="3654425" y="2503488"/>
          <p14:tracePt t="25273" x="3654425" y="2516188"/>
          <p14:tracePt t="25282" x="3654425" y="2527300"/>
          <p14:tracePt t="25289" x="3654425" y="2540000"/>
          <p14:tracePt t="25299" x="3654425" y="2565400"/>
          <p14:tracePt t="25305" x="3692525" y="2590800"/>
          <p14:tracePt t="25316" x="3705225" y="2603500"/>
          <p14:tracePt t="25321" x="3730625" y="2640013"/>
          <p14:tracePt t="25329" x="3756025" y="2665413"/>
          <p14:tracePt t="25337" x="3767138" y="2690813"/>
          <p14:tracePt t="25345" x="3805238" y="2728913"/>
          <p14:tracePt t="25353" x="3817938" y="2740025"/>
          <p14:tracePt t="25361" x="3817938" y="2752725"/>
          <p14:tracePt t="25369" x="3830638" y="2752725"/>
          <p14:tracePt t="25377" x="3843338" y="2765425"/>
          <p14:tracePt t="25409" x="3856038" y="2778125"/>
          <p14:tracePt t="25433" x="3856038" y="2790825"/>
          <p14:tracePt t="25441" x="3892550" y="2790825"/>
          <p14:tracePt t="25449" x="3930650" y="2790825"/>
          <p14:tracePt t="25457" x="3992563" y="2740025"/>
          <p14:tracePt t="25466" x="4043363" y="2703513"/>
          <p14:tracePt t="25473" x="4068763" y="2690813"/>
          <p14:tracePt t="25482" x="4117975" y="2652713"/>
          <p14:tracePt t="25489" x="4156075" y="2627313"/>
          <p14:tracePt t="25499" x="4217988" y="2603500"/>
          <p14:tracePt t="25505" x="4268788" y="2578100"/>
          <p14:tracePt t="25516" x="4330700" y="2540000"/>
          <p14:tracePt t="25521" x="4368800" y="2527300"/>
          <p14:tracePt t="25529" x="4430713" y="2503488"/>
          <p14:tracePt t="25537" x="4481513" y="2478088"/>
          <p14:tracePt t="25545" x="4506913" y="2478088"/>
          <p14:tracePt t="25553" x="4530725" y="2465388"/>
          <p14:tracePt t="25569" x="4543425" y="2465388"/>
          <p14:tracePt t="25584" x="4556125" y="2465388"/>
          <p14:tracePt t="25673" x="4543425" y="2465388"/>
          <p14:tracePt t="25681" x="4530725" y="2465388"/>
          <p14:tracePt t="25689" x="4506913" y="2465388"/>
          <p14:tracePt t="25699" x="4481513" y="2465388"/>
          <p14:tracePt t="25705" x="4418013" y="2478088"/>
          <p14:tracePt t="25716" x="4381500" y="2478088"/>
          <p14:tracePt t="25721" x="4330700" y="2478088"/>
          <p14:tracePt t="25729" x="4294188" y="2478088"/>
          <p14:tracePt t="25737" x="4268788" y="2478088"/>
          <p14:tracePt t="25745" x="4243388" y="2478088"/>
          <p14:tracePt t="25753" x="4230688" y="2478088"/>
          <p14:tracePt t="25761" x="4205288" y="2478088"/>
          <p14:tracePt t="25769" x="4192588" y="2478088"/>
          <p14:tracePt t="25777" x="4181475" y="2478088"/>
          <p14:tracePt t="25793" x="4168775" y="2478088"/>
          <p14:tracePt t="25801" x="4156075" y="2478088"/>
          <p14:tracePt t="25817" x="4130675" y="2465388"/>
          <p14:tracePt t="25825" x="4117975" y="2465388"/>
          <p14:tracePt t="25833" x="4081463" y="2439988"/>
          <p14:tracePt t="25849" x="4068763" y="2439988"/>
          <p14:tracePt t="25866" x="4043363" y="2439988"/>
          <p14:tracePt t="25897" x="4043363" y="2427288"/>
          <p14:tracePt t="25921" x="4043363" y="2414588"/>
          <p14:tracePt t="25930" x="4043363" y="2390775"/>
          <p14:tracePt t="25937" x="4056063" y="2378075"/>
          <p14:tracePt t="25945" x="4092575" y="2352675"/>
          <p14:tracePt t="25953" x="4130675" y="2327275"/>
          <p14:tracePt t="25960" x="4192588" y="2290763"/>
          <p14:tracePt t="25969" x="4205288" y="2278063"/>
          <p14:tracePt t="25977" x="4256088" y="2278063"/>
          <p14:tracePt t="25985" x="4318000" y="2239963"/>
          <p14:tracePt t="25993" x="4406900" y="2227263"/>
          <p14:tracePt t="26001" x="4430713" y="2214563"/>
          <p14:tracePt t="26009" x="4506913" y="2214563"/>
          <p14:tracePt t="26017" x="4530725" y="2214563"/>
          <p14:tracePt t="26025" x="4568825" y="2214563"/>
          <p14:tracePt t="26033" x="4594225" y="2214563"/>
          <p14:tracePt t="26041" x="4606925" y="2214563"/>
          <p14:tracePt t="26153" x="4619625" y="2214563"/>
          <p14:tracePt t="26169" x="4630738" y="2214563"/>
          <p14:tracePt t="26177" x="4643438" y="2214563"/>
          <p14:tracePt t="26185" x="4656138" y="2214563"/>
          <p14:tracePt t="26193" x="4681538" y="2214563"/>
          <p14:tracePt t="26201" x="4719638" y="2214563"/>
          <p14:tracePt t="26209" x="4768850" y="2227263"/>
          <p14:tracePt t="26217" x="4843463" y="2227263"/>
          <p14:tracePt t="26225" x="4894263" y="2239963"/>
          <p14:tracePt t="26233" x="4968875" y="2239963"/>
          <p14:tracePt t="26241" x="5032375" y="2239963"/>
          <p14:tracePt t="26249" x="5081588" y="2239963"/>
          <p14:tracePt t="26257" x="5132388" y="2239963"/>
          <p14:tracePt t="26265" x="5181600" y="2239963"/>
          <p14:tracePt t="26273" x="5207000" y="2239963"/>
          <p14:tracePt t="26281" x="5219700" y="2239963"/>
          <p14:tracePt t="26289" x="5232400" y="2239963"/>
          <p14:tracePt t="26313" x="5245100" y="2239963"/>
          <p14:tracePt t="26329" x="5257800" y="2239963"/>
          <p14:tracePt t="26337" x="5281613" y="2239963"/>
          <p14:tracePt t="26348" x="5294313" y="2239963"/>
          <p14:tracePt t="26353" x="5332413" y="2239963"/>
          <p14:tracePt t="26361" x="5357813" y="2252663"/>
          <p14:tracePt t="26369" x="5383213" y="2252663"/>
          <p14:tracePt t="26377" x="5419725" y="2252663"/>
          <p14:tracePt t="26385" x="5445125" y="2265363"/>
          <p14:tracePt t="26393" x="5483225" y="2265363"/>
          <p14:tracePt t="26409" x="5507038" y="2265363"/>
          <p14:tracePt t="26481" x="5519738" y="2265363"/>
          <p14:tracePt t="26505" x="5545138" y="2265363"/>
          <p14:tracePt t="26513" x="5557838" y="2265363"/>
          <p14:tracePt t="26529" x="5583238" y="2265363"/>
          <p14:tracePt t="26561" x="5595938" y="2265363"/>
          <p14:tracePt t="26577" x="5607050" y="2265363"/>
          <p14:tracePt t="26585" x="5619750" y="2252663"/>
          <p14:tracePt t="26601" x="5632450" y="2239963"/>
          <p14:tracePt t="26609" x="5657850" y="2190750"/>
          <p14:tracePt t="26617" x="5657850" y="2178050"/>
          <p14:tracePt t="26625" x="5683250" y="2152650"/>
          <p14:tracePt t="26633" x="5683250" y="2127250"/>
          <p14:tracePt t="26641" x="5683250" y="2114550"/>
          <p14:tracePt t="26649" x="5695950" y="2101850"/>
          <p14:tracePt t="26657" x="5695950" y="2078038"/>
          <p14:tracePt t="26665" x="5708650" y="2052638"/>
          <p14:tracePt t="26672" x="5719763" y="2039938"/>
          <p14:tracePt t="26681" x="5719763" y="2027238"/>
          <p14:tracePt t="26689" x="5732463" y="1989138"/>
          <p14:tracePt t="26697" x="5732463" y="1978025"/>
          <p14:tracePt t="26705" x="5732463" y="1965325"/>
          <p14:tracePt t="26714" x="5732463" y="1952625"/>
          <p14:tracePt t="26721" x="5732463" y="1927225"/>
          <p14:tracePt t="26731" x="5757863" y="1914525"/>
          <p14:tracePt t="26737" x="5757863" y="1901825"/>
          <p14:tracePt t="26762" x="5757863" y="1889125"/>
          <p14:tracePt t="26777" x="5757863" y="1876425"/>
          <p14:tracePt t="26801" x="5757863" y="1865313"/>
          <p14:tracePt t="26841" x="5757863" y="1839913"/>
          <p14:tracePt t="26857" x="5719763" y="1839913"/>
          <p14:tracePt t="26865" x="5719763" y="1827213"/>
          <p14:tracePt t="26873" x="5683250" y="1827213"/>
          <p14:tracePt t="26889" x="5670550" y="1827213"/>
          <p14:tracePt t="26897" x="5657850" y="1827213"/>
          <p14:tracePt t="26905" x="5632450" y="1814513"/>
          <p14:tracePt t="26921" x="5619750" y="1801813"/>
          <p14:tracePt t="26931" x="5607050" y="1801813"/>
          <p14:tracePt t="26937" x="5595938" y="1789113"/>
          <p14:tracePt t="26953" x="5570538" y="1789113"/>
          <p14:tracePt t="26964" x="5570538" y="1776413"/>
          <p14:tracePt t="26977" x="5557838" y="1776413"/>
          <p14:tracePt t="26993" x="5532438" y="1776413"/>
          <p14:tracePt t="27001" x="5519738" y="1776413"/>
          <p14:tracePt t="27009" x="5495925" y="1776413"/>
          <p14:tracePt t="27017" x="5483225" y="1776413"/>
          <p14:tracePt t="27025" x="5457825" y="1776413"/>
          <p14:tracePt t="27033" x="5445125" y="1776413"/>
          <p14:tracePt t="27041" x="5419725" y="1776413"/>
          <p14:tracePt t="27049" x="5394325" y="1776413"/>
          <p14:tracePt t="27057" x="5370513" y="1776413"/>
          <p14:tracePt t="27065" x="5357813" y="1776413"/>
          <p14:tracePt t="27073" x="5345113" y="1776413"/>
          <p14:tracePt t="27081" x="5332413" y="1776413"/>
          <p14:tracePt t="27089" x="5319713" y="1776413"/>
          <p14:tracePt t="27097" x="5307013" y="1776413"/>
          <p14:tracePt t="27114" x="5294313" y="1776413"/>
          <p14:tracePt t="27121" x="5270500" y="1776413"/>
          <p14:tracePt t="27137" x="5257800" y="1789113"/>
          <p14:tracePt t="27153" x="5245100" y="1789113"/>
          <p14:tracePt t="27177" x="5232400" y="1801813"/>
          <p14:tracePt t="27185" x="5219700" y="1814513"/>
          <p14:tracePt t="27192" x="5194300" y="1839913"/>
          <p14:tracePt t="27209" x="5181600" y="1865313"/>
          <p14:tracePt t="27217" x="5181600" y="1889125"/>
          <p14:tracePt t="27224" x="5157788" y="1901825"/>
          <p14:tracePt t="27233" x="5145088" y="1914525"/>
          <p14:tracePt t="27241" x="5145088" y="1952625"/>
          <p14:tracePt t="27249" x="5106988" y="1989138"/>
          <p14:tracePt t="27257" x="5106988" y="2001838"/>
          <p14:tracePt t="27265" x="5081588" y="2027238"/>
          <p14:tracePt t="27273" x="5081588" y="2039938"/>
          <p14:tracePt t="27281" x="5068888" y="2052638"/>
          <p14:tracePt t="27289" x="5068888" y="2078038"/>
          <p14:tracePt t="27297" x="5057775" y="2101850"/>
          <p14:tracePt t="27305" x="5045075" y="2114550"/>
          <p14:tracePt t="27313" x="5045075" y="2127250"/>
          <p14:tracePt t="27330" x="5045075" y="2139950"/>
          <p14:tracePt t="27337" x="5045075" y="2152650"/>
          <p14:tracePt t="27346" x="5045075" y="2165350"/>
          <p14:tracePt t="27363" x="5045075" y="2178050"/>
          <p14:tracePt t="27369" x="5045075" y="2190750"/>
          <p14:tracePt t="27385" x="5045075" y="2201863"/>
          <p14:tracePt t="27401" x="5045075" y="2214563"/>
          <p14:tracePt t="27409" x="5045075" y="2227263"/>
          <p14:tracePt t="27425" x="5057775" y="2252663"/>
          <p14:tracePt t="27441" x="5081588" y="2290763"/>
          <p14:tracePt t="27449" x="5094288" y="2303463"/>
          <p14:tracePt t="27457" x="5119688" y="2327275"/>
          <p14:tracePt t="27465" x="5132388" y="2339975"/>
          <p14:tracePt t="27473" x="5157788" y="2365375"/>
          <p14:tracePt t="27481" x="5181600" y="2390775"/>
          <p14:tracePt t="27489" x="5219700" y="2414588"/>
          <p14:tracePt t="27496" x="5232400" y="2427288"/>
          <p14:tracePt t="27505" x="5257800" y="2427288"/>
          <p14:tracePt t="27512" x="5281613" y="2439988"/>
          <p14:tracePt t="27521" x="5307013" y="2439988"/>
          <p14:tracePt t="27529" x="5345113" y="2439988"/>
          <p14:tracePt t="27537" x="5370513" y="2439988"/>
          <p14:tracePt t="27546" x="5394325" y="2439988"/>
          <p14:tracePt t="27553" x="5432425" y="2439988"/>
          <p14:tracePt t="27563" x="5470525" y="2439988"/>
          <p14:tracePt t="27569" x="5483225" y="2439988"/>
          <p14:tracePt t="27581" x="5519738" y="2439988"/>
          <p14:tracePt t="27585" x="5557838" y="2439988"/>
          <p14:tracePt t="27593" x="5607050" y="2439988"/>
          <p14:tracePt t="27601" x="5645150" y="2439988"/>
          <p14:tracePt t="27609" x="5708650" y="2427288"/>
          <p14:tracePt t="27617" x="5745163" y="2414588"/>
          <p14:tracePt t="27625" x="5757863" y="2414588"/>
          <p14:tracePt t="27633" x="5770563" y="2403475"/>
          <p14:tracePt t="27641" x="5808663" y="2403475"/>
          <p14:tracePt t="27657" x="5821363" y="2390775"/>
          <p14:tracePt t="27673" x="5821363" y="2378075"/>
          <p14:tracePt t="27705" x="5821363" y="2365375"/>
          <p14:tracePt t="27722" x="5821363" y="2352675"/>
          <p14:tracePt t="27729" x="5795963" y="2327275"/>
          <p14:tracePt t="27737" x="5732463" y="2314575"/>
          <p14:tracePt t="27746" x="5657850" y="2314575"/>
          <p14:tracePt t="27753" x="5545138" y="2303463"/>
          <p14:tracePt t="27763" x="5419725" y="2278063"/>
          <p14:tracePt t="27769" x="5294313" y="2265363"/>
          <p14:tracePt t="27780" x="5157788" y="2252663"/>
          <p14:tracePt t="27785" x="5057775" y="2239963"/>
          <p14:tracePt t="27793" x="4994275" y="2239963"/>
          <p14:tracePt t="27801" x="4945063" y="2239963"/>
          <p14:tracePt t="27809" x="4919663" y="2239963"/>
          <p14:tracePt t="27817" x="4881563" y="2239963"/>
          <p14:tracePt t="27825" x="4856163" y="2239963"/>
          <p14:tracePt t="27841" x="4843463" y="2239963"/>
          <p14:tracePt t="27857" x="4832350" y="2239963"/>
          <p14:tracePt t="27865" x="4832350" y="2252663"/>
          <p14:tracePt t="27873" x="4819650" y="2278063"/>
          <p14:tracePt t="27881" x="4806950" y="2290763"/>
          <p14:tracePt t="27889" x="4794250" y="2314575"/>
          <p14:tracePt t="27897" x="4794250" y="2327275"/>
          <p14:tracePt t="27905" x="4794250" y="2339975"/>
          <p14:tracePt t="27913" x="4794250" y="2403475"/>
          <p14:tracePt t="27921" x="4794250" y="2439988"/>
          <p14:tracePt t="27929" x="4794250" y="2490788"/>
          <p14:tracePt t="27937" x="4794250" y="2527300"/>
          <p14:tracePt t="27946" x="4806950" y="2552700"/>
          <p14:tracePt t="27953" x="4819650" y="2590800"/>
          <p14:tracePt t="27962" x="4832350" y="2616200"/>
          <p14:tracePt t="27969" x="4843463" y="2627313"/>
          <p14:tracePt t="27979" x="4856163" y="2652713"/>
          <p14:tracePt t="27985" x="4868863" y="2665413"/>
          <p14:tracePt t="28001" x="4868863" y="2678113"/>
          <p14:tracePt t="28105" x="4868863" y="2640013"/>
          <p14:tracePt t="28113" x="4894263" y="2616200"/>
          <p14:tracePt t="28121" x="4906963" y="2578100"/>
          <p14:tracePt t="28129" x="4906963" y="2552700"/>
          <p14:tracePt t="28137" x="4906963" y="2540000"/>
          <p14:tracePt t="28146" x="4919663" y="2527300"/>
          <p14:tracePt t="28153" x="4932363" y="2503488"/>
          <p14:tracePt t="28169" x="4932363" y="2490788"/>
          <p14:tracePt t="28185" x="4945063" y="2490788"/>
          <p14:tracePt t="28209" x="4956175" y="2478088"/>
          <p14:tracePt t="28249" x="4968875" y="2478088"/>
          <p14:tracePt t="28257" x="4981575" y="2465388"/>
          <p14:tracePt t="29185" x="4994275" y="2478088"/>
          <p14:tracePt t="29233" x="4994275" y="2490788"/>
          <p14:tracePt t="29249" x="4994275" y="2503488"/>
          <p14:tracePt t="29257" x="5006975" y="2516188"/>
          <p14:tracePt t="29289" x="5019675" y="2527300"/>
          <p14:tracePt t="29321" x="5045075" y="2527300"/>
          <p14:tracePt t="29337" x="5057775" y="2527300"/>
          <p14:tracePt t="29369" x="5068888" y="2527300"/>
          <p14:tracePt t="29441" x="5081588" y="2527300"/>
          <p14:tracePt t="29777" x="5094288" y="2527300"/>
          <p14:tracePt t="29785" x="5119688" y="2527300"/>
          <p14:tracePt t="29793" x="5132388" y="2527300"/>
          <p14:tracePt t="29801" x="5157788" y="2540000"/>
          <p14:tracePt t="29810" x="5219700" y="2552700"/>
          <p14:tracePt t="29817" x="5232400" y="2552700"/>
          <p14:tracePt t="29826" x="5245100" y="2552700"/>
          <p14:tracePt t="29833" x="5257800" y="2552700"/>
          <p14:tracePt t="29881" x="5270500" y="2552700"/>
          <p14:tracePt t="29889" x="5281613" y="2540000"/>
          <p14:tracePt t="29897" x="5294313" y="2527300"/>
          <p14:tracePt t="29905" x="5307013" y="2527300"/>
          <p14:tracePt t="29921" x="5307013" y="2503488"/>
          <p14:tracePt t="29937" x="5332413" y="2503488"/>
          <p14:tracePt t="30001" x="5345113" y="2503488"/>
          <p14:tracePt t="30017" x="5345113" y="2490788"/>
          <p14:tracePt t="30041" x="5357813" y="2490788"/>
          <p14:tracePt t="30049" x="5370513" y="2465388"/>
          <p14:tracePt t="30057" x="5383213" y="2465388"/>
          <p14:tracePt t="30065" x="5407025" y="2465388"/>
          <p14:tracePt t="30073" x="5407025" y="2452688"/>
          <p14:tracePt t="30089" x="5432425" y="2452688"/>
          <p14:tracePt t="30097" x="5457825" y="2439988"/>
          <p14:tracePt t="30105" x="5457825" y="2427288"/>
          <p14:tracePt t="30113" x="5483225" y="2414588"/>
          <p14:tracePt t="30121" x="5507038" y="2403475"/>
          <p14:tracePt t="30129" x="5507038" y="2390775"/>
          <p14:tracePt t="30137" x="5545138" y="2365375"/>
          <p14:tracePt t="30145" x="5570538" y="2339975"/>
          <p14:tracePt t="30153" x="5632450" y="2303463"/>
          <p14:tracePt t="30161" x="5670550" y="2278063"/>
          <p14:tracePt t="30169" x="5708650" y="2265363"/>
          <p14:tracePt t="30177" x="5745163" y="2239963"/>
          <p14:tracePt t="30185" x="5757863" y="2227263"/>
          <p14:tracePt t="30194" x="5795963" y="2201863"/>
          <p14:tracePt t="30201" x="5808663" y="2201863"/>
          <p14:tracePt t="30210" x="5821363" y="2178050"/>
          <p14:tracePt t="30227" x="5832475" y="2165350"/>
          <p14:tracePt t="30233" x="5832475" y="2152650"/>
          <p14:tracePt t="30244" x="5845175" y="2139950"/>
          <p14:tracePt t="30260" x="5845175" y="2114550"/>
          <p14:tracePt t="30265" x="5845175" y="2101850"/>
          <p14:tracePt t="30273" x="5857875" y="2065338"/>
          <p14:tracePt t="30281" x="5883275" y="2039938"/>
          <p14:tracePt t="30297" x="5895975" y="2027238"/>
          <p14:tracePt t="30345" x="5895975" y="2001838"/>
          <p14:tracePt t="30361" x="5921375" y="2001838"/>
          <p14:tracePt t="30369" x="5921375" y="1989138"/>
          <p14:tracePt t="30385" x="5932488" y="1978025"/>
          <p14:tracePt t="30401" x="5945188" y="1978025"/>
          <p14:tracePt t="30425" x="5957888" y="1978025"/>
          <p14:tracePt t="30481" x="5970588" y="1989138"/>
          <p14:tracePt t="30489" x="5957888" y="2027238"/>
          <p14:tracePt t="30497" x="5932488" y="2114550"/>
          <p14:tracePt t="30505" x="5921375" y="2165350"/>
          <p14:tracePt t="30513" x="5895975" y="2227263"/>
          <p14:tracePt t="30521" x="5883275" y="2265363"/>
          <p14:tracePt t="30529" x="5857875" y="2327275"/>
          <p14:tracePt t="30537" x="5821363" y="2365375"/>
          <p14:tracePt t="30545" x="5821363" y="2390775"/>
          <p14:tracePt t="30553" x="5795963" y="2427288"/>
          <p14:tracePt t="30577" x="5795963" y="2439988"/>
          <p14:tracePt t="30673" x="5795963" y="2452688"/>
          <p14:tracePt t="30689" x="5808663" y="2452688"/>
          <p14:tracePt t="30697" x="5832475" y="2452688"/>
          <p14:tracePt t="30705" x="5870575" y="2452688"/>
          <p14:tracePt t="30713" x="5908675" y="2452688"/>
          <p14:tracePt t="30721" x="5932488" y="2439988"/>
          <p14:tracePt t="30729" x="6008688" y="2439988"/>
          <p14:tracePt t="30737" x="6045200" y="2439988"/>
          <p14:tracePt t="30745" x="6083300" y="2439988"/>
          <p14:tracePt t="30753" x="6121400" y="2439988"/>
          <p14:tracePt t="30761" x="6134100" y="2414588"/>
          <p14:tracePt t="30769" x="6157913" y="2414588"/>
          <p14:tracePt t="30777" x="6170613" y="2414588"/>
          <p14:tracePt t="30785" x="6183313" y="2414588"/>
          <p14:tracePt t="30793" x="6196013" y="2414588"/>
          <p14:tracePt t="30809" x="6208713" y="2414588"/>
          <p14:tracePt t="30826" x="6234113" y="2414588"/>
          <p14:tracePt t="30842" x="6259513" y="2414588"/>
          <p14:tracePt t="30849" x="6270625" y="2414588"/>
          <p14:tracePt t="30858" x="6283325" y="2414588"/>
          <p14:tracePt t="30865" x="6296025" y="2414588"/>
          <p14:tracePt t="30875" x="6321425" y="2414588"/>
          <p14:tracePt t="30889" x="6334125" y="2414588"/>
          <p14:tracePt t="30897" x="6346825" y="2414588"/>
          <p14:tracePt t="30905" x="6359525" y="2414588"/>
          <p14:tracePt t="30921" x="6370638" y="2414588"/>
          <p14:tracePt t="30929" x="6370638" y="2427288"/>
          <p14:tracePt t="30937" x="6383338" y="2427288"/>
          <p14:tracePt t="30953" x="6396038" y="2427288"/>
          <p14:tracePt t="30961" x="6408738" y="2427288"/>
          <p14:tracePt t="30969" x="6421438" y="2427288"/>
          <p14:tracePt t="30977" x="6434138" y="2427288"/>
          <p14:tracePt t="30985" x="6446838" y="2427288"/>
          <p14:tracePt t="30993" x="6472238" y="2427288"/>
          <p14:tracePt t="31001" x="6508750" y="2427288"/>
          <p14:tracePt t="31009" x="6534150" y="2427288"/>
          <p14:tracePt t="31017" x="6572250" y="2427288"/>
          <p14:tracePt t="31026" x="6596063" y="2427288"/>
          <p14:tracePt t="31033" x="6621463" y="2427288"/>
          <p14:tracePt t="31042" x="6659563" y="2427288"/>
          <p14:tracePt t="31049" x="6684963" y="2427288"/>
          <p14:tracePt t="31058" x="6696075" y="2427288"/>
          <p14:tracePt t="31065" x="6708775" y="2427288"/>
          <p14:tracePt t="31075" x="6746875" y="2439988"/>
          <p14:tracePt t="31081" x="6746875" y="2452688"/>
          <p14:tracePt t="31105" x="6759575" y="2452688"/>
          <p14:tracePt t="31129" x="6772275" y="2452688"/>
          <p14:tracePt t="31137" x="6784975" y="2452688"/>
          <p14:tracePt t="31145" x="6797675" y="2452688"/>
          <p14:tracePt t="31153" x="6808788" y="2452688"/>
          <p14:tracePt t="31161" x="6821488" y="2452688"/>
          <p14:tracePt t="31169" x="6859588" y="2465388"/>
          <p14:tracePt t="31177" x="6872288" y="2465388"/>
          <p14:tracePt t="31185" x="6897688" y="2465388"/>
          <p14:tracePt t="31193" x="6910388" y="2465388"/>
          <p14:tracePt t="31201" x="6921500" y="2478088"/>
          <p14:tracePt t="31209" x="6934200" y="2478088"/>
          <p14:tracePt t="31217" x="6946900" y="2478088"/>
          <p14:tracePt t="31225" x="6972300" y="2478088"/>
          <p14:tracePt t="31233" x="6985000" y="2478088"/>
          <p14:tracePt t="31249" x="7010400" y="2478088"/>
          <p14:tracePt t="31259" x="7034213" y="2478088"/>
          <p14:tracePt t="31265" x="7046913" y="2478088"/>
          <p14:tracePt t="31275" x="7072313" y="2478088"/>
          <p14:tracePt t="31281" x="7097713" y="2490788"/>
          <p14:tracePt t="31292" x="7123113" y="2490788"/>
          <p14:tracePt t="31297" x="7146925" y="2503488"/>
          <p14:tracePt t="31305" x="7159625" y="2503488"/>
          <p14:tracePt t="31313" x="7172325" y="2503488"/>
          <p14:tracePt t="31321" x="7197725" y="2503488"/>
          <p14:tracePt t="31329" x="7197725" y="2516188"/>
          <p14:tracePt t="31345" x="7210425" y="2516188"/>
          <p14:tracePt t="31369" x="7223125" y="2516188"/>
          <p14:tracePt t="31641" x="7235825" y="2516188"/>
          <p14:tracePt t="31649" x="7235825" y="2527300"/>
          <p14:tracePt t="31665" x="7246938" y="2527300"/>
          <p14:tracePt t="31681" x="7272338" y="2540000"/>
          <p14:tracePt t="31705" x="7297738" y="2540000"/>
          <p14:tracePt t="31713" x="7310438" y="2540000"/>
          <p14:tracePt t="31721" x="7335838" y="2540000"/>
          <p14:tracePt t="31729" x="7359650" y="2552700"/>
          <p14:tracePt t="31737" x="7385050" y="2552700"/>
          <p14:tracePt t="31745" x="7423150" y="2552700"/>
          <p14:tracePt t="31753" x="7448550" y="2578100"/>
          <p14:tracePt t="31761" x="7472363" y="2578100"/>
          <p14:tracePt t="31769" x="7497763" y="2578100"/>
          <p14:tracePt t="31777" x="7523163" y="2578100"/>
          <p14:tracePt t="31785" x="7535863" y="2578100"/>
          <p14:tracePt t="31793" x="7548563" y="2578100"/>
          <p14:tracePt t="31801" x="7561263" y="2578100"/>
          <p14:tracePt t="31825" x="7585075" y="2578100"/>
          <p14:tracePt t="31873" x="7597775" y="2578100"/>
          <p14:tracePt t="31913" x="7610475" y="2578100"/>
          <p14:tracePt t="31929" x="7635875" y="2578100"/>
          <p14:tracePt t="31945" x="7661275" y="2578100"/>
          <p14:tracePt t="31953" x="7673975" y="2578100"/>
          <p14:tracePt t="31961" x="7685088" y="2578100"/>
          <p14:tracePt t="31969" x="7710488" y="2578100"/>
          <p14:tracePt t="31977" x="7735888" y="2578100"/>
          <p14:tracePt t="31985" x="7761288" y="2578100"/>
          <p14:tracePt t="32001" x="7785100" y="2578100"/>
          <p14:tracePt t="32009" x="7797800" y="2578100"/>
          <p14:tracePt t="32025" x="7823200" y="2578100"/>
          <p14:tracePt t="32065" x="7835900" y="2578100"/>
          <p14:tracePt t="32145" x="7835900" y="2565400"/>
          <p14:tracePt t="32177" x="7848600" y="2565400"/>
          <p14:tracePt t="32209" x="7848600" y="2552700"/>
          <p14:tracePt t="32249" x="7848600" y="2540000"/>
          <p14:tracePt t="32265" x="7861300" y="2540000"/>
          <p14:tracePt t="32393" x="7874000" y="2540000"/>
          <p14:tracePt t="32409" x="7886700" y="2540000"/>
          <p14:tracePt t="32417" x="7910513" y="2540000"/>
          <p14:tracePt t="32425" x="7961313" y="2540000"/>
          <p14:tracePt t="32433" x="7999413" y="2540000"/>
          <p14:tracePt t="32441" x="8061325" y="2540000"/>
          <p14:tracePt t="32449" x="8135938" y="2540000"/>
          <p14:tracePt t="32457" x="8235950" y="2540000"/>
          <p14:tracePt t="32465" x="8361363" y="2540000"/>
          <p14:tracePt t="32473" x="8486775" y="2540000"/>
          <p14:tracePt t="32481" x="8586788" y="2540000"/>
          <p14:tracePt t="32490" x="8712200" y="2540000"/>
          <p14:tracePt t="32497" x="8837613" y="2540000"/>
          <p14:tracePt t="32506" x="8937625" y="2540000"/>
          <p14:tracePt t="32513" x="9012238" y="2540000"/>
          <p14:tracePt t="32523" x="9063038" y="2540000"/>
          <p14:tracePt t="32529" x="9124950" y="2540000"/>
          <p14:tracePt t="32537" x="9175750" y="2540000"/>
          <p14:tracePt t="32545" x="9237663" y="2540000"/>
          <p14:tracePt t="32553" x="9263063" y="2540000"/>
          <p14:tracePt t="32561" x="9275763" y="2540000"/>
          <p14:tracePt t="32569" x="9288463" y="2540000"/>
          <p14:tracePt t="32577" x="9312275" y="2527300"/>
          <p14:tracePt t="32589" x="9337675" y="2516188"/>
          <p14:tracePt t="32593" x="9363075" y="2490788"/>
          <p14:tracePt t="32601" x="9375775" y="2465388"/>
          <p14:tracePt t="32609" x="9413875" y="2439988"/>
          <p14:tracePt t="32617" x="9463088" y="2414588"/>
          <p14:tracePt t="32625" x="9537700" y="2390775"/>
          <p14:tracePt t="32633" x="9637713" y="2352675"/>
          <p14:tracePt t="32641" x="9775825" y="2314575"/>
          <p14:tracePt t="32649" x="9913938" y="2290763"/>
          <p14:tracePt t="32657" x="10026650" y="2278063"/>
          <p14:tracePt t="32665" x="10139363" y="2252663"/>
          <p14:tracePt t="32673" x="10213975" y="2239963"/>
          <p14:tracePt t="32681" x="10313988" y="2201863"/>
          <p14:tracePt t="32690" x="10401300" y="2178050"/>
          <p14:tracePt t="32697" x="10426700" y="2165350"/>
          <p14:tracePt t="32707" x="10426700" y="2152650"/>
          <p14:tracePt t="32713" x="10452100" y="2127250"/>
          <p14:tracePt t="32724" x="10464800" y="2114550"/>
          <p14:tracePt t="32729" x="10464800" y="2089150"/>
          <p14:tracePt t="32737" x="10464800" y="2065338"/>
          <p14:tracePt t="32745" x="10464800" y="2039938"/>
          <p14:tracePt t="32753" x="10464800" y="2001838"/>
          <p14:tracePt t="32761" x="10464800" y="1978025"/>
          <p14:tracePt t="32769" x="10464800" y="1952625"/>
          <p14:tracePt t="32777" x="10464800" y="1939925"/>
          <p14:tracePt t="32785" x="10464800" y="1927225"/>
          <p14:tracePt t="32793" x="10452100" y="1914525"/>
          <p14:tracePt t="32801" x="10439400" y="1901825"/>
          <p14:tracePt t="32809" x="10414000" y="1876425"/>
          <p14:tracePt t="32817" x="10377488" y="1865313"/>
          <p14:tracePt t="32825" x="10277475" y="1827213"/>
          <p14:tracePt t="32833" x="10152063" y="1814513"/>
          <p14:tracePt t="32841" x="9963150" y="1789113"/>
          <p14:tracePt t="32849" x="9739313" y="1765300"/>
          <p14:tracePt t="32857" x="9475788" y="1701800"/>
          <p14:tracePt t="32865" x="9224963" y="1676400"/>
          <p14:tracePt t="32873" x="8963025" y="1614488"/>
          <p14:tracePt t="32881" x="8774113" y="1601788"/>
          <p14:tracePt t="32889" x="8537575" y="1576388"/>
          <p14:tracePt t="32897" x="8274050" y="1514475"/>
          <p14:tracePt t="32906" x="8061325" y="1501775"/>
          <p14:tracePt t="32913" x="7848600" y="1489075"/>
          <p14:tracePt t="32922" x="7673975" y="1489075"/>
          <p14:tracePt t="32929" x="7523163" y="1463675"/>
          <p14:tracePt t="32939" x="7359650" y="1450975"/>
          <p14:tracePt t="32945" x="7223125" y="1450975"/>
          <p14:tracePt t="32953" x="7072313" y="1450975"/>
          <p14:tracePt t="32961" x="6959600" y="1450975"/>
          <p14:tracePt t="32969" x="6859588" y="1450975"/>
          <p14:tracePt t="32977" x="6759575" y="1450975"/>
          <p14:tracePt t="32985" x="6659563" y="1450975"/>
          <p14:tracePt t="32993" x="6572250" y="1450975"/>
          <p14:tracePt t="33001" x="6496050" y="1450975"/>
          <p14:tracePt t="33009" x="6408738" y="1450975"/>
          <p14:tracePt t="33017" x="6334125" y="1450975"/>
          <p14:tracePt t="33025" x="6283325" y="1450975"/>
          <p14:tracePt t="33033" x="6234113" y="1450975"/>
          <p14:tracePt t="33041" x="6208713" y="1450975"/>
          <p14:tracePt t="33049" x="6196013" y="1450975"/>
          <p14:tracePt t="33057" x="6170613" y="1450975"/>
          <p14:tracePt t="33065" x="6157913" y="1450975"/>
          <p14:tracePt t="33073" x="6146800" y="1450975"/>
          <p14:tracePt t="33081" x="6134100" y="1450975"/>
          <p14:tracePt t="33090" x="6108700" y="1463675"/>
          <p14:tracePt t="33106" x="6083300" y="1463675"/>
          <p14:tracePt t="33113" x="6070600" y="1489075"/>
          <p14:tracePt t="33123" x="6057900" y="1489075"/>
          <p14:tracePt t="33129" x="6034088" y="1514475"/>
          <p14:tracePt t="33140" x="6008688" y="1527175"/>
          <p14:tracePt t="33145" x="6008688" y="1539875"/>
          <p14:tracePt t="33153" x="5995988" y="1576388"/>
          <p14:tracePt t="33169" x="5995988" y="1601788"/>
          <p14:tracePt t="33177" x="5995988" y="1614488"/>
          <p14:tracePt t="33185" x="5995988" y="1627188"/>
          <p14:tracePt t="33193" x="5983288" y="1652588"/>
          <p14:tracePt t="33209" x="5983288" y="1663700"/>
          <p14:tracePt t="33217" x="5983288" y="1676400"/>
          <p14:tracePt t="33225" x="5983288" y="1689100"/>
          <p14:tracePt t="33233" x="5983288" y="1701800"/>
          <p14:tracePt t="33241" x="5983288" y="1714500"/>
          <p14:tracePt t="33249" x="5970588" y="1739900"/>
          <p14:tracePt t="33257" x="5945188" y="1765300"/>
          <p14:tracePt t="33265" x="5945188" y="1814513"/>
          <p14:tracePt t="33273" x="5945188" y="1839913"/>
          <p14:tracePt t="33281" x="5932488" y="1876425"/>
          <p14:tracePt t="33290" x="5921375" y="1901825"/>
          <p14:tracePt t="33297" x="5921375" y="1927225"/>
          <p14:tracePt t="33306" x="5908675" y="1965325"/>
          <p14:tracePt t="33313" x="5895975" y="1978025"/>
          <p14:tracePt t="33323" x="5895975" y="2001838"/>
          <p14:tracePt t="33329" x="5895975" y="2014538"/>
          <p14:tracePt t="33340" x="5895975" y="2052638"/>
          <p14:tracePt t="33353" x="5895975" y="2078038"/>
          <p14:tracePt t="33361" x="5895975" y="2089150"/>
          <p14:tracePt t="33368" x="5895975" y="2101850"/>
          <p14:tracePt t="33377" x="5895975" y="2127250"/>
          <p14:tracePt t="33385" x="5895975" y="2139950"/>
          <p14:tracePt t="33401" x="5908675" y="2152650"/>
          <p14:tracePt t="33409" x="5921375" y="2152650"/>
          <p14:tracePt t="33417" x="5932488" y="2178050"/>
          <p14:tracePt t="33433" x="5957888" y="2178050"/>
          <p14:tracePt t="33441" x="5995988" y="2190750"/>
          <p14:tracePt t="33449" x="6034088" y="2214563"/>
          <p14:tracePt t="33457" x="6057900" y="2214563"/>
          <p14:tracePt t="33465" x="6083300" y="2227263"/>
          <p14:tracePt t="33473" x="6121400" y="2227263"/>
          <p14:tracePt t="33481" x="6157913" y="2239963"/>
          <p14:tracePt t="33489" x="6196013" y="2265363"/>
          <p14:tracePt t="33497" x="6259513" y="2265363"/>
          <p14:tracePt t="33506" x="6283325" y="2265363"/>
          <p14:tracePt t="33513" x="6334125" y="2278063"/>
          <p14:tracePt t="33522" x="6370638" y="2278063"/>
          <p14:tracePt t="33529" x="6434138" y="2290763"/>
          <p14:tracePt t="33539" x="6521450" y="2314575"/>
          <p14:tracePt t="33545" x="6608763" y="2314575"/>
          <p14:tracePt t="33556" x="6708775" y="2327275"/>
          <p14:tracePt t="33561" x="6797675" y="2339975"/>
          <p14:tracePt t="33569" x="6910388" y="2352675"/>
          <p14:tracePt t="33577" x="6997700" y="2352675"/>
          <p14:tracePt t="33590" x="7097713" y="2352675"/>
          <p14:tracePt t="33593" x="7223125" y="2352675"/>
          <p14:tracePt t="33601" x="7297738" y="2352675"/>
          <p14:tracePt t="33609" x="7397750" y="2352675"/>
          <p14:tracePt t="33617" x="7485063" y="2352675"/>
          <p14:tracePt t="33625" x="7548563" y="2352675"/>
          <p14:tracePt t="33633" x="7635875" y="2352675"/>
          <p14:tracePt t="33641" x="7723188" y="2352675"/>
          <p14:tracePt t="33649" x="7810500" y="2352675"/>
          <p14:tracePt t="33657" x="7886700" y="2352675"/>
          <p14:tracePt t="33665" x="7974013" y="2352675"/>
          <p14:tracePt t="33673" x="8023225" y="2352675"/>
          <p14:tracePt t="33681" x="8123238" y="2352675"/>
          <p14:tracePt t="33689" x="8199438" y="2352675"/>
          <p14:tracePt t="33697" x="8261350" y="2352675"/>
          <p14:tracePt t="33705" x="8361363" y="2352675"/>
          <p14:tracePt t="33713" x="8435975" y="2352675"/>
          <p14:tracePt t="33722" x="8512175" y="2352675"/>
          <p14:tracePt t="33729" x="8612188" y="2352675"/>
          <p14:tracePt t="33738" x="8712200" y="2352675"/>
          <p14:tracePt t="33745" x="8812213" y="2352675"/>
          <p14:tracePt t="33755" x="8937625" y="2352675"/>
          <p14:tracePt t="33761" x="9063038" y="2352675"/>
          <p14:tracePt t="33769" x="9188450" y="2352675"/>
          <p14:tracePt t="33777" x="9301163" y="2352675"/>
          <p14:tracePt t="33785" x="9401175" y="2352675"/>
          <p14:tracePt t="33793" x="9450388" y="2352675"/>
          <p14:tracePt t="33801" x="9513888" y="2352675"/>
          <p14:tracePt t="33809" x="9550400" y="2352675"/>
          <p14:tracePt t="33817" x="9601200" y="2352675"/>
          <p14:tracePt t="33849" x="9613900" y="2352675"/>
          <p14:tracePt t="33881" x="9613900" y="2339975"/>
          <p14:tracePt t="33889" x="9626600" y="2327275"/>
          <p14:tracePt t="33897" x="9637713" y="2314575"/>
          <p14:tracePt t="33906" x="9650413" y="2314575"/>
          <p14:tracePt t="33913" x="9663113" y="2303463"/>
          <p14:tracePt t="33922" x="9675813" y="2303463"/>
          <p14:tracePt t="33929" x="9713913" y="2290763"/>
          <p14:tracePt t="34177" x="9713913" y="2303463"/>
          <p14:tracePt t="34185" x="9688513" y="2339975"/>
          <p14:tracePt t="34193" x="9650413" y="2378075"/>
          <p14:tracePt t="34201" x="9613900" y="2439988"/>
          <p14:tracePt t="34209" x="9588500" y="2503488"/>
          <p14:tracePt t="34217" x="9537700" y="2552700"/>
          <p14:tracePt t="34225" x="9475788" y="2640013"/>
          <p14:tracePt t="34233" x="9413875" y="2716213"/>
          <p14:tracePt t="34241" x="9363075" y="2765425"/>
          <p14:tracePt t="34249" x="9337675" y="2803525"/>
          <p14:tracePt t="34257" x="9275763" y="2852738"/>
          <p14:tracePt t="34265" x="9199563" y="2903538"/>
          <p14:tracePt t="34273" x="9150350" y="2928938"/>
          <p14:tracePt t="34281" x="9112250" y="2965450"/>
          <p14:tracePt t="34289" x="9050338" y="2990850"/>
          <p14:tracePt t="34297" x="8999538" y="3003550"/>
          <p14:tracePt t="34305" x="8924925" y="3016250"/>
          <p14:tracePt t="34313" x="8863013" y="3041650"/>
          <p14:tracePt t="34321" x="8786813" y="3054350"/>
          <p14:tracePt t="34329" x="8712200" y="3065463"/>
          <p14:tracePt t="34338" x="8650288" y="3078163"/>
          <p14:tracePt t="34345" x="8574088" y="3078163"/>
          <p14:tracePt t="34355" x="8512175" y="3103563"/>
          <p14:tracePt t="34361" x="8448675" y="3103563"/>
          <p14:tracePt t="34372" x="8399463" y="3103563"/>
          <p14:tracePt t="34377" x="8348663" y="3103563"/>
          <p14:tracePt t="34385" x="8299450" y="3103563"/>
          <p14:tracePt t="34393" x="8235950" y="3103563"/>
          <p14:tracePt t="34401" x="8174038" y="3103563"/>
          <p14:tracePt t="34409" x="8110538" y="3103563"/>
          <p14:tracePt t="34417" x="8074025" y="3103563"/>
          <p14:tracePt t="34425" x="8035925" y="3103563"/>
          <p14:tracePt t="34433" x="8010525" y="3103563"/>
          <p14:tracePt t="34441" x="7974013" y="3103563"/>
          <p14:tracePt t="34449" x="7961313" y="3103563"/>
          <p14:tracePt t="34457" x="7935913" y="3103563"/>
          <p14:tracePt t="34473" x="7923213" y="3103563"/>
          <p14:tracePt t="34481" x="7910513" y="3103563"/>
          <p14:tracePt t="34497" x="7897813" y="3090863"/>
          <p14:tracePt t="34529" x="7897813" y="3078163"/>
          <p14:tracePt t="34537" x="7886700" y="3065463"/>
          <p14:tracePt t="34553" x="7874000" y="3041650"/>
          <p14:tracePt t="34560" x="7861300" y="3016250"/>
          <p14:tracePt t="34570" x="7848600" y="3016250"/>
          <p14:tracePt t="34577" x="7835900" y="2990850"/>
          <p14:tracePt t="34593" x="7823200" y="2990850"/>
          <p14:tracePt t="34609" x="7810500" y="2978150"/>
          <p14:tracePt t="34625" x="7785100" y="2978150"/>
          <p14:tracePt t="34641" x="7773988" y="2978150"/>
          <p14:tracePt t="34665" x="7748588" y="2978150"/>
          <p14:tracePt t="34681" x="7735888" y="2978150"/>
          <p14:tracePt t="34689" x="7723188" y="2990850"/>
          <p14:tracePt t="34697" x="7697788" y="3016250"/>
          <p14:tracePt t="34705" x="7685088" y="3041650"/>
          <p14:tracePt t="34713" x="7673975" y="3078163"/>
          <p14:tracePt t="34721" x="7661275" y="3116263"/>
          <p14:tracePt t="34729" x="7648575" y="3141663"/>
          <p14:tracePt t="34738" x="7635875" y="3165475"/>
          <p14:tracePt t="34745" x="7610475" y="3216275"/>
          <p14:tracePt t="34754" x="7597775" y="3241675"/>
          <p14:tracePt t="34761" x="7597775" y="3278188"/>
          <p14:tracePt t="34771" x="7585075" y="3316288"/>
          <p14:tracePt t="34777" x="7585075" y="3328988"/>
          <p14:tracePt t="34788" x="7585075" y="3354388"/>
          <p14:tracePt t="34793" x="7585075" y="3378200"/>
          <p14:tracePt t="34801" x="7572375" y="3378200"/>
          <p14:tracePt t="34809" x="7561263" y="3403600"/>
          <p14:tracePt t="34833" x="7548563" y="3416300"/>
          <p14:tracePt t="34857" x="7535863" y="3416300"/>
          <p14:tracePt t="34865" x="7523163" y="3416300"/>
          <p14:tracePt t="34873" x="7510463" y="3441700"/>
          <p14:tracePt t="34897" x="7485063" y="3441700"/>
          <p14:tracePt t="34905" x="7472363" y="3441700"/>
          <p14:tracePt t="34913" x="7448550" y="3441700"/>
          <p14:tracePt t="34921" x="7423150" y="3441700"/>
          <p14:tracePt t="34929" x="7397750" y="3441700"/>
          <p14:tracePt t="34938" x="7385050" y="3441700"/>
          <p14:tracePt t="34945" x="7372350" y="3441700"/>
          <p14:tracePt t="34954" x="7359650" y="3441700"/>
          <p14:tracePt t="34961" x="7348538" y="3441700"/>
          <p14:tracePt t="34971" x="7335838" y="3441700"/>
          <p14:tracePt t="34988" x="7323138" y="3441700"/>
          <p14:tracePt t="35273" x="7310438" y="3441700"/>
          <p14:tracePt t="35281" x="7285038" y="3441700"/>
          <p14:tracePt t="35289" x="7272338" y="3441700"/>
          <p14:tracePt t="35297" x="7235825" y="3441700"/>
          <p14:tracePt t="35305" x="7210425" y="3441700"/>
          <p14:tracePt t="35313" x="7197725" y="3441700"/>
          <p14:tracePt t="35321" x="7185025" y="3441700"/>
          <p14:tracePt t="35329" x="7172325" y="3441700"/>
          <p14:tracePt t="35336" x="7159625" y="3441700"/>
          <p14:tracePt t="35345" x="7146925" y="3441700"/>
          <p14:tracePt t="35353" x="7134225" y="3441700"/>
          <p14:tracePt t="35361" x="7110413" y="3441700"/>
          <p14:tracePt t="35385" x="7097713" y="3441700"/>
          <p14:tracePt t="35505" x="7085013" y="3441700"/>
          <p14:tracePt t="35569" x="7085013" y="3429000"/>
          <p14:tracePt t="35585" x="7110413" y="3416300"/>
          <p14:tracePt t="35609" x="7123113" y="3416300"/>
          <p14:tracePt t="35625" x="7134225" y="3416300"/>
          <p14:tracePt t="35633" x="7146925" y="3416300"/>
          <p14:tracePt t="35641" x="7159625" y="3416300"/>
          <p14:tracePt t="35657" x="7172325" y="3416300"/>
          <p14:tracePt t="35665" x="7197725" y="3416300"/>
          <p14:tracePt t="35697" x="7210425" y="3416300"/>
          <p14:tracePt t="35713" x="7223125" y="3416300"/>
          <p14:tracePt t="35721" x="7235825" y="3416300"/>
          <p14:tracePt t="35753" x="7246938" y="3403600"/>
          <p14:tracePt t="35761" x="7259638" y="3403600"/>
          <p14:tracePt t="35769" x="7272338" y="3403600"/>
          <p14:tracePt t="35785" x="7272338" y="3390900"/>
          <p14:tracePt t="35793" x="7285038" y="3390900"/>
          <p14:tracePt t="35803" x="7310438" y="3390900"/>
          <p14:tracePt t="35809" x="7335838" y="3390900"/>
          <p14:tracePt t="35819" x="7348538" y="3390900"/>
          <p14:tracePt t="35825" x="7385050" y="3378200"/>
          <p14:tracePt t="35833" x="7397750" y="3378200"/>
          <p14:tracePt t="35849" x="7397750" y="3367088"/>
          <p14:tracePt t="35857" x="7423150" y="3367088"/>
          <p14:tracePt t="35865" x="7435850" y="3367088"/>
          <p14:tracePt t="35873" x="7459663" y="3367088"/>
          <p14:tracePt t="35881" x="7472363" y="3354388"/>
          <p14:tracePt t="35889" x="7485063" y="3354388"/>
          <p14:tracePt t="35897" x="7485063" y="3341688"/>
          <p14:tracePt t="35905" x="7497763" y="3341688"/>
          <p14:tracePt t="35913" x="7523163" y="3341688"/>
          <p14:tracePt t="35921" x="7561263" y="3328988"/>
          <p14:tracePt t="35929" x="7597775" y="3328988"/>
          <p14:tracePt t="35937" x="7635875" y="3328988"/>
          <p14:tracePt t="35945" x="7648575" y="3328988"/>
          <p14:tracePt t="35953" x="7673975" y="3328988"/>
          <p14:tracePt t="35961" x="7685088" y="3328988"/>
          <p14:tracePt t="35977" x="7697788" y="3316288"/>
          <p14:tracePt t="36113" x="7710488" y="3316288"/>
          <p14:tracePt t="36121" x="7723188" y="3316288"/>
          <p14:tracePt t="36137" x="7735888" y="3316288"/>
          <p14:tracePt t="36145" x="7748588" y="3316288"/>
          <p14:tracePt t="36153" x="7761288" y="3316288"/>
          <p14:tracePt t="36161" x="7797800" y="3316288"/>
          <p14:tracePt t="36170" x="7823200" y="3316288"/>
          <p14:tracePt t="36177" x="7848600" y="3316288"/>
          <p14:tracePt t="36187" x="7886700" y="3316288"/>
          <p14:tracePt t="36193" x="7935913" y="3316288"/>
          <p14:tracePt t="36202" x="7986713" y="3316288"/>
          <p14:tracePt t="36209" x="8035925" y="3316288"/>
          <p14:tracePt t="36220" x="8086725" y="3316288"/>
          <p14:tracePt t="36225" x="8161338" y="3316288"/>
          <p14:tracePt t="36235" x="8212138" y="3316288"/>
          <p14:tracePt t="36241" x="8274050" y="3316288"/>
          <p14:tracePt t="36249" x="8312150" y="3316288"/>
          <p14:tracePt t="36257" x="8361363" y="3316288"/>
          <p14:tracePt t="36265" x="8374063" y="3316288"/>
          <p14:tracePt t="36273" x="8412163" y="3316288"/>
          <p14:tracePt t="36281" x="8448675" y="3316288"/>
          <p14:tracePt t="36577" x="8435975" y="3316288"/>
          <p14:tracePt t="36585" x="8399463" y="3316288"/>
          <p14:tracePt t="36593" x="8374063" y="3316288"/>
          <p14:tracePt t="36602" x="8361363" y="3316288"/>
          <p14:tracePt t="36609" x="8324850" y="3316288"/>
          <p14:tracePt t="36618" x="8286750" y="3316288"/>
          <p14:tracePt t="36625" x="8274050" y="3316288"/>
          <p14:tracePt t="36635" x="8248650" y="3316288"/>
          <p14:tracePt t="36641" x="8235950" y="3316288"/>
          <p14:tracePt t="36649" x="8212138" y="3316288"/>
          <p14:tracePt t="36657" x="8186738" y="3316288"/>
          <p14:tracePt t="36665" x="8161338" y="3316288"/>
          <p14:tracePt t="36673" x="8148638" y="3316288"/>
          <p14:tracePt t="36681" x="8110538" y="3316288"/>
          <p14:tracePt t="36689" x="8074025" y="3316288"/>
          <p14:tracePt t="36697" x="8048625" y="3316288"/>
          <p14:tracePt t="36705" x="7999413" y="3316288"/>
          <p14:tracePt t="36713" x="7897813" y="3316288"/>
          <p14:tracePt t="36721" x="7835900" y="3316288"/>
          <p14:tracePt t="36729" x="7748588" y="3316288"/>
          <p14:tracePt t="36737" x="7661275" y="3316288"/>
          <p14:tracePt t="36745" x="7597775" y="3316288"/>
          <p14:tracePt t="36753" x="7535863" y="3316288"/>
          <p14:tracePt t="36761" x="7472363" y="3316288"/>
          <p14:tracePt t="36769" x="7397750" y="3316288"/>
          <p14:tracePt t="36777" x="7359650" y="3316288"/>
          <p14:tracePt t="36785" x="7297738" y="3316288"/>
          <p14:tracePt t="36793" x="7259638" y="3316288"/>
          <p14:tracePt t="36802" x="7223125" y="3316288"/>
          <p14:tracePt t="36809" x="7185025" y="3316288"/>
          <p14:tracePt t="36818" x="7146925" y="3316288"/>
          <p14:tracePt t="36825" x="7134225" y="3316288"/>
          <p14:tracePt t="36849" x="7110413" y="3290888"/>
          <p14:tracePt t="37033" x="7134225" y="3290888"/>
          <p14:tracePt t="37041" x="7172325" y="3290888"/>
          <p14:tracePt t="37049" x="7223125" y="3290888"/>
          <p14:tracePt t="37057" x="7246938" y="3290888"/>
          <p14:tracePt t="37065" x="7285038" y="3290888"/>
          <p14:tracePt t="37073" x="7323138" y="3290888"/>
          <p14:tracePt t="37097" x="7335838" y="3290888"/>
          <p14:tracePt t="37113" x="7335838" y="3303588"/>
          <p14:tracePt t="37121" x="7335838" y="3316288"/>
          <p14:tracePt t="37137" x="7335838" y="3341688"/>
          <p14:tracePt t="37145" x="7335838" y="3354388"/>
          <p14:tracePt t="37153" x="7335838" y="3367088"/>
          <p14:tracePt t="37161" x="7335838" y="3390900"/>
          <p14:tracePt t="37169" x="7323138" y="3416300"/>
          <p14:tracePt t="37185" x="7323138" y="3429000"/>
          <p14:tracePt t="37193" x="7323138" y="3441700"/>
          <p14:tracePt t="37201" x="7310438" y="3454400"/>
          <p14:tracePt t="37209" x="7297738" y="3479800"/>
          <p14:tracePt t="37233" x="7297738" y="3490913"/>
          <p14:tracePt t="37241" x="7285038" y="3490913"/>
          <p14:tracePt t="37251" x="7285038" y="3516313"/>
          <p14:tracePt t="37257" x="7272338" y="3516313"/>
          <p14:tracePt t="37265" x="7272338" y="3529013"/>
          <p14:tracePt t="37281" x="7246938" y="3554413"/>
          <p14:tracePt t="37289" x="7235825" y="3554413"/>
          <p14:tracePt t="37305" x="7235825" y="3567113"/>
          <p14:tracePt t="37321" x="7223125" y="3579813"/>
          <p14:tracePt t="37329" x="7210425" y="3590925"/>
          <p14:tracePt t="37377" x="7197725" y="3603625"/>
          <p14:tracePt t="37385" x="7197725" y="3616325"/>
          <p14:tracePt t="37409" x="7185025" y="3616325"/>
          <p14:tracePt t="37417" x="7172325" y="3616325"/>
          <p14:tracePt t="37433" x="7159625" y="3616325"/>
          <p14:tracePt t="37441" x="7134225" y="3616325"/>
          <p14:tracePt t="37451" x="7097713" y="3616325"/>
          <p14:tracePt t="37457" x="7085013" y="3616325"/>
          <p14:tracePt t="37468" x="7072313" y="3616325"/>
          <p14:tracePt t="37473" x="7046913" y="3616325"/>
          <p14:tracePt t="37481" x="7034213" y="3616325"/>
          <p14:tracePt t="37489" x="7010400" y="3616325"/>
          <p14:tracePt t="37497" x="7010400" y="3603625"/>
          <p14:tracePt t="37593" x="7010400" y="3590925"/>
          <p14:tracePt t="37617" x="7010400" y="3579813"/>
          <p14:tracePt t="38417" x="7010400" y="3590925"/>
          <p14:tracePt t="38425" x="7010400" y="3616325"/>
          <p14:tracePt t="38433" x="6985000" y="3679825"/>
          <p14:tracePt t="38441" x="6959600" y="3729038"/>
          <p14:tracePt t="38450" x="6934200" y="3792538"/>
          <p14:tracePt t="38457" x="6921500" y="3841750"/>
          <p14:tracePt t="38466" x="6910388" y="3892550"/>
          <p14:tracePt t="38473" x="6884988" y="3941763"/>
          <p14:tracePt t="38483" x="6872288" y="3979863"/>
          <p14:tracePt t="38489" x="6859588" y="3992563"/>
          <p14:tracePt t="38501" x="6846888" y="4017963"/>
          <p14:tracePt t="38505" x="6834188" y="4041775"/>
          <p14:tracePt t="38513" x="6834188" y="4054475"/>
          <p14:tracePt t="38521" x="6834188" y="4067175"/>
          <p14:tracePt t="38537" x="6821488" y="4079875"/>
          <p14:tracePt t="38553" x="6808788" y="4079875"/>
          <p14:tracePt t="38571" x="6797675" y="4079875"/>
          <p14:tracePt t="38577" x="6784975" y="4105275"/>
          <p14:tracePt t="38593" x="6772275" y="4105275"/>
          <p14:tracePt t="38609" x="6759575" y="4105275"/>
          <p14:tracePt t="38753" x="6759575" y="4054475"/>
          <p14:tracePt t="38761" x="6734175" y="4017963"/>
          <p14:tracePt t="38769" x="6721475" y="3992563"/>
          <p14:tracePt t="38777" x="6721475" y="3979863"/>
          <p14:tracePt t="38785" x="6721475" y="3967163"/>
          <p14:tracePt t="38825" x="6721475" y="3954463"/>
          <p14:tracePt t="38841" x="6721475" y="3941763"/>
          <p14:tracePt t="38857" x="6721475" y="3929063"/>
          <p14:tracePt t="38865" x="6721475" y="3916363"/>
          <p14:tracePt t="38873" x="6734175" y="3916363"/>
          <p14:tracePt t="38882" x="6746875" y="3892550"/>
          <p14:tracePt t="38889" x="6759575" y="3892550"/>
          <p14:tracePt t="38899" x="6772275" y="3879850"/>
          <p14:tracePt t="38913" x="6821488" y="3867150"/>
          <p14:tracePt t="38921" x="6834188" y="3867150"/>
          <p14:tracePt t="38929" x="6859588" y="3867150"/>
          <p14:tracePt t="38937" x="6884988" y="3854450"/>
          <p14:tracePt t="38961" x="6897688" y="3854450"/>
          <p14:tracePt t="39017" x="6910388" y="3854450"/>
          <p14:tracePt t="39033" x="6921500" y="3854450"/>
          <p14:tracePt t="39041" x="6921500" y="3841750"/>
          <p14:tracePt t="39049" x="6934200" y="3841750"/>
          <p14:tracePt t="39073" x="6959600" y="3841750"/>
          <p14:tracePt t="39089" x="6972300" y="3841750"/>
          <p14:tracePt t="39097" x="6997700" y="3854450"/>
          <p14:tracePt t="39105" x="7010400" y="3854450"/>
          <p14:tracePt t="39115" x="7021513" y="3854450"/>
          <p14:tracePt t="39121" x="7046913" y="3854450"/>
          <p14:tracePt t="39129" x="7059613" y="3854450"/>
          <p14:tracePt t="39137" x="7072313" y="3854450"/>
          <p14:tracePt t="39145" x="7085013" y="3854450"/>
          <p14:tracePt t="39153" x="7097713" y="3854450"/>
          <p14:tracePt t="39193" x="7110413" y="3854450"/>
          <p14:tracePt t="39201" x="7123113" y="3854450"/>
          <p14:tracePt t="39209" x="7134225" y="3854450"/>
          <p14:tracePt t="39241" x="7159625" y="3854450"/>
          <p14:tracePt t="39409" x="7172325" y="3854450"/>
          <p14:tracePt t="39465" x="7185025" y="3854450"/>
          <p14:tracePt t="39473" x="7197725" y="3854450"/>
          <p14:tracePt t="39481" x="7210425" y="3854450"/>
          <p14:tracePt t="39489" x="7223125" y="3854450"/>
          <p14:tracePt t="39499" x="7235825" y="3854450"/>
          <p14:tracePt t="39505" x="7246938" y="3854450"/>
          <p14:tracePt t="39516" x="7272338" y="3854450"/>
          <p14:tracePt t="39529" x="7285038" y="3854450"/>
          <p14:tracePt t="39537" x="7310438" y="3854450"/>
          <p14:tracePt t="39553" x="7323138" y="3854450"/>
          <p14:tracePt t="39561" x="7335838" y="3854450"/>
          <p14:tracePt t="39569" x="7359650" y="3854450"/>
          <p14:tracePt t="39582" x="7372350" y="3854450"/>
          <p14:tracePt t="39585" x="7397750" y="3854450"/>
          <p14:tracePt t="39601" x="7423150" y="3854450"/>
          <p14:tracePt t="39609" x="7435850" y="3854450"/>
          <p14:tracePt t="39625" x="7448550" y="3854450"/>
          <p14:tracePt t="39633" x="7459663" y="3854450"/>
          <p14:tracePt t="39641" x="7472363" y="3854450"/>
          <p14:tracePt t="39649" x="7472363" y="3841750"/>
          <p14:tracePt t="39657" x="7485063" y="3841750"/>
          <p14:tracePt t="39665" x="7497763" y="3841750"/>
          <p14:tracePt t="39761" x="7510463" y="3841750"/>
          <p14:tracePt t="39809" x="7523163" y="3841750"/>
          <p14:tracePt t="39873" x="7548563" y="3829050"/>
          <p14:tracePt t="39921" x="7561263" y="3829050"/>
          <p14:tracePt t="39929" x="7572375" y="3829050"/>
          <p14:tracePt t="39945" x="7585075" y="3829050"/>
          <p14:tracePt t="39953" x="7597775" y="3829050"/>
          <p14:tracePt t="39977" x="7623175" y="3829050"/>
          <p14:tracePt t="40017" x="7635875" y="3829050"/>
          <p14:tracePt t="40041" x="7648575" y="3829050"/>
          <p14:tracePt t="40065" x="7661275" y="3829050"/>
          <p14:tracePt t="40073" x="7673975" y="3829050"/>
          <p14:tracePt t="40081" x="7685088" y="3829050"/>
          <p14:tracePt t="40097" x="7697788" y="3829050"/>
          <p14:tracePt t="40105" x="7735888" y="3829050"/>
          <p14:tracePt t="40121" x="7748588" y="3829050"/>
          <p14:tracePt t="40131" x="7761288" y="3829050"/>
          <p14:tracePt t="40209" x="7773988" y="3829050"/>
          <p14:tracePt t="40225" x="7785100" y="3829050"/>
          <p14:tracePt t="40233" x="7797800" y="3829050"/>
          <p14:tracePt t="40257" x="7810500" y="3829050"/>
          <p14:tracePt t="40265" x="7823200" y="3829050"/>
          <p14:tracePt t="40281" x="7835900" y="3829050"/>
          <p14:tracePt t="40305" x="7861300" y="3829050"/>
          <p14:tracePt t="40314" x="7874000" y="3829050"/>
          <p14:tracePt t="40329" x="7886700" y="3829050"/>
          <p14:tracePt t="40337" x="7897813" y="3829050"/>
          <p14:tracePt t="40348" x="7910513" y="3829050"/>
          <p14:tracePt t="40361" x="7923213" y="3829050"/>
          <p14:tracePt t="40393" x="7948613" y="3829050"/>
          <p14:tracePt t="41129" x="7961313" y="3829050"/>
          <p14:tracePt t="41169" x="7986713" y="3829050"/>
          <p14:tracePt t="41585" x="7986713" y="3841750"/>
          <p14:tracePt t="41721" x="7986713" y="3854450"/>
          <p14:tracePt t="41761" x="7986713" y="3879850"/>
          <p14:tracePt t="41833" x="7974013" y="3892550"/>
          <p14:tracePt t="41841" x="7948613" y="3892550"/>
          <p14:tracePt t="41849" x="7897813" y="3879850"/>
          <p14:tracePt t="41857" x="7848600" y="3867150"/>
          <p14:tracePt t="41865" x="7835900" y="3854450"/>
          <p14:tracePt t="41873" x="7810500" y="3829050"/>
          <p14:tracePt t="42185" x="7823200" y="3829050"/>
          <p14:tracePt t="42194" x="7848600" y="3816350"/>
          <p14:tracePt t="42201" x="7848600" y="3803650"/>
          <p14:tracePt t="42209" x="7861300" y="3779838"/>
          <p14:tracePt t="42217" x="7861300" y="3741738"/>
          <p14:tracePt t="42225" x="7886700" y="3667125"/>
          <p14:tracePt t="42233" x="7923213" y="3590925"/>
          <p14:tracePt t="42241" x="7961313" y="3554413"/>
          <p14:tracePt t="42249" x="8010525" y="3490913"/>
          <p14:tracePt t="42257" x="8048625" y="3416300"/>
          <p14:tracePt t="42265" x="8061325" y="3367088"/>
          <p14:tracePt t="42273" x="8074025" y="3303588"/>
          <p14:tracePt t="42281" x="8086725" y="3216275"/>
          <p14:tracePt t="42289" x="8099425" y="3128963"/>
          <p14:tracePt t="42297" x="8135938" y="3054350"/>
          <p14:tracePt t="42305" x="8161338" y="2990850"/>
          <p14:tracePt t="42313" x="8199438" y="2916238"/>
          <p14:tracePt t="42321" x="8212138" y="2828925"/>
          <p14:tracePt t="42329" x="8261350" y="2752725"/>
          <p14:tracePt t="42337" x="8274050" y="2703513"/>
          <p14:tracePt t="42345" x="8312150" y="2640013"/>
          <p14:tracePt t="42353" x="8312150" y="2603500"/>
          <p14:tracePt t="42362" x="8324850" y="2578100"/>
          <p14:tracePt t="42369" x="8335963" y="2527300"/>
          <p14:tracePt t="42379" x="8335963" y="2490788"/>
          <p14:tracePt t="42385" x="8335963" y="2452688"/>
          <p14:tracePt t="42395" x="8335963" y="2439988"/>
          <p14:tracePt t="42401" x="8348663" y="2439988"/>
          <p14:tracePt t="42413" x="8348663" y="2427288"/>
          <p14:tracePt t="42425" x="8348663" y="2414588"/>
          <p14:tracePt t="42457" x="8348663" y="2403475"/>
          <p14:tracePt t="42473" x="8348663" y="2378075"/>
          <p14:tracePt t="42481" x="8348663" y="2365375"/>
          <p14:tracePt t="42489" x="8361363" y="2339975"/>
          <p14:tracePt t="42513" x="8361363" y="2327275"/>
          <p14:tracePt t="42521" x="8386763" y="2303463"/>
          <p14:tracePt t="42537" x="8399463" y="2303463"/>
          <p14:tracePt t="42545" x="8399463" y="2290763"/>
          <p14:tracePt t="42553" x="8412163" y="2278063"/>
          <p14:tracePt t="42562" x="8424863" y="2278063"/>
          <p14:tracePt t="42580" x="8435975" y="2265363"/>
          <p14:tracePt t="42585" x="8461375" y="2252663"/>
          <p14:tracePt t="42595" x="8474075" y="2239963"/>
          <p14:tracePt t="42601" x="8486775" y="2239963"/>
          <p14:tracePt t="42612" x="8512175" y="2239963"/>
          <p14:tracePt t="42625" x="8524875" y="2227263"/>
          <p14:tracePt t="42633" x="8537575" y="2227263"/>
          <p14:tracePt t="42641" x="8548688" y="2227263"/>
          <p14:tracePt t="42657" x="8561388" y="2227263"/>
          <p14:tracePt t="42665" x="8574088" y="2214563"/>
          <p14:tracePt t="42681" x="8586788" y="2214563"/>
          <p14:tracePt t="42697" x="8599488" y="2214563"/>
          <p14:tracePt t="42705" x="8599488" y="2201863"/>
          <p14:tracePt t="42721" x="8612188" y="2201863"/>
          <p14:tracePt t="42761" x="8624888" y="2201863"/>
          <p14:tracePt t="42769" x="8650288" y="2201863"/>
          <p14:tracePt t="42785" x="8674100" y="2201863"/>
          <p14:tracePt t="42793" x="8699500" y="2201863"/>
          <p14:tracePt t="42801" x="8737600" y="2201863"/>
          <p14:tracePt t="42811" x="8763000" y="2201863"/>
          <p14:tracePt t="42817" x="8799513" y="2201863"/>
          <p14:tracePt t="42825" x="8824913" y="2201863"/>
          <p14:tracePt t="42833" x="8850313" y="2201863"/>
          <p14:tracePt t="42841" x="8874125" y="2201863"/>
          <p14:tracePt t="42849" x="8886825" y="2201863"/>
          <p14:tracePt t="43169" x="8912225" y="2201863"/>
          <p14:tracePt t="43201" x="8924925" y="2201863"/>
          <p14:tracePt t="43225" x="8950325" y="2201863"/>
          <p14:tracePt t="43321" x="8963025" y="2201863"/>
          <p14:tracePt t="43337" x="8986838" y="2201863"/>
          <p14:tracePt t="43353" x="8999538" y="2201863"/>
          <p14:tracePt t="43369" x="9012238" y="2201863"/>
          <p14:tracePt t="43377" x="9024938" y="2201863"/>
          <p14:tracePt t="43385" x="9037638" y="2201863"/>
          <p14:tracePt t="43394" x="9063038" y="2201863"/>
          <p14:tracePt t="43401" x="9075738" y="2201863"/>
          <p14:tracePt t="43417" x="9099550" y="2201863"/>
          <p14:tracePt t="43427" x="9124950" y="2201863"/>
          <p14:tracePt t="43433" x="9150350" y="2201863"/>
          <p14:tracePt t="43441" x="9175750" y="2214563"/>
          <p14:tracePt t="43449" x="9188450" y="2214563"/>
          <p14:tracePt t="43457" x="9199563" y="2214563"/>
          <p14:tracePt t="43481" x="9212263" y="2214563"/>
          <p14:tracePt t="43497" x="9224963" y="2214563"/>
          <p14:tracePt t="43513" x="9237663" y="2214563"/>
          <p14:tracePt t="43529" x="9250363" y="2214563"/>
          <p14:tracePt t="43537" x="9263063" y="2214563"/>
          <p14:tracePt t="43545" x="9275763" y="2214563"/>
          <p14:tracePt t="43561" x="9288463" y="2214563"/>
          <p14:tracePt t="43569" x="9301163" y="2214563"/>
          <p14:tracePt t="43585" x="9312275" y="2214563"/>
          <p14:tracePt t="43594" x="9324975" y="2214563"/>
          <p14:tracePt t="43601" x="9337675" y="2214563"/>
          <p14:tracePt t="43617" x="9350375" y="2214563"/>
          <p14:tracePt t="43626" x="9363075" y="2214563"/>
          <p14:tracePt t="43633" x="9375775" y="2214563"/>
          <p14:tracePt t="43649" x="9388475" y="2214563"/>
          <p14:tracePt t="44457" x="9401175" y="2227263"/>
          <p14:tracePt t="44465" x="9413875" y="2227263"/>
          <p14:tracePt t="44473" x="9424988" y="2239963"/>
          <p14:tracePt t="44481" x="9437688" y="2239963"/>
          <p14:tracePt t="44489" x="9450388" y="2239963"/>
          <p14:tracePt t="44497" x="9463088" y="2239963"/>
          <p14:tracePt t="44561" x="9475788" y="2239963"/>
          <p14:tracePt t="44577" x="9488488" y="2239963"/>
          <p14:tracePt t="44609" x="9501188" y="2239963"/>
          <p14:tracePt t="44625" x="9513888" y="2227263"/>
          <p14:tracePt t="44633" x="9525000" y="2214563"/>
          <p14:tracePt t="44649" x="9550400" y="2190750"/>
          <p14:tracePt t="44657" x="9563100" y="2165350"/>
          <p14:tracePt t="44674" x="9575800" y="2139950"/>
          <p14:tracePt t="44681" x="9575800" y="2127250"/>
          <p14:tracePt t="44697" x="9588500" y="2101850"/>
          <p14:tracePt t="44705" x="9588500" y="2089150"/>
          <p14:tracePt t="44721" x="9588500" y="2065338"/>
          <p14:tracePt t="44737" x="9588500" y="2052638"/>
          <p14:tracePt t="44761" x="9588500" y="2027238"/>
          <p14:tracePt t="44793" x="9588500" y="2014538"/>
          <p14:tracePt t="44809" x="9588500" y="2001838"/>
          <p14:tracePt t="44817" x="9575800" y="1989138"/>
          <p14:tracePt t="44825" x="9563100" y="1989138"/>
          <p14:tracePt t="44833" x="9550400" y="1978025"/>
          <p14:tracePt t="44842" x="9525000" y="1965325"/>
          <p14:tracePt t="44849" x="9488488" y="1965325"/>
          <p14:tracePt t="44859" x="9475788" y="1965325"/>
          <p14:tracePt t="44875" x="9437688" y="1952625"/>
          <p14:tracePt t="44881" x="9424988" y="1939925"/>
          <p14:tracePt t="44889" x="9401175" y="1939925"/>
          <p14:tracePt t="44897" x="9388475" y="1939925"/>
          <p14:tracePt t="44905" x="9363075" y="1927225"/>
          <p14:tracePt t="44921" x="9350375" y="1927225"/>
          <p14:tracePt t="44937" x="9337675" y="1927225"/>
          <p14:tracePt t="44953" x="9324975" y="1927225"/>
          <p14:tracePt t="44969" x="9312275" y="1927225"/>
          <p14:tracePt t="44993" x="9301163" y="1927225"/>
          <p14:tracePt t="45001" x="9288463" y="1927225"/>
          <p14:tracePt t="45017" x="9263063" y="1927225"/>
          <p14:tracePt t="45025" x="9237663" y="1927225"/>
          <p14:tracePt t="45033" x="9212263" y="1927225"/>
          <p14:tracePt t="45041" x="9199563" y="1927225"/>
          <p14:tracePt t="45049" x="9175750" y="1927225"/>
          <p14:tracePt t="45058" x="9163050" y="1927225"/>
          <p14:tracePt t="45065" x="9150350" y="1927225"/>
          <p14:tracePt t="45075" x="9124950" y="1927225"/>
          <p14:tracePt t="45081" x="9112250" y="1927225"/>
          <p14:tracePt t="45089" x="9099550" y="1927225"/>
          <p14:tracePt t="45105" x="9088438" y="1927225"/>
          <p14:tracePt t="45121" x="9075738" y="1927225"/>
          <p14:tracePt t="45129" x="9063038" y="1927225"/>
          <p14:tracePt t="45137" x="9050338" y="1927225"/>
          <p14:tracePt t="45145" x="9012238" y="1927225"/>
          <p14:tracePt t="45153" x="8999538" y="1939925"/>
          <p14:tracePt t="45161" x="8963025" y="1939925"/>
          <p14:tracePt t="45169" x="8924925" y="1939925"/>
          <p14:tracePt t="45177" x="8899525" y="1939925"/>
          <p14:tracePt t="45185" x="8863013" y="1939925"/>
          <p14:tracePt t="45193" x="8850313" y="1952625"/>
          <p14:tracePt t="45201" x="8824913" y="1952625"/>
          <p14:tracePt t="45209" x="8812213" y="1952625"/>
          <p14:tracePt t="45217" x="8786813" y="1965325"/>
          <p14:tracePt t="45233" x="8763000" y="1965325"/>
          <p14:tracePt t="45242" x="8763000" y="1978025"/>
          <p14:tracePt t="45249" x="8750300" y="1989138"/>
          <p14:tracePt t="45258" x="8737600" y="2001838"/>
          <p14:tracePt t="45265" x="8699500" y="2027238"/>
          <p14:tracePt t="45281" x="8674100" y="2052638"/>
          <p14:tracePt t="45292" x="8650288" y="2065338"/>
          <p14:tracePt t="45297" x="8637588" y="2089150"/>
          <p14:tracePt t="45305" x="8624888" y="2114550"/>
          <p14:tracePt t="45313" x="8599488" y="2139950"/>
          <p14:tracePt t="45321" x="8599488" y="2152650"/>
          <p14:tracePt t="45329" x="8586788" y="2178050"/>
          <p14:tracePt t="45337" x="8586788" y="2190750"/>
          <p14:tracePt t="45345" x="8574088" y="2201863"/>
          <p14:tracePt t="45353" x="8561388" y="2239963"/>
          <p14:tracePt t="45369" x="8548688" y="2278063"/>
          <p14:tracePt t="45377" x="8548688" y="2290763"/>
          <p14:tracePt t="45385" x="8548688" y="2303463"/>
          <p14:tracePt t="45393" x="8548688" y="2327275"/>
          <p14:tracePt t="45409" x="8548688" y="2352675"/>
          <p14:tracePt t="45441" x="8548688" y="2365375"/>
          <p14:tracePt t="45449" x="8561388" y="2365375"/>
          <p14:tracePt t="45458" x="8574088" y="2365375"/>
          <p14:tracePt t="45465" x="8599488" y="2365375"/>
          <p14:tracePt t="45475" x="8612188" y="2365375"/>
          <p14:tracePt t="45481" x="8650288" y="2365375"/>
          <p14:tracePt t="45492" x="8686800" y="2378075"/>
          <p14:tracePt t="45497" x="8724900" y="2403475"/>
          <p14:tracePt t="45505" x="8763000" y="2403475"/>
          <p14:tracePt t="45513" x="8799513" y="2403475"/>
          <p14:tracePt t="45521" x="8824913" y="2414588"/>
          <p14:tracePt t="45529" x="8863013" y="2414588"/>
          <p14:tracePt t="45537" x="8899525" y="2414588"/>
          <p14:tracePt t="45545" x="8912225" y="2414588"/>
          <p14:tracePt t="45617" x="8924925" y="2414588"/>
          <p14:tracePt t="45649" x="8937625" y="2414588"/>
          <p14:tracePt t="46073" x="8937625" y="2427288"/>
          <p14:tracePt t="46217" x="8937625" y="2439988"/>
          <p14:tracePt t="46345" x="8937625" y="2452688"/>
          <p14:tracePt t="46713" x="8937625" y="2465388"/>
          <p14:tracePt t="46825" x="8937625" y="2478088"/>
          <p14:tracePt t="46841" x="8924925" y="2490788"/>
          <p14:tracePt t="46849" x="8912225" y="2490788"/>
          <p14:tracePt t="46857" x="8874125" y="2503488"/>
          <p14:tracePt t="46865" x="8837613" y="2503488"/>
          <p14:tracePt t="46874" x="8786813" y="2503488"/>
          <p14:tracePt t="46881" x="8763000" y="2503488"/>
          <p14:tracePt t="46890" x="8724900" y="2503488"/>
          <p14:tracePt t="46897" x="8686800" y="2503488"/>
          <p14:tracePt t="46907" x="8661400" y="2503488"/>
          <p14:tracePt t="46913" x="8637588" y="2503488"/>
          <p14:tracePt t="46924" x="8599488" y="2503488"/>
          <p14:tracePt t="46929" x="8574088" y="2503488"/>
          <p14:tracePt t="46945" x="8548688" y="2490788"/>
          <p14:tracePt t="46969" x="8537575" y="2478088"/>
          <p14:tracePt t="47033" x="8524875" y="2465388"/>
          <p14:tracePt t="47049" x="8512175" y="2465388"/>
          <p14:tracePt t="47057" x="8486775" y="2465388"/>
          <p14:tracePt t="47065" x="8461375" y="2465388"/>
          <p14:tracePt t="47072" x="8435975" y="2465388"/>
          <p14:tracePt t="47081" x="8424863" y="2439988"/>
          <p14:tracePt t="47089" x="8374063" y="2439988"/>
          <p14:tracePt t="47097" x="8335963" y="2439988"/>
          <p14:tracePt t="47106" x="8274050" y="2439988"/>
          <p14:tracePt t="47113" x="8223250" y="2427288"/>
          <p14:tracePt t="47122" x="8174038" y="2414588"/>
          <p14:tracePt t="47129" x="8135938" y="2414588"/>
          <p14:tracePt t="47140" x="8123238" y="2414588"/>
          <p14:tracePt t="47145" x="8086725" y="2403475"/>
          <p14:tracePt t="47281" x="8086725" y="2390775"/>
          <p14:tracePt t="47305" x="8086725" y="2378075"/>
          <p14:tracePt t="47313" x="8099425" y="2365375"/>
          <p14:tracePt t="47329" x="8110538" y="2352675"/>
          <p14:tracePt t="47338" x="8123238" y="2352675"/>
          <p14:tracePt t="47345" x="8148638" y="2352675"/>
          <p14:tracePt t="47353" x="8161338" y="2339975"/>
          <p14:tracePt t="47361" x="8186738" y="2339975"/>
          <p14:tracePt t="47369" x="8212138" y="2339975"/>
          <p14:tracePt t="47377" x="8248650" y="2339975"/>
          <p14:tracePt t="47385" x="8286750" y="2339975"/>
          <p14:tracePt t="47393" x="8312150" y="2339975"/>
          <p14:tracePt t="47401" x="8335963" y="2339975"/>
          <p14:tracePt t="47409" x="8374063" y="2339975"/>
          <p14:tracePt t="47417" x="8386763" y="2339975"/>
          <p14:tracePt t="47425" x="8424863" y="2339975"/>
          <p14:tracePt t="47433" x="8435975" y="2339975"/>
          <p14:tracePt t="47441" x="8474075" y="2339975"/>
          <p14:tracePt t="47449" x="8486775" y="2339975"/>
          <p14:tracePt t="47457" x="8512175" y="2339975"/>
          <p14:tracePt t="47465" x="8548688" y="2339975"/>
          <p14:tracePt t="47473" x="8561388" y="2339975"/>
          <p14:tracePt t="47481" x="8586788" y="2339975"/>
          <p14:tracePt t="47489" x="8624888" y="2339975"/>
          <p14:tracePt t="47497" x="8661400" y="2339975"/>
          <p14:tracePt t="47506" x="8699500" y="2339975"/>
          <p14:tracePt t="47513" x="8750300" y="2339975"/>
          <p14:tracePt t="47522" x="8812213" y="2339975"/>
          <p14:tracePt t="47529" x="8863013" y="2339975"/>
          <p14:tracePt t="47539" x="8912225" y="2339975"/>
          <p14:tracePt t="47545" x="8963025" y="2339975"/>
          <p14:tracePt t="47555" x="9012238" y="2339975"/>
          <p14:tracePt t="47561" x="9075738" y="2339975"/>
          <p14:tracePt t="47574" x="9124950" y="2339975"/>
          <p14:tracePt t="47577" x="9175750" y="2339975"/>
          <p14:tracePt t="47585" x="9212263" y="2339975"/>
          <p14:tracePt t="47593" x="9250363" y="2339975"/>
          <p14:tracePt t="47609" x="9275763" y="2327275"/>
          <p14:tracePt t="47769" x="9275763" y="2314575"/>
          <p14:tracePt t="47777" x="9288463" y="2314575"/>
          <p14:tracePt t="47793" x="9312275" y="2303463"/>
          <p14:tracePt t="47801" x="9324975" y="2303463"/>
          <p14:tracePt t="47809" x="9337675" y="2303463"/>
          <p14:tracePt t="47817" x="9375775" y="2303463"/>
          <p14:tracePt t="47825" x="9401175" y="2303463"/>
          <p14:tracePt t="47833" x="9424988" y="2303463"/>
          <p14:tracePt t="47841" x="9475788" y="2303463"/>
          <p14:tracePt t="47849" x="9513888" y="2303463"/>
          <p14:tracePt t="47857" x="9563100" y="2303463"/>
          <p14:tracePt t="47865" x="9626600" y="2303463"/>
          <p14:tracePt t="47873" x="9675813" y="2303463"/>
          <p14:tracePt t="47881" x="9713913" y="2303463"/>
          <p14:tracePt t="47889" x="9726613" y="2303463"/>
          <p14:tracePt t="47897" x="9750425" y="2303463"/>
          <p14:tracePt t="47905" x="9763125" y="2303463"/>
          <p14:tracePt t="47922" x="9775825" y="2303463"/>
          <p14:tracePt t="47939" x="9788525" y="2303463"/>
          <p14:tracePt t="48129" x="9801225" y="2303463"/>
          <p14:tracePt t="48145" x="9813925" y="2290763"/>
          <p14:tracePt t="48153" x="9826625" y="2278063"/>
          <p14:tracePt t="48161" x="9839325" y="2278063"/>
          <p14:tracePt t="48201" x="9852025" y="2265363"/>
          <p14:tracePt t="48233" x="9863138" y="2265363"/>
          <p14:tracePt t="48249" x="9875838" y="2265363"/>
          <p14:tracePt t="48265" x="9888538" y="2239963"/>
          <p14:tracePt t="48305" x="9901238" y="2239963"/>
          <p14:tracePt t="48377" x="9913938" y="2239963"/>
          <p14:tracePt t="49673" x="9913938" y="2252663"/>
          <p14:tracePt t="50657" x="9913938" y="2265363"/>
          <p14:tracePt t="50697" x="9913938" y="2278063"/>
          <p14:tracePt t="50721" x="9901238" y="2278063"/>
          <p14:tracePt t="50729" x="9888538" y="2278063"/>
          <p14:tracePt t="50745" x="9875838" y="2278063"/>
          <p14:tracePt t="50761" x="9863138" y="2278063"/>
          <p14:tracePt t="50769" x="9852025" y="2278063"/>
          <p14:tracePt t="50777" x="9839325" y="2290763"/>
          <p14:tracePt t="50793" x="9813925" y="2290763"/>
          <p14:tracePt t="50809" x="9801225" y="2290763"/>
          <p14:tracePt t="50825" x="9763125" y="2303463"/>
          <p14:tracePt t="50835" x="9739313" y="2314575"/>
          <p14:tracePt t="50841" x="9726613" y="2314575"/>
          <p14:tracePt t="50851" x="9675813" y="2339975"/>
          <p14:tracePt t="50857" x="9663113" y="2352675"/>
          <p14:tracePt t="50865" x="9626600" y="2365375"/>
          <p14:tracePt t="50873" x="9588500" y="2378075"/>
          <p14:tracePt t="50881" x="9537700" y="2378075"/>
          <p14:tracePt t="50889" x="9513888" y="2378075"/>
          <p14:tracePt t="50897" x="9475788" y="2403475"/>
          <p14:tracePt t="50905" x="9437688" y="2414588"/>
          <p14:tracePt t="50913" x="9413875" y="2414588"/>
          <p14:tracePt t="50921" x="9375775" y="2427288"/>
          <p14:tracePt t="50929" x="9350375" y="2427288"/>
          <p14:tracePt t="50937" x="9337675" y="2452688"/>
          <p14:tracePt t="50945" x="9301163" y="2452688"/>
          <p14:tracePt t="50953" x="9288463" y="2452688"/>
          <p14:tracePt t="50961" x="9263063" y="2465388"/>
          <p14:tracePt t="50969" x="9237663" y="2465388"/>
          <p14:tracePt t="50977" x="9212263" y="2478088"/>
          <p14:tracePt t="50984" x="9188450" y="2478088"/>
          <p14:tracePt t="50993" x="9163050" y="2503488"/>
          <p14:tracePt t="51002" x="9124950" y="2503488"/>
          <p14:tracePt t="51009" x="9075738" y="2503488"/>
          <p14:tracePt t="51018" x="9050338" y="2516188"/>
          <p14:tracePt t="51025" x="9012238" y="2540000"/>
          <p14:tracePt t="51035" x="8975725" y="2552700"/>
          <p14:tracePt t="51041" x="8963025" y="2552700"/>
          <p14:tracePt t="51051" x="8937625" y="2552700"/>
          <p14:tracePt t="51057" x="8924925" y="2565400"/>
          <p14:tracePt t="51065" x="8899525" y="2565400"/>
          <p14:tracePt t="51073" x="8874125" y="2578100"/>
          <p14:tracePt t="51081" x="8874125" y="2590800"/>
          <p14:tracePt t="51089" x="8850313" y="2603500"/>
          <p14:tracePt t="51097" x="8837613" y="2603500"/>
          <p14:tracePt t="51105" x="8824913" y="2603500"/>
          <p14:tracePt t="51113" x="8799513" y="2616200"/>
          <p14:tracePt t="51121" x="8774113" y="2627313"/>
          <p14:tracePt t="51129" x="8750300" y="2627313"/>
          <p14:tracePt t="51137" x="8712200" y="2627313"/>
          <p14:tracePt t="51145" x="8699500" y="2627313"/>
          <p14:tracePt t="51153" x="8674100" y="2640013"/>
          <p14:tracePt t="51161" x="8661400" y="2640013"/>
          <p14:tracePt t="51169" x="8650288" y="2640013"/>
          <p14:tracePt t="51177" x="8637588" y="2640013"/>
          <p14:tracePt t="51193" x="8624888" y="2640013"/>
          <p14:tracePt t="51225" x="8599488" y="2640013"/>
          <p14:tracePt t="51241" x="8586788" y="2640013"/>
          <p14:tracePt t="51250" x="8561388" y="2640013"/>
          <p14:tracePt t="51267" x="8548688" y="2640013"/>
          <p14:tracePt t="51281" x="8524875" y="2640013"/>
          <p14:tracePt t="51289" x="8499475" y="2640013"/>
          <p14:tracePt t="51297" x="8474075" y="2640013"/>
          <p14:tracePt t="51305" x="8461375" y="2640013"/>
          <p14:tracePt t="51313" x="8435975" y="2640013"/>
          <p14:tracePt t="51321" x="8399463" y="2640013"/>
          <p14:tracePt t="51329" x="8386763" y="2640013"/>
          <p14:tracePt t="51337" x="8361363" y="2640013"/>
          <p14:tracePt t="51345" x="8335963" y="2627313"/>
          <p14:tracePt t="51353" x="8324850" y="2627313"/>
          <p14:tracePt t="51361" x="8312150" y="2627313"/>
          <p14:tracePt t="51369" x="8299450" y="2627313"/>
          <p14:tracePt t="51377" x="8286750" y="2627313"/>
          <p14:tracePt t="51393" x="8274050" y="2627313"/>
          <p14:tracePt t="51425" x="8261350" y="2627313"/>
          <p14:tracePt t="51457" x="8248650" y="2627313"/>
          <p14:tracePt t="51473" x="8235950" y="2627313"/>
          <p14:tracePt t="51497" x="8223250" y="2627313"/>
          <p14:tracePt t="51513" x="8199438" y="2627313"/>
          <p14:tracePt t="51529" x="8186738" y="2627313"/>
          <p14:tracePt t="51545" x="8161338" y="2627313"/>
          <p14:tracePt t="51569" x="8148638" y="2627313"/>
          <p14:tracePt t="51617" x="8123238" y="2627313"/>
          <p14:tracePt t="51625" x="8123238" y="2616200"/>
          <p14:tracePt t="51769" x="8110538" y="2616200"/>
          <p14:tracePt t="51833" x="8110538" y="2603500"/>
          <p14:tracePt t="51849" x="8110538" y="2590800"/>
          <p14:tracePt t="51873" x="8110538" y="2578100"/>
          <p14:tracePt t="51882" x="8123238" y="2565400"/>
          <p14:tracePt t="51897" x="8123238" y="2552700"/>
          <p14:tracePt t="51913" x="8123238" y="2540000"/>
          <p14:tracePt t="51921" x="8123238" y="2527300"/>
          <p14:tracePt t="51937" x="8135938" y="2516188"/>
          <p14:tracePt t="51969" x="8135938" y="2503488"/>
          <p14:tracePt t="51977" x="8135938" y="2490788"/>
          <p14:tracePt t="52209" x="8148638" y="2490788"/>
          <p14:tracePt t="52305" x="8135938" y="2503488"/>
          <p14:tracePt t="52313" x="8123238" y="2503488"/>
          <p14:tracePt t="52329" x="8110538" y="2516188"/>
          <p14:tracePt t="52353" x="8099425" y="2516188"/>
          <p14:tracePt t="52361" x="8086725" y="2527300"/>
          <p14:tracePt t="52393" x="8074025" y="2527300"/>
          <p14:tracePt t="52425" x="8061325" y="2527300"/>
          <p14:tracePt t="52473" x="8048625" y="2527300"/>
          <p14:tracePt t="52497" x="8023225" y="2527300"/>
          <p14:tracePt t="52505" x="8010525" y="2527300"/>
          <p14:tracePt t="52529" x="7999413" y="2527300"/>
          <p14:tracePt t="52553" x="7986713" y="2527300"/>
          <p14:tracePt t="52577" x="7974013" y="2527300"/>
          <p14:tracePt t="52633" x="7961313" y="2527300"/>
          <p14:tracePt t="52857" x="7948613" y="2516188"/>
          <p14:tracePt t="53113" x="7948613" y="2503488"/>
          <p14:tracePt t="53217" x="7948613" y="2490788"/>
          <p14:tracePt t="54097" x="7935913" y="2490788"/>
          <p14:tracePt t="54185" x="7935913" y="2503488"/>
          <p14:tracePt t="54193" x="7923213" y="2516188"/>
          <p14:tracePt t="54217" x="7910513" y="2527300"/>
          <p14:tracePt t="54233" x="7897813" y="2540000"/>
          <p14:tracePt t="54241" x="7897813" y="2552700"/>
          <p14:tracePt t="54249" x="7886700" y="2565400"/>
          <p14:tracePt t="54257" x="7874000" y="2578100"/>
          <p14:tracePt t="54265" x="7848600" y="2603500"/>
          <p14:tracePt t="54281" x="7835900" y="2603500"/>
          <p14:tracePt t="54289" x="7823200" y="2616200"/>
          <p14:tracePt t="54298" x="7797800" y="2627313"/>
          <p14:tracePt t="54305" x="7773988" y="2640013"/>
          <p14:tracePt t="54315" x="7761288" y="2652713"/>
          <p14:tracePt t="54321" x="7735888" y="2690813"/>
          <p14:tracePt t="54331" x="7710488" y="2690813"/>
          <p14:tracePt t="54337" x="7697788" y="2728913"/>
          <p14:tracePt t="54348" x="7661275" y="2752725"/>
          <p14:tracePt t="54353" x="7661275" y="2778125"/>
          <p14:tracePt t="54361" x="7623175" y="2816225"/>
          <p14:tracePt t="54369" x="7610475" y="2852738"/>
          <p14:tracePt t="54377" x="7572375" y="2890838"/>
          <p14:tracePt t="54385" x="7561263" y="2903538"/>
          <p14:tracePt t="54393" x="7548563" y="2928938"/>
          <p14:tracePt t="54401" x="7535863" y="2941638"/>
          <p14:tracePt t="54408" x="7510463" y="2952750"/>
          <p14:tracePt t="54521" x="7497763" y="2965450"/>
          <p14:tracePt t="54529" x="7485063" y="2965450"/>
          <p14:tracePt t="54537" x="7472363" y="2965450"/>
          <p14:tracePt t="54545" x="7448550" y="2965450"/>
          <p14:tracePt t="54553" x="7435850" y="2965450"/>
          <p14:tracePt t="54561" x="7397750" y="2965450"/>
          <p14:tracePt t="54569" x="7372350" y="2952750"/>
          <p14:tracePt t="54583" x="7323138" y="2941638"/>
          <p14:tracePt t="54585" x="7310438" y="2941638"/>
          <p14:tracePt t="54593" x="7285038" y="2928938"/>
          <p14:tracePt t="54601" x="7259638" y="2916238"/>
          <p14:tracePt t="54609" x="7246938" y="2916238"/>
          <p14:tracePt t="54617" x="7223125" y="2903538"/>
          <p14:tracePt t="54625" x="7210425" y="2903538"/>
          <p14:tracePt t="54633" x="7172325" y="2878138"/>
          <p14:tracePt t="54641" x="7159625" y="2878138"/>
          <p14:tracePt t="54649" x="7146925" y="2878138"/>
          <p14:tracePt t="54657" x="7134225" y="2878138"/>
          <p14:tracePt t="54673" x="7134225" y="2865438"/>
          <p14:tracePt t="54681" x="7123113" y="2852738"/>
          <p14:tracePt t="54689" x="7110413" y="2852738"/>
          <p14:tracePt t="54697" x="7097713" y="2840038"/>
          <p14:tracePt t="54705" x="7085013" y="2828925"/>
          <p14:tracePt t="54721" x="7072313" y="2828925"/>
          <p14:tracePt t="54731" x="7059613" y="2816225"/>
          <p14:tracePt t="54737" x="7046913" y="2803525"/>
          <p14:tracePt t="54748" x="7034213" y="2790825"/>
          <p14:tracePt t="54764" x="7021513" y="2778125"/>
          <p14:tracePt t="54769" x="7021513" y="2765425"/>
          <p14:tracePt t="54777" x="7021513" y="2752725"/>
          <p14:tracePt t="54793" x="7021513" y="2728913"/>
          <p14:tracePt t="54800" x="7021513" y="2703513"/>
          <p14:tracePt t="54809" x="7021513" y="2678113"/>
          <p14:tracePt t="54817" x="7021513" y="2665413"/>
          <p14:tracePt t="54825" x="7021513" y="2627313"/>
          <p14:tracePt t="54833" x="7034213" y="2565400"/>
          <p14:tracePt t="54841" x="7085013" y="2516188"/>
          <p14:tracePt t="54849" x="7110413" y="2452688"/>
          <p14:tracePt t="54857" x="7159625" y="2414588"/>
          <p14:tracePt t="54865" x="7185025" y="2390775"/>
          <p14:tracePt t="54873" x="7246938" y="2352675"/>
          <p14:tracePt t="54881" x="7297738" y="2339975"/>
          <p14:tracePt t="54889" x="7335838" y="2314575"/>
          <p14:tracePt t="54897" x="7359650" y="2290763"/>
          <p14:tracePt t="54905" x="7410450" y="2290763"/>
          <p14:tracePt t="54914" x="7459663" y="2290763"/>
          <p14:tracePt t="54921" x="7510463" y="2278063"/>
          <p14:tracePt t="54931" x="7585075" y="2278063"/>
          <p14:tracePt t="54937" x="7673975" y="2278063"/>
          <p14:tracePt t="54947" x="7748588" y="2278063"/>
          <p14:tracePt t="54953" x="7874000" y="2278063"/>
          <p14:tracePt t="54964" x="7974013" y="2278063"/>
          <p14:tracePt t="54969" x="8035925" y="2278063"/>
          <p14:tracePt t="54977" x="8086725" y="2278063"/>
          <p14:tracePt t="54985" x="8099425" y="2278063"/>
          <p14:tracePt t="54993" x="8123238" y="2278063"/>
          <p14:tracePt t="55001" x="8174038" y="2290763"/>
          <p14:tracePt t="55009" x="8186738" y="2290763"/>
          <p14:tracePt t="55017" x="8199438" y="2303463"/>
          <p14:tracePt t="55081" x="8199438" y="2327275"/>
          <p14:tracePt t="55088" x="8186738" y="2339975"/>
          <p14:tracePt t="55097" x="8135938" y="2352675"/>
          <p14:tracePt t="55104" x="8074025" y="2365375"/>
          <p14:tracePt t="55113" x="7974013" y="2365375"/>
          <p14:tracePt t="55121" x="7886700" y="2365375"/>
          <p14:tracePt t="55130" x="7810500" y="2365375"/>
          <p14:tracePt t="55137" x="7710488" y="2365375"/>
          <p14:tracePt t="55146" x="7610475" y="2365375"/>
          <p14:tracePt t="55153" x="7510463" y="2365375"/>
          <p14:tracePt t="55163" x="7385050" y="2365375"/>
          <p14:tracePt t="55169" x="7323138" y="2365375"/>
          <p14:tracePt t="55177" x="7272338" y="2365375"/>
          <p14:tracePt t="55185" x="7235825" y="2365375"/>
          <p14:tracePt t="55193" x="7210425" y="2365375"/>
          <p14:tracePt t="55201" x="7185025" y="2365375"/>
          <p14:tracePt t="55209" x="7159625" y="2365375"/>
          <p14:tracePt t="55249" x="7146925" y="2365375"/>
          <p14:tracePt t="55265" x="7123113" y="2378075"/>
          <p14:tracePt t="55273" x="7110413" y="2378075"/>
          <p14:tracePt t="55281" x="7085013" y="2378075"/>
          <p14:tracePt t="55289" x="7059613" y="2390775"/>
          <p14:tracePt t="55297" x="7010400" y="2390775"/>
          <p14:tracePt t="55305" x="6972300" y="2390775"/>
          <p14:tracePt t="55313" x="6921500" y="2390775"/>
          <p14:tracePt t="55321" x="6884988" y="2390775"/>
          <p14:tracePt t="55330" x="6859588" y="2390775"/>
          <p14:tracePt t="55337" x="6821488" y="2390775"/>
          <p14:tracePt t="55347" x="6784975" y="2390775"/>
          <p14:tracePt t="55353" x="6772275" y="2390775"/>
          <p14:tracePt t="55364" x="6721475" y="2390775"/>
          <p14:tracePt t="55433" x="6696075" y="2390775"/>
          <p14:tracePt t="55449" x="6684963" y="2390775"/>
          <p14:tracePt t="55465" x="6646863" y="2390775"/>
          <p14:tracePt t="55473" x="6608763" y="2390775"/>
          <p14:tracePt t="55489" x="6596063" y="2390775"/>
          <p14:tracePt t="55497" x="6572250" y="2378075"/>
          <p14:tracePt t="55513" x="6559550" y="2365375"/>
          <p14:tracePt t="55529" x="6546850" y="2365375"/>
          <p14:tracePt t="55553" x="6546850" y="2352675"/>
          <p14:tracePt t="55569" x="6546850" y="2339975"/>
          <p14:tracePt t="55585" x="6546850" y="2327275"/>
          <p14:tracePt t="55593" x="6559550" y="2327275"/>
          <p14:tracePt t="55601" x="6608763" y="2303463"/>
          <p14:tracePt t="55609" x="6646863" y="2303463"/>
          <p14:tracePt t="55617" x="6708775" y="2303463"/>
          <p14:tracePt t="55625" x="6784975" y="2303463"/>
          <p14:tracePt t="55633" x="6834188" y="2303463"/>
          <p14:tracePt t="55641" x="6934200" y="2303463"/>
          <p14:tracePt t="55649" x="6997700" y="2303463"/>
          <p14:tracePt t="55657" x="7046913" y="2303463"/>
          <p14:tracePt t="55665" x="7123113" y="2303463"/>
          <p14:tracePt t="55673" x="7172325" y="2314575"/>
          <p14:tracePt t="55681" x="7210425" y="2327275"/>
          <p14:tracePt t="55689" x="7272338" y="2365375"/>
          <p14:tracePt t="55697" x="7310438" y="2365375"/>
          <p14:tracePt t="55705" x="7323138" y="2365375"/>
          <p14:tracePt t="55713" x="7372350" y="2378075"/>
          <p14:tracePt t="55729" x="7385050" y="2403475"/>
          <p14:tracePt t="55897" x="7372350" y="2403475"/>
          <p14:tracePt t="55905" x="7323138" y="2414588"/>
          <p14:tracePt t="55913" x="7285038" y="2414588"/>
          <p14:tracePt t="55921" x="7235825" y="2427288"/>
          <p14:tracePt t="55929" x="7185025" y="2452688"/>
          <p14:tracePt t="55937" x="7110413" y="2452688"/>
          <p14:tracePt t="55945" x="7046913" y="2452688"/>
          <p14:tracePt t="55953" x="6959600" y="2452688"/>
          <p14:tracePt t="55963" x="6897688" y="2452688"/>
          <p14:tracePt t="55969" x="6821488" y="2452688"/>
          <p14:tracePt t="55978" x="6759575" y="2452688"/>
          <p14:tracePt t="55985" x="6672263" y="2452688"/>
          <p14:tracePt t="55995" x="6608763" y="2452688"/>
          <p14:tracePt t="56001" x="6572250" y="2452688"/>
          <p14:tracePt t="56009" x="6508750" y="2465388"/>
          <p14:tracePt t="56017" x="6446838" y="2465388"/>
          <p14:tracePt t="56025" x="6396038" y="2465388"/>
          <p14:tracePt t="56033" x="6334125" y="2465388"/>
          <p14:tracePt t="56041" x="6259513" y="2478088"/>
          <p14:tracePt t="56049" x="6157913" y="2503488"/>
          <p14:tracePt t="56057" x="6070600" y="2516188"/>
          <p14:tracePt t="56065" x="5921375" y="2516188"/>
          <p14:tracePt t="56073" x="5783263" y="2527300"/>
          <p14:tracePt t="56081" x="5583238" y="2527300"/>
          <p14:tracePt t="56089" x="5345113" y="2527300"/>
          <p14:tracePt t="56097" x="5132388" y="2527300"/>
          <p14:tracePt t="56105" x="4868863" y="2527300"/>
          <p14:tracePt t="56113" x="4518025" y="2527300"/>
          <p14:tracePt t="56121" x="4281488" y="2527300"/>
          <p14:tracePt t="56129" x="3956050" y="2590800"/>
          <p14:tracePt t="56137" x="3767138" y="2603500"/>
          <p14:tracePt t="56145" x="3554413" y="2640013"/>
          <p14:tracePt t="56153" x="3328988" y="2665413"/>
          <p14:tracePt t="56163" x="3141663" y="2703513"/>
          <p14:tracePt t="56169" x="2928938" y="2716213"/>
          <p14:tracePt t="56179" x="2767013" y="2716213"/>
          <p14:tracePt t="56185" x="2578100" y="2716213"/>
          <p14:tracePt t="56196" x="2416175" y="2716213"/>
          <p14:tracePt t="56201" x="2278063" y="2716213"/>
          <p14:tracePt t="56209" x="2103438" y="2652713"/>
          <p14:tracePt t="56217" x="1890713" y="2565400"/>
          <p14:tracePt t="56225" x="1614488" y="2478088"/>
          <p14:tracePt t="56233" x="1289050" y="2314575"/>
          <p14:tracePt t="56241" x="725488" y="2078038"/>
          <p14:tracePt t="56249" x="263525" y="1839913"/>
          <p14:tracePt t="57217" x="87313" y="738188"/>
          <p14:tracePt t="57217" x="138113" y="863600"/>
          <p14:tracePt t="57217" x="187325" y="1001713"/>
          <p14:tracePt t="57217" x="263525" y="1176338"/>
          <p14:tracePt t="57217" x="312738" y="1339850"/>
          <p14:tracePt t="57217" x="376238" y="1501775"/>
          <p14:tracePt t="57217" x="438150" y="1652588"/>
          <p14:tracePt t="57217" x="488950" y="1827213"/>
          <p14:tracePt t="57217" x="576263" y="2039938"/>
          <p14:tracePt t="57217" x="688975" y="2290763"/>
          <p14:tracePt t="57217" x="725488" y="2365375"/>
          <p14:tracePt t="57217" x="750888" y="2465388"/>
          <p14:tracePt t="57217" x="889000" y="2728913"/>
          <p14:tracePt t="57217" x="950913" y="2878138"/>
          <p14:tracePt t="57217" x="1050925" y="3116263"/>
          <p14:tracePt t="57217" x="1114425" y="3254375"/>
          <p14:tracePt t="57217" x="1150938" y="3367088"/>
          <p14:tracePt t="57217" x="1201738" y="3479800"/>
          <p14:tracePt t="57217" x="1239838" y="3567113"/>
          <p14:tracePt t="57217" x="1263650" y="3629025"/>
          <p14:tracePt t="57217" x="1276350" y="3654425"/>
          <p14:tracePt t="57217" x="1289050" y="3679825"/>
          <p14:tracePt t="57217" x="1289050" y="3692525"/>
          <p14:tracePt t="57217" x="1276350" y="3692525"/>
          <p14:tracePt t="57217" x="1239838" y="3692525"/>
          <p14:tracePt t="57217" x="1214438" y="3692525"/>
          <p14:tracePt t="57217" x="1150938" y="3679825"/>
          <p14:tracePt t="57217" x="1101725" y="3654425"/>
          <p14:tracePt t="57217" x="1050925" y="3616325"/>
          <p14:tracePt t="57217" x="963613" y="3567113"/>
          <p14:tracePt t="57217" x="889000" y="3503613"/>
          <p14:tracePt t="57217" x="814388" y="3441700"/>
          <p14:tracePt t="57217" x="725488" y="3403600"/>
          <p14:tracePt t="57217" x="612775" y="3354388"/>
          <p14:tracePt t="57217" x="525463" y="3328988"/>
          <p14:tracePt t="57217" x="400050" y="3267075"/>
          <p14:tracePt t="57217" x="325438" y="3216275"/>
          <p14:tracePt t="57217" x="225425" y="3128963"/>
          <p14:tracePt t="57217" x="112713" y="3028950"/>
          <p14:tracePt t="57217" x="25400" y="29035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확률적 경사 </a:t>
            </a:r>
            <a:r>
              <a:rPr lang="ko-KR" altLang="en-US" dirty="0" err="1"/>
              <a:t>하강법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손실함수의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그래디언트를</a:t>
            </a:r>
            <a:r>
              <a:rPr lang="ko-KR" altLang="en-US" sz="2000" dirty="0"/>
              <a:t> 계산하여 가중치를 업데이트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그래디언트의</a:t>
            </a:r>
            <a:r>
              <a:rPr lang="ko-KR" altLang="en-US" sz="2000" dirty="0"/>
              <a:t> 반대 방향으로 </a:t>
            </a:r>
            <a:r>
              <a:rPr lang="ko-KR" altLang="en-US" sz="2000" dirty="0" err="1"/>
              <a:t>파라미터를</a:t>
            </a:r>
            <a:r>
              <a:rPr lang="ko-KR" altLang="en-US" sz="2000" dirty="0"/>
              <a:t> 조금 이동시킨다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en-US" altLang="ko-KR" sz="2000" dirty="0"/>
              <a:t>ex) W -= step * gradient</a:t>
            </a:r>
            <a:r>
              <a:rPr lang="ko-KR" altLang="en-US" sz="2000" dirty="0"/>
              <a:t>처럼 하면 배치에 대한 손실이 조금 감소한다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36" y="3429000"/>
            <a:ext cx="3626382" cy="27814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AD90060-49BE-47CB-A35B-053D5B186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8"/>
    </mc:Choice>
    <mc:Fallback>
      <p:transition spd="slow" advTm="6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809" x="3340100" y="6259513"/>
          <p14:tracePt t="50113" x="1539875" y="6707188"/>
          <p14:tracePt t="50121" x="1489075" y="6583363"/>
          <p14:tracePt t="50128" x="1452563" y="6470650"/>
          <p14:tracePt t="50137" x="1427163" y="6370638"/>
          <p14:tracePt t="50144" x="1414463" y="6257925"/>
          <p14:tracePt t="50152" x="1414463" y="6169025"/>
          <p14:tracePt t="50160" x="1414463" y="6069013"/>
          <p14:tracePt t="50168" x="1414463" y="5969000"/>
          <p14:tracePt t="50176" x="1414463" y="5881688"/>
          <p14:tracePt t="50184" x="1414463" y="5781675"/>
          <p14:tracePt t="50192" x="1452563" y="5694363"/>
          <p14:tracePt t="50201" x="1476375" y="5607050"/>
          <p14:tracePt t="50208" x="1514475" y="5530850"/>
          <p14:tracePt t="50218" x="1565275" y="5443538"/>
          <p14:tracePt t="50224" x="1577975" y="5368925"/>
          <p14:tracePt t="50234" x="1614488" y="5281613"/>
          <p14:tracePt t="50240" x="1652588" y="5194300"/>
          <p14:tracePt t="50250" x="1665288" y="5118100"/>
          <p14:tracePt t="50256" x="1701800" y="5068888"/>
          <p14:tracePt t="50266" x="1727200" y="4992688"/>
          <p14:tracePt t="50272" x="1765300" y="4918075"/>
          <p14:tracePt t="50283" x="1778000" y="4856163"/>
          <p14:tracePt t="50288" x="1814513" y="4805363"/>
          <p14:tracePt t="50296" x="1827213" y="4718050"/>
          <p14:tracePt t="50305" x="1839913" y="4643438"/>
          <p14:tracePt t="50312" x="1878013" y="4567238"/>
          <p14:tracePt t="50321" x="1890713" y="4518025"/>
          <p14:tracePt t="50328" x="1903413" y="4467225"/>
          <p14:tracePt t="50336" x="1939925" y="4392613"/>
          <p14:tracePt t="50344" x="1939925" y="4354513"/>
          <p14:tracePt t="50352" x="1952625" y="4279900"/>
          <p14:tracePt t="50360" x="1978025" y="4230688"/>
          <p14:tracePt t="50368" x="1990725" y="4192588"/>
          <p14:tracePt t="50376" x="2003425" y="4154488"/>
          <p14:tracePt t="50384" x="2014538" y="4117975"/>
          <p14:tracePt t="50392" x="2014538" y="4092575"/>
          <p14:tracePt t="50400" x="2027238" y="4041775"/>
          <p14:tracePt t="50408" x="2027238" y="4017963"/>
          <p14:tracePt t="50416" x="2039938" y="4005263"/>
          <p14:tracePt t="50424" x="2039938" y="3967163"/>
          <p14:tracePt t="50435" x="2039938" y="3954463"/>
          <p14:tracePt t="50440" x="2039938" y="3929063"/>
          <p14:tracePt t="50450" x="2052638" y="3929063"/>
          <p14:tracePt t="50456" x="2052638" y="3916363"/>
          <p14:tracePt t="50481" x="2052638" y="3892550"/>
          <p14:tracePt t="50488" x="2065338" y="3879850"/>
          <p14:tracePt t="50496" x="2065338" y="3867150"/>
          <p14:tracePt t="50512" x="2078038" y="3867150"/>
          <p14:tracePt t="50520" x="2078038" y="3854450"/>
          <p14:tracePt t="50560" x="2090738" y="3841750"/>
          <p14:tracePt t="50576" x="2103438" y="3841750"/>
          <p14:tracePt t="50624" x="2116138" y="3841750"/>
          <p14:tracePt t="50632" x="2116138" y="3854450"/>
          <p14:tracePt t="50640" x="2116138" y="3905250"/>
          <p14:tracePt t="50649" x="2116138" y="3941763"/>
          <p14:tracePt t="50656" x="2116138" y="3992563"/>
          <p14:tracePt t="50666" x="2116138" y="4041775"/>
          <p14:tracePt t="50672" x="2116138" y="4079875"/>
          <p14:tracePt t="50683" x="2116138" y="4129088"/>
          <p14:tracePt t="50688" x="2116138" y="4179888"/>
          <p14:tracePt t="50697" x="2116138" y="4217988"/>
          <p14:tracePt t="50704" x="2116138" y="4254500"/>
          <p14:tracePt t="50713" x="2116138" y="4279900"/>
          <p14:tracePt t="50720" x="2116138" y="4318000"/>
          <p14:tracePt t="50728" x="2116138" y="4354513"/>
          <p14:tracePt t="50736" x="2116138" y="4367213"/>
          <p14:tracePt t="50744" x="2116138" y="4418013"/>
          <p14:tracePt t="50760" x="2116138" y="4443413"/>
          <p14:tracePt t="50768" x="2116138" y="4454525"/>
          <p14:tracePt t="50784" x="2116138" y="4467225"/>
          <p14:tracePt t="50792" x="2116138" y="4479925"/>
          <p14:tracePt t="50816" x="2116138" y="4492625"/>
          <p14:tracePt t="50848" x="2116138" y="4505325"/>
          <p14:tracePt t="50872" x="2116138" y="4518025"/>
          <p14:tracePt t="50912" x="2116138" y="4530725"/>
          <p14:tracePt t="51016" x="2116138" y="4543425"/>
          <p14:tracePt t="51032" x="2127250" y="4543425"/>
          <p14:tracePt t="51040" x="2139950" y="4543425"/>
          <p14:tracePt t="51056" x="2152650" y="4543425"/>
          <p14:tracePt t="51065" x="2165350" y="4530725"/>
          <p14:tracePt t="51080" x="2190750" y="4518025"/>
          <p14:tracePt t="51088" x="2190750" y="4505325"/>
          <p14:tracePt t="51104" x="2216150" y="4492625"/>
          <p14:tracePt t="51128" x="2228850" y="4479925"/>
          <p14:tracePt t="51136" x="2228850" y="4467225"/>
          <p14:tracePt t="51144" x="2228850" y="4454525"/>
          <p14:tracePt t="51152" x="2228850" y="4443413"/>
          <p14:tracePt t="51160" x="2228850" y="4430713"/>
          <p14:tracePt t="51168" x="2228850" y="4405313"/>
          <p14:tracePt t="51184" x="2216150" y="4392613"/>
          <p14:tracePt t="51192" x="2216150" y="4354513"/>
          <p14:tracePt t="51200" x="2203450" y="4354513"/>
          <p14:tracePt t="51208" x="2203450" y="4341813"/>
          <p14:tracePt t="51216" x="2190750" y="4318000"/>
          <p14:tracePt t="51224" x="2178050" y="4305300"/>
          <p14:tracePt t="51232" x="2178050" y="4292600"/>
          <p14:tracePt t="51240" x="2178050" y="4254500"/>
          <p14:tracePt t="51256" x="2165350" y="4241800"/>
          <p14:tracePt t="51265" x="2165350" y="4217988"/>
          <p14:tracePt t="51272" x="2165350" y="4205288"/>
          <p14:tracePt t="51282" x="2165350" y="4179888"/>
          <p14:tracePt t="51288" x="2165350" y="4167188"/>
          <p14:tracePt t="51304" x="2165350" y="4141788"/>
          <p14:tracePt t="51315" x="2139950" y="4117975"/>
          <p14:tracePt t="51328" x="2139950" y="4092575"/>
          <p14:tracePt t="51344" x="2139950" y="4079875"/>
          <p14:tracePt t="51592" x="2139950" y="4117975"/>
          <p14:tracePt t="51600" x="2139950" y="4129088"/>
          <p14:tracePt t="51608" x="2152650" y="4141788"/>
          <p14:tracePt t="51616" x="2152650" y="4179888"/>
          <p14:tracePt t="51625" x="2178050" y="4217988"/>
          <p14:tracePt t="51640" x="2178050" y="4241800"/>
          <p14:tracePt t="51648" x="2178050" y="4254500"/>
          <p14:tracePt t="51656" x="2190750" y="4279900"/>
          <p14:tracePt t="51664" x="2203450" y="4292600"/>
          <p14:tracePt t="51672" x="2203450" y="4330700"/>
          <p14:tracePt t="51682" x="2216150" y="4367213"/>
          <p14:tracePt t="51689" x="2216150" y="4379913"/>
          <p14:tracePt t="51698" x="2216150" y="4418013"/>
          <p14:tracePt t="51704" x="2216150" y="4430713"/>
          <p14:tracePt t="51715" x="2216150" y="4443413"/>
          <p14:tracePt t="51720" x="2216150" y="4454525"/>
          <p14:tracePt t="51729" x="2216150" y="4467225"/>
          <p14:tracePt t="51736" x="2216150" y="4492625"/>
          <p14:tracePt t="51744" x="2216150" y="4505325"/>
          <p14:tracePt t="51760" x="2216150" y="4518025"/>
          <p14:tracePt t="51784" x="2216150" y="4530725"/>
          <p14:tracePt t="51904" x="2216150" y="4518025"/>
          <p14:tracePt t="51912" x="2216150" y="4479925"/>
          <p14:tracePt t="51920" x="2203450" y="4443413"/>
          <p14:tracePt t="51929" x="2203450" y="4430713"/>
          <p14:tracePt t="51936" x="2203450" y="4405313"/>
          <p14:tracePt t="51944" x="2178050" y="4367213"/>
          <p14:tracePt t="51952" x="2178050" y="4341813"/>
          <p14:tracePt t="51960" x="2178050" y="4318000"/>
          <p14:tracePt t="51968" x="2178050" y="4292600"/>
          <p14:tracePt t="51984" x="2178050" y="4267200"/>
          <p14:tracePt t="51992" x="2178050" y="4241800"/>
          <p14:tracePt t="52008" x="2178050" y="4230688"/>
          <p14:tracePt t="52016" x="2178050" y="4217988"/>
          <p14:tracePt t="52032" x="2178050" y="4205288"/>
          <p14:tracePt t="52064" x="2178050" y="4192588"/>
          <p14:tracePt t="52088" x="2178050" y="4179888"/>
          <p14:tracePt t="52248" x="2178050" y="4192588"/>
          <p14:tracePt t="52280" x="2178050" y="4205288"/>
          <p14:tracePt t="52297" x="2178050" y="4230688"/>
          <p14:tracePt t="52328" x="2165350" y="4230688"/>
          <p14:tracePt t="52456" x="2165350" y="4217988"/>
          <p14:tracePt t="52464" x="2165350" y="4205288"/>
          <p14:tracePt t="52480" x="2165350" y="4192588"/>
          <p14:tracePt t="52488" x="2165350" y="4179888"/>
          <p14:tracePt t="52504" x="2165350" y="4167188"/>
          <p14:tracePt t="52584" x="2152650" y="4167188"/>
          <p14:tracePt t="52592" x="2139950" y="4192588"/>
          <p14:tracePt t="52624" x="2139950" y="4205288"/>
          <p14:tracePt t="52840" x="2139950" y="4192588"/>
          <p14:tracePt t="52856" x="2139950" y="4179888"/>
          <p14:tracePt t="53072" x="2152650" y="4192588"/>
          <p14:tracePt t="53080" x="2152650" y="4205288"/>
          <p14:tracePt t="53088" x="2152650" y="4230688"/>
          <p14:tracePt t="53096" x="2178050" y="4254500"/>
          <p14:tracePt t="53104" x="2190750" y="4292600"/>
          <p14:tracePt t="53114" x="2190750" y="4330700"/>
          <p14:tracePt t="53120" x="2190750" y="4341813"/>
          <p14:tracePt t="53130" x="2203450" y="4367213"/>
          <p14:tracePt t="53136" x="2228850" y="4392613"/>
          <p14:tracePt t="53146" x="2239963" y="4430713"/>
          <p14:tracePt t="53153" x="2239963" y="4443413"/>
          <p14:tracePt t="53163" x="2252663" y="4479925"/>
          <p14:tracePt t="53168" x="2252663" y="4492625"/>
          <p14:tracePt t="53176" x="2265363" y="4505325"/>
          <p14:tracePt t="53184" x="2278063" y="4518025"/>
          <p14:tracePt t="53200" x="2290763" y="4543425"/>
          <p14:tracePt t="53217" x="2316163" y="4567238"/>
          <p14:tracePt t="53240" x="2328863" y="4579938"/>
          <p14:tracePt t="53249" x="2328863" y="4592638"/>
          <p14:tracePt t="53264" x="2339975" y="4592638"/>
          <p14:tracePt t="53280" x="2352675" y="4592638"/>
          <p14:tracePt t="53288" x="2365375" y="4592638"/>
          <p14:tracePt t="53296" x="2365375" y="4605338"/>
          <p14:tracePt t="53304" x="2378075" y="4605338"/>
          <p14:tracePt t="53345" x="2403475" y="4605338"/>
          <p14:tracePt t="53376" x="2416175" y="4579938"/>
          <p14:tracePt t="53408" x="2416175" y="4567238"/>
          <p14:tracePt t="53424" x="2416175" y="4554538"/>
          <p14:tracePt t="53432" x="2416175" y="4543425"/>
          <p14:tracePt t="53440" x="2416175" y="4530725"/>
          <p14:tracePt t="53456" x="2416175" y="4518025"/>
          <p14:tracePt t="53464" x="2416175" y="4492625"/>
          <p14:tracePt t="53480" x="2416175" y="4467225"/>
          <p14:tracePt t="53488" x="2416175" y="4443413"/>
          <p14:tracePt t="53496" x="2416175" y="4418013"/>
          <p14:tracePt t="53504" x="2416175" y="4392613"/>
          <p14:tracePt t="53513" x="2416175" y="4367213"/>
          <p14:tracePt t="53520" x="2416175" y="4330700"/>
          <p14:tracePt t="53530" x="2403475" y="4305300"/>
          <p14:tracePt t="53536" x="2390775" y="4254500"/>
          <p14:tracePt t="53553" x="2378075" y="4230688"/>
          <p14:tracePt t="53563" x="2365375" y="4205288"/>
          <p14:tracePt t="53568" x="2365375" y="4192588"/>
          <p14:tracePt t="53580" x="2352675" y="4179888"/>
          <p14:tracePt t="53584" x="2339975" y="4154488"/>
          <p14:tracePt t="53600" x="2328863" y="4141788"/>
          <p14:tracePt t="53616" x="2328863" y="4117975"/>
          <p14:tracePt t="53624" x="2316163" y="4117975"/>
          <p14:tracePt t="53632" x="2316163" y="4105275"/>
          <p14:tracePt t="53640" x="2303463" y="4105275"/>
          <p14:tracePt t="53672" x="2290763" y="4105275"/>
          <p14:tracePt t="53688" x="2278063" y="4105275"/>
          <p14:tracePt t="53696" x="2265363" y="4105275"/>
          <p14:tracePt t="53704" x="2252663" y="4105275"/>
          <p14:tracePt t="53720" x="2239963" y="4105275"/>
          <p14:tracePt t="53729" x="2228850" y="4105275"/>
          <p14:tracePt t="53761" x="2216150" y="4105275"/>
          <p14:tracePt t="53904" x="2203450" y="4105275"/>
          <p14:tracePt t="53920" x="2216150" y="4105275"/>
          <p14:tracePt t="53929" x="2228850" y="4117975"/>
          <p14:tracePt t="53936" x="2239963" y="4129088"/>
          <p14:tracePt t="53945" x="2265363" y="4141788"/>
          <p14:tracePt t="53952" x="2265363" y="4154488"/>
          <p14:tracePt t="53968" x="2278063" y="4154488"/>
          <p14:tracePt t="54056" x="2290763" y="4154488"/>
          <p14:tracePt t="54072" x="2303463" y="4154488"/>
          <p14:tracePt t="54080" x="2303463" y="4141788"/>
          <p14:tracePt t="54088" x="2303463" y="4129088"/>
          <p14:tracePt t="54096" x="2303463" y="4105275"/>
          <p14:tracePt t="54104" x="2303463" y="4092575"/>
          <p14:tracePt t="54112" x="2303463" y="4054475"/>
          <p14:tracePt t="54128" x="2303463" y="4029075"/>
          <p14:tracePt t="54136" x="2303463" y="4017963"/>
          <p14:tracePt t="54145" x="2303463" y="4005263"/>
          <p14:tracePt t="54152" x="2303463" y="3979863"/>
          <p14:tracePt t="54232" x="2278063" y="3979863"/>
          <p14:tracePt t="54248" x="2265363" y="3979863"/>
          <p14:tracePt t="54256" x="2265363" y="4005263"/>
          <p14:tracePt t="54264" x="2265363" y="4029075"/>
          <p14:tracePt t="54272" x="2265363" y="4054475"/>
          <p14:tracePt t="54280" x="2265363" y="4067175"/>
          <p14:tracePt t="54288" x="2265363" y="4105275"/>
          <p14:tracePt t="54296" x="2265363" y="4129088"/>
          <p14:tracePt t="54304" x="2265363" y="4141788"/>
          <p14:tracePt t="54312" x="2265363" y="4179888"/>
          <p14:tracePt t="54320" x="2265363" y="4192588"/>
          <p14:tracePt t="54329" x="2265363" y="4217988"/>
          <p14:tracePt t="54336" x="2265363" y="4230688"/>
          <p14:tracePt t="54345" x="2265363" y="4241800"/>
          <p14:tracePt t="54352" x="2265363" y="4254500"/>
          <p14:tracePt t="54362" x="2265363" y="4267200"/>
          <p14:tracePt t="54379" x="2278063" y="4279900"/>
          <p14:tracePt t="54384" x="2290763" y="4279900"/>
          <p14:tracePt t="54395" x="2303463" y="4279900"/>
          <p14:tracePt t="54400" x="2316163" y="4279900"/>
          <p14:tracePt t="54408" x="2328863" y="4279900"/>
          <p14:tracePt t="54416" x="2339975" y="4279900"/>
          <p14:tracePt t="54432" x="2365375" y="4279900"/>
          <p14:tracePt t="54440" x="2378075" y="4279900"/>
          <p14:tracePt t="54456" x="2390775" y="4267200"/>
          <p14:tracePt t="54464" x="2403475" y="4241800"/>
          <p14:tracePt t="54472" x="2416175" y="4217988"/>
          <p14:tracePt t="54480" x="2416175" y="4205288"/>
          <p14:tracePt t="54488" x="2416175" y="4167188"/>
          <p14:tracePt t="54496" x="2416175" y="4141788"/>
          <p14:tracePt t="54504" x="2416175" y="4129088"/>
          <p14:tracePt t="54512" x="2416175" y="4105275"/>
          <p14:tracePt t="54520" x="2416175" y="4092575"/>
          <p14:tracePt t="54528" x="2416175" y="4067175"/>
          <p14:tracePt t="54545" x="2416175" y="4054475"/>
          <p14:tracePt t="54552" x="2416175" y="4041775"/>
          <p14:tracePt t="54568" x="2390775" y="4029075"/>
          <p14:tracePt t="54578" x="2378075" y="4029075"/>
          <p14:tracePt t="54584" x="2365375" y="4029075"/>
          <p14:tracePt t="54595" x="2352675" y="4029075"/>
          <p14:tracePt t="54600" x="2339975" y="4029075"/>
          <p14:tracePt t="54609" x="2316163" y="4029075"/>
          <p14:tracePt t="54616" x="2303463" y="4041775"/>
          <p14:tracePt t="54624" x="2290763" y="4054475"/>
          <p14:tracePt t="54632" x="2290763" y="4067175"/>
          <p14:tracePt t="54640" x="2290763" y="4092575"/>
          <p14:tracePt t="54648" x="2265363" y="4105275"/>
          <p14:tracePt t="54656" x="2265363" y="4117975"/>
          <p14:tracePt t="54665" x="2265363" y="4129088"/>
          <p14:tracePt t="54680" x="2265363" y="4141788"/>
          <p14:tracePt t="54784" x="2278063" y="4141788"/>
          <p14:tracePt t="54944" x="2278063" y="4167188"/>
          <p14:tracePt t="54961" x="2278063" y="4179888"/>
          <p14:tracePt t="54968" x="2290763" y="4179888"/>
          <p14:tracePt t="54984" x="2290763" y="4192588"/>
          <p14:tracePt t="55000" x="2303463" y="4205288"/>
          <p14:tracePt t="55009" x="2316163" y="4205288"/>
          <p14:tracePt t="55016" x="2328863" y="4205288"/>
          <p14:tracePt t="55025" x="2339975" y="4217988"/>
          <p14:tracePt t="55072" x="2365375" y="4217988"/>
          <p14:tracePt t="55120" x="2378075" y="4217988"/>
          <p14:tracePt t="55144" x="2378075" y="4205288"/>
          <p14:tracePt t="55152" x="2378075" y="4192588"/>
          <p14:tracePt t="55168" x="2378075" y="4179888"/>
          <p14:tracePt t="55208" x="2365375" y="4179888"/>
          <p14:tracePt t="55216" x="2352675" y="4179888"/>
          <p14:tracePt t="55225" x="2339975" y="4179888"/>
          <p14:tracePt t="55248" x="2316163" y="4179888"/>
          <p14:tracePt t="55256" x="2303463" y="4192588"/>
          <p14:tracePt t="55264" x="2290763" y="4217988"/>
          <p14:tracePt t="55280" x="2290763" y="4230688"/>
          <p14:tracePt t="55288" x="2278063" y="4254500"/>
          <p14:tracePt t="55296" x="2252663" y="4279900"/>
          <p14:tracePt t="55304" x="2252663" y="4292600"/>
          <p14:tracePt t="55312" x="2252663" y="4318000"/>
          <p14:tracePt t="55321" x="2239963" y="4341813"/>
          <p14:tracePt t="55328" x="2228850" y="4367213"/>
          <p14:tracePt t="55352" x="2228850" y="4379913"/>
          <p14:tracePt t="55480" x="2216150" y="4392613"/>
          <p14:tracePt t="55488" x="2203450" y="4392613"/>
          <p14:tracePt t="55496" x="2203450" y="4379913"/>
          <p14:tracePt t="55512" x="2203450" y="4367213"/>
          <p14:tracePt t="55520" x="2190750" y="4354513"/>
          <p14:tracePt t="55528" x="2178050" y="4330700"/>
          <p14:tracePt t="55536" x="2178050" y="4318000"/>
          <p14:tracePt t="55544" x="2178050" y="4305300"/>
          <p14:tracePt t="55552" x="2178050" y="4292600"/>
          <p14:tracePt t="55568" x="2165350" y="4279900"/>
          <p14:tracePt t="55624" x="2165350" y="4267200"/>
          <p14:tracePt t="55664" x="2165350" y="4254500"/>
          <p14:tracePt t="55784" x="2165350" y="4241800"/>
          <p14:tracePt t="55800" x="2152650" y="4230688"/>
          <p14:tracePt t="55856" x="2139950" y="4230688"/>
          <p14:tracePt t="56032" x="2139950" y="4217988"/>
          <p14:tracePt t="56041" x="2139950" y="4205288"/>
          <p14:tracePt t="56048" x="2127250" y="4192588"/>
          <p14:tracePt t="56056" x="2127250" y="4179888"/>
          <p14:tracePt t="56072" x="2116138" y="4154488"/>
          <p14:tracePt t="56096" x="2116138" y="4141788"/>
          <p14:tracePt t="56760" x="2116138" y="4129088"/>
          <p14:tracePt t="56792" x="2116138" y="4117975"/>
          <p14:tracePt t="56848" x="2116138" y="4105275"/>
          <p14:tracePt t="57840" x="2127250" y="4105275"/>
          <p14:tracePt t="57864" x="2139950" y="4105275"/>
          <p14:tracePt t="58520" x="2152650" y="4105275"/>
          <p14:tracePt t="58560" x="2165350" y="4105275"/>
          <p14:tracePt t="58768" x="2165350" y="4092575"/>
          <p14:tracePt t="58776" x="2165350" y="4079875"/>
          <p14:tracePt t="58784" x="2165350" y="4067175"/>
          <p14:tracePt t="58792" x="2165350" y="4054475"/>
          <p14:tracePt t="58808" x="2165350" y="4041775"/>
          <p14:tracePt t="58816" x="2165350" y="4029075"/>
          <p14:tracePt t="58824" x="2165350" y="4017963"/>
          <p14:tracePt t="58856" x="2165350" y="4005263"/>
          <p14:tracePt t="59216" x="2178050" y="4005263"/>
          <p14:tracePt t="59240" x="2190750" y="4017963"/>
          <p14:tracePt t="59264" x="2203450" y="4029075"/>
          <p14:tracePt t="59288" x="2203450" y="4041775"/>
          <p14:tracePt t="59305" x="2216150" y="4054475"/>
          <p14:tracePt t="59320" x="2216150" y="4067175"/>
          <p14:tracePt t="59328" x="2228850" y="4079875"/>
          <p14:tracePt t="59337" x="2228850" y="4092575"/>
          <p14:tracePt t="59345" x="2239963" y="4092575"/>
          <p14:tracePt t="59360" x="2239963" y="4117975"/>
          <p14:tracePt t="59368" x="2239963" y="4129088"/>
          <p14:tracePt t="59392" x="2239963" y="4141788"/>
          <p14:tracePt t="59400" x="2239963" y="4154488"/>
          <p14:tracePt t="59416" x="2239963" y="4167188"/>
          <p14:tracePt t="59425" x="2239963" y="4179888"/>
          <p14:tracePt t="59432" x="2239963" y="4192588"/>
          <p14:tracePt t="59720" x="2239963" y="4205288"/>
          <p14:tracePt t="59728" x="2239963" y="4230688"/>
          <p14:tracePt t="59737" x="2239963" y="4241800"/>
          <p14:tracePt t="59744" x="2265363" y="4292600"/>
          <p14:tracePt t="59753" x="2278063" y="4318000"/>
          <p14:tracePt t="59760" x="2303463" y="4341813"/>
          <p14:tracePt t="59768" x="2316163" y="4367213"/>
          <p14:tracePt t="59777" x="2339975" y="4405313"/>
          <p14:tracePt t="59784" x="2352675" y="4430713"/>
          <p14:tracePt t="59792" x="2365375" y="4454525"/>
          <p14:tracePt t="59800" x="2378075" y="4467225"/>
          <p14:tracePt t="59808" x="2378075" y="4492625"/>
          <p14:tracePt t="59816" x="2378075" y="4505325"/>
          <p14:tracePt t="59824" x="2390775" y="4518025"/>
          <p14:tracePt t="59840" x="2390775" y="4530725"/>
          <p14:tracePt t="59848" x="2390775" y="4543425"/>
          <p14:tracePt t="59888" x="2390775" y="4554538"/>
          <p14:tracePt t="60017" x="2378075" y="4543425"/>
          <p14:tracePt t="60025" x="2365375" y="4530725"/>
          <p14:tracePt t="60032" x="2316163" y="4492625"/>
          <p14:tracePt t="60040" x="2303463" y="4467225"/>
          <p14:tracePt t="60048" x="2278063" y="4443413"/>
          <p14:tracePt t="60056" x="2228850" y="4392613"/>
          <p14:tracePt t="60064" x="2216150" y="4379913"/>
          <p14:tracePt t="60072" x="2178050" y="4341813"/>
          <p14:tracePt t="60080" x="2178050" y="4330700"/>
          <p14:tracePt t="60088" x="2152650" y="4305300"/>
          <p14:tracePt t="60096" x="2152650" y="4292600"/>
          <p14:tracePt t="60104" x="2127250" y="4279900"/>
          <p14:tracePt t="60112" x="2127250" y="4267200"/>
          <p14:tracePt t="60121" x="2116138" y="4241800"/>
          <p14:tracePt t="60138" x="2116138" y="4230688"/>
          <p14:tracePt t="60160" x="2116138" y="4217988"/>
          <p14:tracePt t="60169" x="2116138" y="4205288"/>
          <p14:tracePt t="60176" x="2116138" y="4192588"/>
          <p14:tracePt t="60192" x="2116138" y="4179888"/>
          <p14:tracePt t="60200" x="2116138" y="4167188"/>
          <p14:tracePt t="60216" x="2116138" y="4154488"/>
          <p14:tracePt t="60224" x="2116138" y="4141788"/>
          <p14:tracePt t="60232" x="2116138" y="4129088"/>
          <p14:tracePt t="60240" x="2116138" y="4117975"/>
          <p14:tracePt t="60249" x="2116138" y="4092575"/>
          <p14:tracePt t="60264" x="2116138" y="4079875"/>
          <p14:tracePt t="60272" x="2116138" y="4054475"/>
          <p14:tracePt t="60280" x="2116138" y="4041775"/>
          <p14:tracePt t="60288" x="2116138" y="4029075"/>
          <p14:tracePt t="60296" x="2116138" y="4017963"/>
          <p14:tracePt t="60313" x="2116138" y="4005263"/>
          <p14:tracePt t="60328" x="2116138" y="3992563"/>
          <p14:tracePt t="60345" x="2116138" y="3979863"/>
          <p14:tracePt t="60496" x="2127250" y="3992563"/>
          <p14:tracePt t="60505" x="2139950" y="4005263"/>
          <p14:tracePt t="60521" x="2152650" y="4017963"/>
          <p14:tracePt t="60537" x="2178050" y="4054475"/>
          <p14:tracePt t="60544" x="2190750" y="4054475"/>
          <p14:tracePt t="60554" x="2203450" y="4067175"/>
          <p14:tracePt t="60560" x="2216150" y="4079875"/>
          <p14:tracePt t="60571" x="2228850" y="4092575"/>
          <p14:tracePt t="60576" x="2239963" y="4117975"/>
          <p14:tracePt t="60584" x="2252663" y="4141788"/>
          <p14:tracePt t="60592" x="2265363" y="4141788"/>
          <p14:tracePt t="60600" x="2265363" y="4167188"/>
          <p14:tracePt t="60608" x="2290763" y="4179888"/>
          <p14:tracePt t="60616" x="2290763" y="4192588"/>
          <p14:tracePt t="60624" x="2290763" y="4217988"/>
          <p14:tracePt t="60640" x="2290763" y="4241800"/>
          <p14:tracePt t="60648" x="2303463" y="4254500"/>
          <p14:tracePt t="60656" x="2303463" y="4292600"/>
          <p14:tracePt t="60672" x="2303463" y="4305300"/>
          <p14:tracePt t="60680" x="2303463" y="4330700"/>
          <p14:tracePt t="60704" x="2303463" y="4341813"/>
          <p14:tracePt t="60736" x="2303463" y="4354513"/>
          <p14:tracePt t="60872" x="2303463" y="4367213"/>
          <p14:tracePt t="60912" x="2303463" y="4379913"/>
          <p14:tracePt t="60920" x="2303463" y="4392613"/>
          <p14:tracePt t="60928" x="2303463" y="4405313"/>
          <p14:tracePt t="60937" x="2303463" y="4430713"/>
          <p14:tracePt t="60944" x="2303463" y="4443413"/>
          <p14:tracePt t="60954" x="2316163" y="4454525"/>
          <p14:tracePt t="60960" x="2328863" y="4479925"/>
          <p14:tracePt t="60970" x="2328863" y="4518025"/>
          <p14:tracePt t="60976" x="2339975" y="4530725"/>
          <p14:tracePt t="60987" x="2339975" y="4543425"/>
          <p14:tracePt t="61000" x="2339975" y="4554538"/>
          <p14:tracePt t="61056" x="2352675" y="4567238"/>
          <p14:tracePt t="61128" x="2352675" y="4554538"/>
          <p14:tracePt t="61136" x="2352675" y="4543425"/>
          <p14:tracePt t="61153" x="2352675" y="4518025"/>
          <p14:tracePt t="61160" x="2352675" y="4505325"/>
          <p14:tracePt t="61176" x="2352675" y="4492625"/>
          <p14:tracePt t="61192" x="2352675" y="4479925"/>
          <p14:tracePt t="61312" x="2365375" y="4518025"/>
          <p14:tracePt t="61320" x="2378075" y="4518025"/>
          <p14:tracePt t="61328" x="2378075" y="4530725"/>
          <p14:tracePt t="61336" x="2390775" y="4543425"/>
          <p14:tracePt t="61344" x="2390775" y="4554538"/>
          <p14:tracePt t="61360" x="2390775" y="4567238"/>
          <p14:tracePt t="61370" x="2403475" y="4567238"/>
          <p14:tracePt t="61592" x="2403475" y="4579938"/>
          <p14:tracePt t="61601" x="2416175" y="4579938"/>
          <p14:tracePt t="61609" x="2416175" y="4605338"/>
          <p14:tracePt t="61616" x="2416175" y="4618038"/>
          <p14:tracePt t="61624" x="2428875" y="4643438"/>
          <p14:tracePt t="61632" x="2428875" y="4667250"/>
          <p14:tracePt t="61640" x="2428875" y="4692650"/>
          <p14:tracePt t="61648" x="2452688" y="4730750"/>
          <p14:tracePt t="61656" x="2452688" y="4756150"/>
          <p14:tracePt t="61664" x="2478088" y="4792663"/>
          <p14:tracePt t="61672" x="2478088" y="4805363"/>
          <p14:tracePt t="61680" x="2478088" y="4843463"/>
          <p14:tracePt t="61688" x="2503488" y="4879975"/>
          <p14:tracePt t="61696" x="2503488" y="4892675"/>
          <p14:tracePt t="61704" x="2503488" y="4905375"/>
          <p14:tracePt t="61712" x="2516188" y="4930775"/>
          <p14:tracePt t="61720" x="2528888" y="4943475"/>
          <p14:tracePt t="61728" x="2528888" y="4956175"/>
          <p14:tracePt t="61880" x="2528888" y="4943475"/>
          <p14:tracePt t="61888" x="2528888" y="4930775"/>
          <p14:tracePt t="61896" x="2528888" y="4918075"/>
          <p14:tracePt t="61904" x="2528888" y="4905375"/>
          <p14:tracePt t="61912" x="2528888" y="4892675"/>
          <p14:tracePt t="61920" x="2528888" y="4879975"/>
          <p14:tracePt t="61928" x="2528888" y="4868863"/>
          <p14:tracePt t="61968" x="2528888" y="4856163"/>
          <p14:tracePt t="62185" x="2528888" y="4868863"/>
          <p14:tracePt t="62192" x="2541588" y="4868863"/>
          <p14:tracePt t="62208" x="2541588" y="4879975"/>
          <p14:tracePt t="62232" x="2554288" y="4892675"/>
          <p14:tracePt t="62264" x="2565400" y="4905375"/>
          <p14:tracePt t="62296" x="2565400" y="4918075"/>
          <p14:tracePt t="62320" x="2578100" y="4930775"/>
          <p14:tracePt t="62344" x="2590800" y="4943475"/>
          <p14:tracePt t="62384" x="2603500" y="4968875"/>
          <p14:tracePt t="62401" x="2616200" y="4968875"/>
          <p14:tracePt t="62409" x="2628900" y="4981575"/>
          <p14:tracePt t="62417" x="2641600" y="4981575"/>
          <p14:tracePt t="62435" x="2690813" y="5018088"/>
          <p14:tracePt t="62440" x="2703513" y="5018088"/>
          <p14:tracePt t="62449" x="2716213" y="5018088"/>
          <p14:tracePt t="62456" x="2741613" y="5030788"/>
          <p14:tracePt t="62464" x="2778125" y="5056188"/>
          <p14:tracePt t="62480" x="2790825" y="5056188"/>
          <p14:tracePt t="62488" x="2828925" y="5056188"/>
          <p14:tracePt t="62496" x="2841625" y="5068888"/>
          <p14:tracePt t="62504" x="2854325" y="5068888"/>
          <p14:tracePt t="62512" x="2867025" y="5068888"/>
          <p14:tracePt t="62520" x="2867025" y="5081588"/>
          <p14:tracePt t="62537" x="2879725" y="5081588"/>
          <p14:tracePt t="62736" x="2879725" y="5092700"/>
          <p14:tracePt t="62744" x="2879725" y="5105400"/>
          <p14:tracePt t="62752" x="2879725" y="5118100"/>
          <p14:tracePt t="62760" x="2854325" y="5130800"/>
          <p14:tracePt t="62769" x="2816225" y="5143500"/>
          <p14:tracePt t="62776" x="2790825" y="5143500"/>
          <p14:tracePt t="62785" x="2754313" y="5143500"/>
          <p14:tracePt t="62792" x="2728913" y="5143500"/>
          <p14:tracePt t="62802" x="2690813" y="5156200"/>
          <p14:tracePt t="62808" x="2678113" y="5156200"/>
          <p14:tracePt t="62818" x="2667000" y="5156200"/>
          <p14:tracePt t="62835" x="2641600" y="5156200"/>
          <p14:tracePt t="62848" x="2628900" y="5156200"/>
          <p14:tracePt t="62968" x="2616200" y="5156200"/>
          <p14:tracePt t="62984" x="2616200" y="5143500"/>
          <p14:tracePt t="63000" x="2616200" y="5118100"/>
          <p14:tracePt t="63008" x="2616200" y="5105400"/>
          <p14:tracePt t="63024" x="2616200" y="5092700"/>
          <p14:tracePt t="63033" x="2616200" y="5081588"/>
          <p14:tracePt t="63040" x="2616200" y="5068888"/>
          <p14:tracePt t="63056" x="2616200" y="5056188"/>
          <p14:tracePt t="63064" x="2616200" y="5043488"/>
          <p14:tracePt t="63112" x="2616200" y="5030788"/>
          <p14:tracePt t="63128" x="2616200" y="5018088"/>
          <p14:tracePt t="63136" x="2616200" y="5005388"/>
          <p14:tracePt t="63160" x="2616200" y="4981575"/>
          <p14:tracePt t="63240" x="2628900" y="4981575"/>
          <p14:tracePt t="63249" x="2641600" y="4968875"/>
          <p14:tracePt t="63264" x="2654300" y="4968875"/>
          <p14:tracePt t="63272" x="2667000" y="4956175"/>
          <p14:tracePt t="63288" x="2678113" y="4956175"/>
          <p14:tracePt t="63296" x="2690813" y="4956175"/>
          <p14:tracePt t="63305" x="2690813" y="4943475"/>
          <p14:tracePt t="63320" x="2716213" y="4943475"/>
          <p14:tracePt t="63336" x="2728913" y="4943475"/>
          <p14:tracePt t="63368" x="2741613" y="4943475"/>
          <p14:tracePt t="63496" x="2741613" y="4956175"/>
          <p14:tracePt t="63584" x="2728913" y="4956175"/>
          <p14:tracePt t="63600" x="2703513" y="4956175"/>
          <p14:tracePt t="63608" x="2690813" y="4956175"/>
          <p14:tracePt t="63624" x="2667000" y="4956175"/>
          <p14:tracePt t="63664" x="2654300" y="4956175"/>
          <p14:tracePt t="63704" x="2628900" y="4956175"/>
          <p14:tracePt t="63736" x="2616200" y="4956175"/>
          <p14:tracePt t="63784" x="2603500" y="4943475"/>
          <p14:tracePt t="63848" x="2603500" y="4918075"/>
          <p14:tracePt t="63856" x="2616200" y="4918075"/>
          <p14:tracePt t="63865" x="2628900" y="4918075"/>
          <p14:tracePt t="63872" x="2654300" y="4918075"/>
          <p14:tracePt t="63880" x="2667000" y="4918075"/>
          <p14:tracePt t="63889" x="2678113" y="4918075"/>
          <p14:tracePt t="63896" x="2690813" y="4918075"/>
          <p14:tracePt t="63904" x="2703513" y="4918075"/>
          <p14:tracePt t="64048" x="2716213" y="4918075"/>
          <p14:tracePt t="64080" x="2728913" y="4930775"/>
          <p14:tracePt t="64096" x="2741613" y="4930775"/>
          <p14:tracePt t="64120" x="2741613" y="4943475"/>
          <p14:tracePt t="64160" x="2741613" y="4956175"/>
          <p14:tracePt t="64184" x="2741613" y="4968875"/>
          <p14:tracePt t="64320" x="2741613" y="4956175"/>
          <p14:tracePt t="64328" x="2741613" y="4930775"/>
          <p14:tracePt t="64344" x="2767013" y="4905375"/>
          <p14:tracePt t="64360" x="2778125" y="4905375"/>
          <p14:tracePt t="64368" x="2790825" y="4905375"/>
          <p14:tracePt t="64384" x="2803525" y="4905375"/>
          <p14:tracePt t="64392" x="2816225" y="4905375"/>
          <p14:tracePt t="64424" x="2816225" y="4918075"/>
          <p14:tracePt t="64432" x="2816225" y="4943475"/>
          <p14:tracePt t="64449" x="2816225" y="4956175"/>
          <p14:tracePt t="64464" x="2816225" y="4981575"/>
          <p14:tracePt t="64488" x="2816225" y="4992688"/>
          <p14:tracePt t="64504" x="2816225" y="5005388"/>
          <p14:tracePt t="64512" x="2803525" y="5018088"/>
          <p14:tracePt t="64520" x="2790825" y="5018088"/>
          <p14:tracePt t="64528" x="2778125" y="5030788"/>
          <p14:tracePt t="64536" x="2754313" y="5030788"/>
          <p14:tracePt t="64544" x="2741613" y="5043488"/>
          <p14:tracePt t="64552" x="2728913" y="5043488"/>
          <p14:tracePt t="64560" x="2703513" y="5043488"/>
          <p14:tracePt t="64568" x="2690813" y="5043488"/>
          <p14:tracePt t="64576" x="2678113" y="5043488"/>
          <p14:tracePt t="64584" x="2667000" y="5043488"/>
          <p14:tracePt t="64592" x="2654300" y="5043488"/>
          <p14:tracePt t="64600" x="2641600" y="5043488"/>
          <p14:tracePt t="64608" x="2628900" y="5043488"/>
          <p14:tracePt t="64616" x="2616200" y="5030788"/>
          <p14:tracePt t="64632" x="2603500" y="5005388"/>
          <p14:tracePt t="64640" x="2590800" y="4981575"/>
          <p14:tracePt t="64649" x="2590800" y="4956175"/>
          <p14:tracePt t="64666" x="2590800" y="4930775"/>
          <p14:tracePt t="64672" x="2590800" y="4918075"/>
          <p14:tracePt t="64688" x="2590800" y="4905375"/>
          <p14:tracePt t="64704" x="2590800" y="4892675"/>
          <p14:tracePt t="64720" x="2603500" y="4892675"/>
          <p14:tracePt t="64728" x="2616200" y="4892675"/>
          <p14:tracePt t="64736" x="2628900" y="4892675"/>
          <p14:tracePt t="64744" x="2654300" y="4918075"/>
          <p14:tracePt t="64752" x="2667000" y="4918075"/>
          <p14:tracePt t="64760" x="2703513" y="4956175"/>
          <p14:tracePt t="64768" x="2716213" y="4956175"/>
          <p14:tracePt t="64776" x="2728913" y="4968875"/>
          <p14:tracePt t="64784" x="2754313" y="4992688"/>
          <p14:tracePt t="64800" x="2767013" y="5005388"/>
          <p14:tracePt t="64808" x="2767013" y="5018088"/>
          <p14:tracePt t="64824" x="2778125" y="5018088"/>
          <p14:tracePt t="64840" x="2790825" y="5030788"/>
          <p14:tracePt t="64920" x="2754313" y="5030788"/>
          <p14:tracePt t="64928" x="2716213" y="5030788"/>
          <p14:tracePt t="64936" x="2703513" y="5030788"/>
          <p14:tracePt t="64944" x="2641600" y="5030788"/>
          <p14:tracePt t="64952" x="2616200" y="5018088"/>
          <p14:tracePt t="64960" x="2590800" y="5005388"/>
          <p14:tracePt t="64968" x="2541588" y="4992688"/>
          <p14:tracePt t="64976" x="2516188" y="4981575"/>
          <p14:tracePt t="64984" x="2490788" y="4968875"/>
          <p14:tracePt t="64992" x="2452688" y="4968875"/>
          <p14:tracePt t="65000" x="2416175" y="4930775"/>
          <p14:tracePt t="65008" x="2352675" y="4892675"/>
          <p14:tracePt t="65016" x="2339975" y="4879975"/>
          <p14:tracePt t="65024" x="2278063" y="4830763"/>
          <p14:tracePt t="65032" x="2239963" y="4805363"/>
          <p14:tracePt t="65040" x="2190750" y="4756150"/>
          <p14:tracePt t="65049" x="2152650" y="4705350"/>
          <p14:tracePt t="65056" x="2090738" y="4667250"/>
          <p14:tracePt t="65066" x="2052638" y="4630738"/>
          <p14:tracePt t="65072" x="2027238" y="4605338"/>
          <p14:tracePt t="65082" x="2003425" y="4579938"/>
          <p14:tracePt t="65089" x="1952625" y="4530725"/>
          <p14:tracePt t="65099" x="1914525" y="4479925"/>
          <p14:tracePt t="65105" x="1890713" y="4454525"/>
          <p14:tracePt t="65113" x="1852613" y="4418013"/>
          <p14:tracePt t="65120" x="1814513" y="4367213"/>
          <p14:tracePt t="65128" x="1778000" y="4330700"/>
          <p14:tracePt t="65136" x="1765300" y="4279900"/>
          <p14:tracePt t="65144" x="1727200" y="4241800"/>
          <p14:tracePt t="65152" x="1677988" y="4179888"/>
          <p14:tracePt t="65160" x="1614488" y="4105275"/>
          <p14:tracePt t="65168" x="1539875" y="4029075"/>
          <p14:tracePt t="65176" x="1476375" y="3941763"/>
          <p14:tracePt t="65184" x="1376363" y="3841750"/>
          <p14:tracePt t="65192" x="1289050" y="3741738"/>
          <p14:tracePt t="65200" x="1150938" y="3654425"/>
          <p14:tracePt t="65208" x="1027113" y="3567113"/>
          <p14:tracePt t="65216" x="825500" y="3416300"/>
          <p14:tracePt t="65224" x="712788" y="3328988"/>
          <p14:tracePt t="65232" x="588963" y="3178175"/>
          <p14:tracePt t="65240" x="376238" y="3016250"/>
          <p14:tracePt t="65249" x="238125" y="2865438"/>
          <p14:tracePt t="65256" x="112713" y="2690813"/>
          <p14:tracePt t="66288" x="5032375" y="412750"/>
          <p14:tracePt t="66288" x="5383213" y="638175"/>
          <p14:tracePt t="66288" x="5595938" y="850900"/>
          <p14:tracePt t="66288" x="5945188" y="1076325"/>
          <p14:tracePt t="66288" x="6283325" y="1314450"/>
          <p14:tracePt t="66288" x="6584950" y="1527175"/>
          <p14:tracePt t="66288" x="6846888" y="1739900"/>
          <p14:tracePt t="66288" x="7085013" y="1927225"/>
          <p14:tracePt t="66288" x="7323138" y="2089150"/>
          <p14:tracePt t="66288" x="7535863" y="2227263"/>
          <p14:tracePt t="66288" x="7661275" y="2339975"/>
          <p14:tracePt t="66288" x="7797800" y="2452688"/>
          <p14:tracePt t="66288" x="7948613" y="2552700"/>
          <p14:tracePt t="66288" x="8035925" y="2627313"/>
          <p14:tracePt t="66288" x="8135938" y="2728913"/>
          <p14:tracePt t="66288" x="8212138" y="2803525"/>
          <p14:tracePt t="66288" x="8286750" y="2878138"/>
          <p14:tracePt t="66288" x="8348663" y="2928938"/>
          <p14:tracePt t="66288" x="8424863" y="2990850"/>
          <p14:tracePt t="66288" x="8474075" y="3041650"/>
          <p14:tracePt t="66288" x="8499475" y="3065463"/>
          <p14:tracePt t="66288" x="8524875" y="3090863"/>
          <p14:tracePt t="66288" x="8537575" y="3103563"/>
          <p14:tracePt t="66288" x="8561388" y="3128963"/>
          <p14:tracePt t="66288" x="8574088" y="3141663"/>
          <p14:tracePt t="66288" x="8574088" y="3165475"/>
          <p14:tracePt t="66288" x="8574088" y="3178175"/>
          <p14:tracePt t="66288" x="8561388" y="3178175"/>
          <p14:tracePt t="66288" x="8548688" y="3178175"/>
          <p14:tracePt t="66288" x="8499475" y="3178175"/>
          <p14:tracePt t="66288" x="8399463" y="3178175"/>
          <p14:tracePt t="66288" x="8274050" y="3178175"/>
          <p14:tracePt t="66288" x="8110538" y="3141663"/>
          <p14:tracePt t="66288" x="7835900" y="3003550"/>
          <p14:tracePt t="66288" x="7459663" y="2778125"/>
          <p14:tracePt t="66288" x="7034213" y="2527300"/>
          <p14:tracePt t="66288" x="6472238" y="2239963"/>
          <p14:tracePt t="66288" x="6008688" y="2027238"/>
          <p14:tracePt t="66288" x="5519738" y="1801813"/>
          <p14:tracePt t="66288" x="4956175" y="1552575"/>
          <p14:tracePt t="66288" x="4430713" y="1289050"/>
          <p14:tracePt t="66288" x="3843338" y="1050925"/>
          <p14:tracePt t="66288" x="3317875" y="812800"/>
          <p14:tracePt t="66288" x="2928938" y="638175"/>
          <p14:tracePt t="66288" x="2667000" y="500063"/>
          <p14:tracePt t="66288" x="2503488" y="412750"/>
          <p14:tracePt t="66288" x="2416175" y="338138"/>
          <p14:tracePt t="66288" x="2303463" y="250825"/>
          <p14:tracePt t="66288" x="2216150" y="200025"/>
          <p14:tracePt t="66288" x="2178050" y="187325"/>
          <p14:tracePt t="66288" x="2127250" y="150813"/>
          <p14:tracePt t="66288" x="2116138" y="138113"/>
          <p14:tracePt t="66288" x="2090738" y="100013"/>
          <p14:tracePt t="66288" x="2078038" y="100013"/>
          <p14:tracePt t="66288" x="2065338" y="87313"/>
          <p14:tracePt t="66288" x="2052638" y="87313"/>
          <p14:tracePt t="66288" x="2014538" y="61913"/>
          <p14:tracePt t="66288" x="2003425" y="50800"/>
          <p14:tracePt t="66288" x="1965325" y="50800"/>
          <p14:tracePt t="66288" x="1890713" y="50800"/>
          <p14:tracePt t="66288" x="1778000" y="50800"/>
          <p14:tracePt t="66288" x="1565275" y="50800"/>
          <p14:tracePt t="66288" x="1301750" y="50800"/>
          <p14:tracePt t="66288" x="925513" y="50800"/>
          <p14:tracePt t="66288" x="438150" y="3810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확률정</a:t>
            </a:r>
            <a:r>
              <a:rPr lang="ko-KR" altLang="en-US" dirty="0"/>
              <a:t> 경사 </a:t>
            </a:r>
            <a:r>
              <a:rPr lang="ko-KR" altLang="en-US" dirty="0" err="1"/>
              <a:t>하강법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모멘텀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모멘텀은 </a:t>
            </a:r>
            <a:r>
              <a:rPr lang="en-US" altLang="ko-KR" dirty="0"/>
              <a:t>SGD</a:t>
            </a:r>
            <a:r>
              <a:rPr lang="ko-KR" altLang="en-US" dirty="0"/>
              <a:t>에 있는 </a:t>
            </a:r>
            <a:r>
              <a:rPr lang="en-US" altLang="ko-KR" dirty="0"/>
              <a:t>2</a:t>
            </a:r>
            <a:r>
              <a:rPr lang="ko-KR" altLang="en-US" dirty="0"/>
              <a:t>개의 문제점인 수렴 속도와 지역 최솟값을 해결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88" y="2485448"/>
            <a:ext cx="4715828" cy="334636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D8B6673-7F1D-403E-B8EE-0279C7390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5"/>
    </mc:Choice>
    <mc:Fallback>
      <p:transition spd="slow" advTm="66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" x="2654300" y="6019800"/>
          <p14:tracePt t="233" x="2703513" y="5945188"/>
          <p14:tracePt t="237" x="2728913" y="5919788"/>
          <p14:tracePt t="245" x="2741613" y="5881688"/>
          <p14:tracePt t="253" x="2754313" y="5856288"/>
          <p14:tracePt t="262" x="2754313" y="5843588"/>
          <p14:tracePt t="269" x="2754313" y="5832475"/>
          <p14:tracePt t="279" x="2767013" y="5819775"/>
          <p14:tracePt t="285" x="2767013" y="5807075"/>
          <p14:tracePt t="301" x="2767013" y="5794375"/>
          <p14:tracePt t="317" x="2778125" y="5794375"/>
          <p14:tracePt t="493" x="2767013" y="5868988"/>
          <p14:tracePt t="501" x="2728913" y="6019800"/>
          <p14:tracePt t="509" x="2678113" y="6194425"/>
          <p14:tracePt t="517" x="2616200" y="6407150"/>
          <p14:tracePt t="525" x="2554288" y="6683375"/>
          <p14:tracePt t="3029" x="0" y="0"/>
        </p14:tracePtLst>
        <p14:tracePtLst>
          <p14:tracePt t="48022" x="3340100" y="6303963"/>
          <p14:tracePt t="48205" x="1501775" y="6745288"/>
          <p14:tracePt t="48213" x="1439863" y="6607175"/>
          <p14:tracePt t="48221" x="1363663" y="6470650"/>
          <p14:tracePt t="48229" x="1314450" y="6294438"/>
          <p14:tracePt t="48237" x="1227138" y="6107113"/>
          <p14:tracePt t="48245" x="1163638" y="5894388"/>
          <p14:tracePt t="48253" x="1127125" y="5694363"/>
          <p14:tracePt t="48261" x="1014413" y="5443538"/>
          <p14:tracePt t="48269" x="914400" y="5218113"/>
          <p14:tracePt t="48277" x="814388" y="4992688"/>
          <p14:tracePt t="48285" x="750888" y="4818063"/>
          <p14:tracePt t="48294" x="738188" y="4656138"/>
          <p14:tracePt t="48301" x="712788" y="4505325"/>
          <p14:tracePt t="48310" x="676275" y="4367213"/>
          <p14:tracePt t="48317" x="676275" y="4254500"/>
          <p14:tracePt t="48325" x="676275" y="4117975"/>
          <p14:tracePt t="48333" x="676275" y="3979863"/>
          <p14:tracePt t="48342" x="676275" y="3867150"/>
          <p14:tracePt t="48349" x="701675" y="3779838"/>
          <p14:tracePt t="48358" x="750888" y="3703638"/>
          <p14:tracePt t="48365" x="788988" y="3616325"/>
          <p14:tracePt t="48376" x="838200" y="3529013"/>
          <p14:tracePt t="48381" x="901700" y="3416300"/>
          <p14:tracePt t="48389" x="950913" y="3341688"/>
          <p14:tracePt t="48397" x="1027113" y="3278188"/>
          <p14:tracePt t="48405" x="1127125" y="3241675"/>
          <p14:tracePt t="48413" x="1239838" y="3190875"/>
          <p14:tracePt t="48421" x="1339850" y="3128963"/>
          <p14:tracePt t="48429" x="1465263" y="3078163"/>
          <p14:tracePt t="48437" x="1601788" y="3054350"/>
          <p14:tracePt t="48445" x="1739900" y="3016250"/>
          <p14:tracePt t="48453" x="1878013" y="2978150"/>
          <p14:tracePt t="48461" x="1990725" y="2941638"/>
          <p14:tracePt t="48469" x="2165350" y="2890838"/>
          <p14:tracePt t="48477" x="2339975" y="2852738"/>
          <p14:tracePt t="48485" x="2528888" y="2790825"/>
          <p14:tracePt t="48494" x="2828925" y="2765425"/>
          <p14:tracePt t="48501" x="3054350" y="2728913"/>
          <p14:tracePt t="48509" x="3267075" y="2690813"/>
          <p14:tracePt t="48517" x="3517900" y="2690813"/>
          <p14:tracePt t="48525" x="3717925" y="2690813"/>
          <p14:tracePt t="48533" x="3905250" y="2690813"/>
          <p14:tracePt t="48542" x="4081463" y="2690813"/>
          <p14:tracePt t="48549" x="4281488" y="2690813"/>
          <p14:tracePt t="48559" x="4518025" y="2728913"/>
          <p14:tracePt t="48565" x="4719638" y="2803525"/>
          <p14:tracePt t="48575" x="4956175" y="2852738"/>
          <p14:tracePt t="48581" x="5145088" y="2928938"/>
          <p14:tracePt t="48590" x="5319713" y="2978150"/>
          <p14:tracePt t="48597" x="5495925" y="3041650"/>
          <p14:tracePt t="48605" x="5645150" y="3078163"/>
          <p14:tracePt t="48613" x="5808663" y="3165475"/>
          <p14:tracePt t="48621" x="5895975" y="3203575"/>
          <p14:tracePt t="48629" x="6034088" y="3290888"/>
          <p14:tracePt t="48637" x="6146800" y="3390900"/>
          <p14:tracePt t="48645" x="6208713" y="3454400"/>
          <p14:tracePt t="48653" x="6283325" y="3529013"/>
          <p14:tracePt t="48662" x="6321425" y="3590925"/>
          <p14:tracePt t="48669" x="6359525" y="3641725"/>
          <p14:tracePt t="48677" x="6383338" y="3729038"/>
          <p14:tracePt t="48685" x="6408738" y="3792538"/>
          <p14:tracePt t="48693" x="6421438" y="3854450"/>
          <p14:tracePt t="48701" x="6421438" y="3916363"/>
          <p14:tracePt t="48709" x="6421438" y="3967163"/>
          <p14:tracePt t="48717" x="6421438" y="4029075"/>
          <p14:tracePt t="48725" x="6421438" y="4105275"/>
          <p14:tracePt t="48733" x="6421438" y="4154488"/>
          <p14:tracePt t="48741" x="6421438" y="4241800"/>
          <p14:tracePt t="48749" x="6421438" y="4305300"/>
          <p14:tracePt t="48758" x="6421438" y="4392613"/>
          <p14:tracePt t="48765" x="6421438" y="4443413"/>
          <p14:tracePt t="48774" x="6396038" y="4543425"/>
          <p14:tracePt t="48781" x="6383338" y="4630738"/>
          <p14:tracePt t="48791" x="6334125" y="4743450"/>
          <p14:tracePt t="48797" x="6283325" y="4830763"/>
          <p14:tracePt t="48805" x="6246813" y="4905375"/>
          <p14:tracePt t="48813" x="6196013" y="4992688"/>
          <p14:tracePt t="48821" x="6134100" y="5081588"/>
          <p14:tracePt t="48829" x="6057900" y="5168900"/>
          <p14:tracePt t="48837" x="5983288" y="5256213"/>
          <p14:tracePt t="48845" x="5932488" y="5318125"/>
          <p14:tracePt t="48853" x="5832475" y="5394325"/>
          <p14:tracePt t="48862" x="5745163" y="5456238"/>
          <p14:tracePt t="48869" x="5670550" y="5507038"/>
          <p14:tracePt t="48877" x="5607050" y="5543550"/>
          <p14:tracePt t="48885" x="5507038" y="5581650"/>
          <p14:tracePt t="48893" x="5445125" y="5607050"/>
          <p14:tracePt t="48901" x="5332413" y="5630863"/>
          <p14:tracePt t="48909" x="5270500" y="5643563"/>
          <p14:tracePt t="48917" x="5181600" y="5656263"/>
          <p14:tracePt t="48925" x="5081588" y="5668963"/>
          <p14:tracePt t="48933" x="4994275" y="5668963"/>
          <p14:tracePt t="48941" x="4881563" y="5668963"/>
          <p14:tracePt t="48949" x="4756150" y="5668963"/>
          <p14:tracePt t="48957" x="4606925" y="5668963"/>
          <p14:tracePt t="48965" x="4481513" y="5668963"/>
          <p14:tracePt t="48974" x="4343400" y="5668963"/>
          <p14:tracePt t="48981" x="4192588" y="5668963"/>
          <p14:tracePt t="48991" x="4017963" y="5668963"/>
          <p14:tracePt t="48997" x="3843338" y="5619750"/>
          <p14:tracePt t="49005" x="3643313" y="5568950"/>
          <p14:tracePt t="49013" x="3429000" y="5507038"/>
          <p14:tracePt t="49021" x="3279775" y="5456238"/>
          <p14:tracePt t="49029" x="3167063" y="5407025"/>
          <p14:tracePt t="49037" x="3054350" y="5343525"/>
          <p14:tracePt t="49045" x="2928938" y="5268913"/>
          <p14:tracePt t="49053" x="2803525" y="5218113"/>
          <p14:tracePt t="49061" x="2690813" y="5168900"/>
          <p14:tracePt t="49069" x="2590800" y="5092700"/>
          <p14:tracePt t="49077" x="2516188" y="5030788"/>
          <p14:tracePt t="49085" x="2441575" y="4956175"/>
          <p14:tracePt t="49093" x="2403475" y="4892675"/>
          <p14:tracePt t="49101" x="2378075" y="4830763"/>
          <p14:tracePt t="49109" x="2328863" y="4718050"/>
          <p14:tracePt t="49117" x="2328863" y="4630738"/>
          <p14:tracePt t="49126" x="2328863" y="4518025"/>
          <p14:tracePt t="49133" x="2328863" y="4418013"/>
          <p14:tracePt t="49141" x="2328863" y="4305300"/>
          <p14:tracePt t="49149" x="2328863" y="4205288"/>
          <p14:tracePt t="49157" x="2352675" y="4092575"/>
          <p14:tracePt t="49165" x="2416175" y="3992563"/>
          <p14:tracePt t="49174" x="2465388" y="3892550"/>
          <p14:tracePt t="49181" x="2528888" y="3803650"/>
          <p14:tracePt t="49191" x="2603500" y="3692525"/>
          <p14:tracePt t="49197" x="2690813" y="3603625"/>
          <p14:tracePt t="49205" x="2803525" y="3503613"/>
          <p14:tracePt t="49213" x="2903538" y="3429000"/>
          <p14:tracePt t="49221" x="3016250" y="3341688"/>
          <p14:tracePt t="49229" x="3116263" y="3290888"/>
          <p14:tracePt t="49237" x="3205163" y="3241675"/>
          <p14:tracePt t="49245" x="3305175" y="3190875"/>
          <p14:tracePt t="49253" x="3429000" y="3154363"/>
          <p14:tracePt t="49261" x="3567113" y="3103563"/>
          <p14:tracePt t="49269" x="3717925" y="3090863"/>
          <p14:tracePt t="49277" x="3867150" y="3065463"/>
          <p14:tracePt t="49285" x="4017963" y="3041650"/>
          <p14:tracePt t="49293" x="4205288" y="3041650"/>
          <p14:tracePt t="49301" x="4356100" y="3028950"/>
          <p14:tracePt t="49309" x="4506913" y="2990850"/>
          <p14:tracePt t="49317" x="4656138" y="2990850"/>
          <p14:tracePt t="49325" x="4819650" y="2990850"/>
          <p14:tracePt t="49333" x="4956175" y="2990850"/>
          <p14:tracePt t="49342" x="5106988" y="2990850"/>
          <p14:tracePt t="49349" x="5232400" y="2990850"/>
          <p14:tracePt t="49357" x="5357813" y="2990850"/>
          <p14:tracePt t="49365" x="5483225" y="2990850"/>
          <p14:tracePt t="49376" x="5607050" y="2990850"/>
          <p14:tracePt t="49381" x="5719763" y="2990850"/>
          <p14:tracePt t="49391" x="5821363" y="3016250"/>
          <p14:tracePt t="49397" x="5908675" y="3054350"/>
          <p14:tracePt t="49408" x="5995988" y="3078163"/>
          <p14:tracePt t="49413" x="6070600" y="3128963"/>
          <p14:tracePt t="49421" x="6146800" y="3154363"/>
          <p14:tracePt t="49429" x="6208713" y="3178175"/>
          <p14:tracePt t="49437" x="6283325" y="3228975"/>
          <p14:tracePt t="49445" x="6370638" y="3267075"/>
          <p14:tracePt t="49453" x="6434138" y="3316288"/>
          <p14:tracePt t="49461" x="6496050" y="3367088"/>
          <p14:tracePt t="49469" x="6546850" y="3416300"/>
          <p14:tracePt t="49477" x="6608763" y="3479800"/>
          <p14:tracePt t="49485" x="6672263" y="3516313"/>
          <p14:tracePt t="49493" x="6734175" y="3579813"/>
          <p14:tracePt t="49501" x="6797675" y="3629025"/>
          <p14:tracePt t="49509" x="6821488" y="3667125"/>
          <p14:tracePt t="49517" x="6884988" y="3741738"/>
          <p14:tracePt t="49525" x="6921500" y="3803650"/>
          <p14:tracePt t="49533" x="6934200" y="3829050"/>
          <p14:tracePt t="49541" x="6946900" y="3879850"/>
          <p14:tracePt t="49549" x="6985000" y="3916363"/>
          <p14:tracePt t="49557" x="6997700" y="3954463"/>
          <p14:tracePt t="49565" x="7010400" y="4005263"/>
          <p14:tracePt t="49574" x="7010400" y="4092575"/>
          <p14:tracePt t="49581" x="7010400" y="4141788"/>
          <p14:tracePt t="49590" x="7010400" y="4205288"/>
          <p14:tracePt t="49597" x="7010400" y="4279900"/>
          <p14:tracePt t="49607" x="7010400" y="4341813"/>
          <p14:tracePt t="49613" x="7010400" y="4430713"/>
          <p14:tracePt t="49622" x="7010400" y="4518025"/>
          <p14:tracePt t="49629" x="6985000" y="4579938"/>
          <p14:tracePt t="49637" x="6959600" y="4643438"/>
          <p14:tracePt t="49645" x="6946900" y="4692650"/>
          <p14:tracePt t="49653" x="6910388" y="4756150"/>
          <p14:tracePt t="49661" x="6872288" y="4830763"/>
          <p14:tracePt t="49669" x="6846888" y="4868863"/>
          <p14:tracePt t="49677" x="6808788" y="4930775"/>
          <p14:tracePt t="49685" x="6772275" y="4968875"/>
          <p14:tracePt t="49693" x="6746875" y="5018088"/>
          <p14:tracePt t="49701" x="6708775" y="5081588"/>
          <p14:tracePt t="49709" x="6684963" y="5105400"/>
          <p14:tracePt t="49717" x="6646863" y="5143500"/>
          <p14:tracePt t="49725" x="6621463" y="5181600"/>
          <p14:tracePt t="49733" x="6584950" y="5205413"/>
          <p14:tracePt t="49741" x="6546850" y="5243513"/>
          <p14:tracePt t="49749" x="6508750" y="5256213"/>
          <p14:tracePt t="49757" x="6459538" y="5294313"/>
          <p14:tracePt t="49765" x="6421438" y="5305425"/>
          <p14:tracePt t="49773" x="6359525" y="5343525"/>
          <p14:tracePt t="49781" x="6321425" y="5356225"/>
          <p14:tracePt t="49790" x="6283325" y="5394325"/>
          <p14:tracePt t="49797" x="6221413" y="5407025"/>
          <p14:tracePt t="49807" x="6170613" y="5418138"/>
          <p14:tracePt t="49813" x="6108700" y="5456238"/>
          <p14:tracePt t="49821" x="6034088" y="5468938"/>
          <p14:tracePt t="49829" x="5983288" y="5507038"/>
          <p14:tracePt t="49837" x="5921375" y="5530850"/>
          <p14:tracePt t="49845" x="5870575" y="5556250"/>
          <p14:tracePt t="49853" x="5808663" y="5581650"/>
          <p14:tracePt t="49861" x="5757863" y="5594350"/>
          <p14:tracePt t="49869" x="5695950" y="5630863"/>
          <p14:tracePt t="49877" x="5619750" y="5643563"/>
          <p14:tracePt t="49885" x="5583238" y="5656263"/>
          <p14:tracePt t="49893" x="5519738" y="5681663"/>
          <p14:tracePt t="49901" x="5457825" y="5681663"/>
          <p14:tracePt t="49909" x="5383213" y="5707063"/>
          <p14:tracePt t="49917" x="5294313" y="5732463"/>
          <p14:tracePt t="49925" x="5219700" y="5743575"/>
          <p14:tracePt t="49933" x="5132388" y="5768975"/>
          <p14:tracePt t="49941" x="5068888" y="5794375"/>
          <p14:tracePt t="49949" x="4994275" y="5807075"/>
          <p14:tracePt t="49957" x="4932363" y="5819775"/>
          <p14:tracePt t="49965" x="4856163" y="5832475"/>
          <p14:tracePt t="49973" x="4756150" y="5856288"/>
          <p14:tracePt t="49981" x="4643438" y="5856288"/>
          <p14:tracePt t="49989" x="4556125" y="5856288"/>
          <p14:tracePt t="49997" x="4468813" y="5856288"/>
          <p14:tracePt t="50006" x="4381500" y="5856288"/>
          <p14:tracePt t="50013" x="4318000" y="5856288"/>
          <p14:tracePt t="50023" x="4217988" y="5856288"/>
          <p14:tracePt t="50029" x="4130675" y="5856288"/>
          <p14:tracePt t="50037" x="4030663" y="5856288"/>
          <p14:tracePt t="50045" x="3943350" y="5856288"/>
          <p14:tracePt t="50053" x="3843338" y="5856288"/>
          <p14:tracePt t="50061" x="3767138" y="5856288"/>
          <p14:tracePt t="50069" x="3667125" y="5856288"/>
          <p14:tracePt t="50077" x="3592513" y="5843588"/>
          <p14:tracePt t="50085" x="3517900" y="5832475"/>
          <p14:tracePt t="50093" x="3429000" y="5807075"/>
          <p14:tracePt t="50101" x="3379788" y="5794375"/>
          <p14:tracePt t="50109" x="3341688" y="5781675"/>
          <p14:tracePt t="50117" x="3305175" y="5781675"/>
          <p14:tracePt t="50125" x="3254375" y="5743575"/>
          <p14:tracePt t="50133" x="3241675" y="5732463"/>
          <p14:tracePt t="50141" x="3216275" y="5719763"/>
          <p14:tracePt t="50149" x="3192463" y="5707063"/>
          <p14:tracePt t="50158" x="3192463" y="5694363"/>
          <p14:tracePt t="50173" x="3192463" y="5681663"/>
          <p14:tracePt t="50181" x="3179763" y="5668963"/>
          <p14:tracePt t="50213" x="3179763" y="5656263"/>
          <p14:tracePt t="50229" x="3179763" y="5643563"/>
          <p14:tracePt t="50421" x="3167063" y="5619750"/>
          <p14:tracePt t="50573" x="3167063" y="5607050"/>
          <p14:tracePt t="51133" x="3167063" y="5594350"/>
          <p14:tracePt t="51141" x="3179763" y="5594350"/>
          <p14:tracePt t="51149" x="3192463" y="5594350"/>
          <p14:tracePt t="51157" x="3216275" y="5594350"/>
          <p14:tracePt t="51165" x="3228975" y="5594350"/>
          <p14:tracePt t="51173" x="3241675" y="5594350"/>
          <p14:tracePt t="51181" x="3254375" y="5594350"/>
          <p14:tracePt t="51189" x="3267075" y="5594350"/>
          <p14:tracePt t="51197" x="3292475" y="5607050"/>
          <p14:tracePt t="51261" x="3305175" y="5630863"/>
          <p14:tracePt t="51301" x="3317875" y="5630863"/>
          <p14:tracePt t="51325" x="3328988" y="5630863"/>
          <p14:tracePt t="51333" x="3341688" y="5630863"/>
          <p14:tracePt t="51341" x="3354388" y="5643563"/>
          <p14:tracePt t="51357" x="3367088" y="5643563"/>
          <p14:tracePt t="51373" x="3379788" y="5643563"/>
          <p14:tracePt t="51389" x="3392488" y="5668963"/>
          <p14:tracePt t="51405" x="3405188" y="5668963"/>
          <p14:tracePt t="51485" x="3417888" y="5668963"/>
          <p14:tracePt t="51509" x="3429000" y="5668963"/>
          <p14:tracePt t="52701" x="3441700" y="5656263"/>
          <p14:tracePt t="52717" x="3441700" y="5643563"/>
          <p14:tracePt t="52725" x="3441700" y="5630863"/>
          <p14:tracePt t="52749" x="3441700" y="5607050"/>
          <p14:tracePt t="52757" x="3441700" y="5594350"/>
          <p14:tracePt t="52773" x="3429000" y="5581650"/>
          <p14:tracePt t="52781" x="3405188" y="5581650"/>
          <p14:tracePt t="52789" x="3354388" y="5556250"/>
          <p14:tracePt t="52797" x="3341688" y="5556250"/>
          <p14:tracePt t="52805" x="3328988" y="5556250"/>
          <p14:tracePt t="52813" x="3317875" y="5556250"/>
          <p14:tracePt t="52821" x="3305175" y="5556250"/>
          <p14:tracePt t="52837" x="3279775" y="5556250"/>
          <p14:tracePt t="52845" x="3267075" y="5556250"/>
          <p14:tracePt t="52853" x="3241675" y="5556250"/>
          <p14:tracePt t="52861" x="3216275" y="5556250"/>
          <p14:tracePt t="52870" x="3192463" y="5556250"/>
          <p14:tracePt t="52877" x="3154363" y="5543550"/>
          <p14:tracePt t="52886" x="3141663" y="5530850"/>
          <p14:tracePt t="52893" x="3103563" y="5518150"/>
          <p14:tracePt t="52903" x="3067050" y="5494338"/>
          <p14:tracePt t="52917" x="3028950" y="5443538"/>
          <p14:tracePt t="52925" x="3016250" y="5418138"/>
          <p14:tracePt t="52933" x="2979738" y="5368925"/>
          <p14:tracePt t="52941" x="2967038" y="5343525"/>
          <p14:tracePt t="52949" x="2928938" y="5294313"/>
          <p14:tracePt t="52957" x="2928938" y="5268913"/>
          <p14:tracePt t="52965" x="2928938" y="5243513"/>
          <p14:tracePt t="52973" x="2916238" y="5194300"/>
          <p14:tracePt t="52981" x="2916238" y="5143500"/>
          <p14:tracePt t="52989" x="2903538" y="5068888"/>
          <p14:tracePt t="52997" x="2890838" y="5030788"/>
          <p14:tracePt t="53005" x="2879725" y="4981575"/>
          <p14:tracePt t="53013" x="2879725" y="4918075"/>
          <p14:tracePt t="53021" x="2867025" y="4879975"/>
          <p14:tracePt t="53029" x="2867025" y="4843463"/>
          <p14:tracePt t="53037" x="2867025" y="4830763"/>
          <p14:tracePt t="53045" x="2867025" y="4805363"/>
          <p14:tracePt t="53053" x="2867025" y="4792663"/>
          <p14:tracePt t="53069" x="2867025" y="4768850"/>
          <p14:tracePt t="53149" x="2867025" y="4756150"/>
          <p14:tracePt t="53189" x="2867025" y="4730750"/>
          <p14:tracePt t="53237" x="2867025" y="4718050"/>
          <p14:tracePt t="53253" x="2867025" y="4692650"/>
          <p14:tracePt t="53270" x="2867025" y="4679950"/>
          <p14:tracePt t="53286" x="2867025" y="4656138"/>
          <p14:tracePt t="53293" x="2867025" y="4643438"/>
          <p14:tracePt t="53301" x="2867025" y="4618038"/>
          <p14:tracePt t="53309" x="2841625" y="4592638"/>
          <p14:tracePt t="53319" x="2841625" y="4567238"/>
          <p14:tracePt t="53325" x="2828925" y="4543425"/>
          <p14:tracePt t="53333" x="2816225" y="4505325"/>
          <p14:tracePt t="53341" x="2816225" y="4479925"/>
          <p14:tracePt t="53349" x="2803525" y="4454525"/>
          <p14:tracePt t="53357" x="2803525" y="4430713"/>
          <p14:tracePt t="53365" x="2803525" y="4392613"/>
          <p14:tracePt t="53373" x="2790825" y="4367213"/>
          <p14:tracePt t="53381" x="2790825" y="4330700"/>
          <p14:tracePt t="53397" x="2790825" y="4318000"/>
          <p14:tracePt t="53405" x="2790825" y="4305300"/>
          <p14:tracePt t="53445" x="2790825" y="4292600"/>
          <p14:tracePt t="53453" x="2790825" y="4279900"/>
          <p14:tracePt t="53477" x="2816225" y="4267200"/>
          <p14:tracePt t="53485" x="2828925" y="4267200"/>
          <p14:tracePt t="53493" x="2867025" y="4267200"/>
          <p14:tracePt t="53502" x="2903538" y="4267200"/>
          <p14:tracePt t="53509" x="2954338" y="4267200"/>
          <p14:tracePt t="53519" x="3028950" y="4267200"/>
          <p14:tracePt t="53525" x="3092450" y="4267200"/>
          <p14:tracePt t="53533" x="3141663" y="4267200"/>
          <p14:tracePt t="53541" x="3216275" y="4267200"/>
          <p14:tracePt t="53549" x="3317875" y="4305300"/>
          <p14:tracePt t="53557" x="3392488" y="4318000"/>
          <p14:tracePt t="53565" x="3441700" y="4330700"/>
          <p14:tracePt t="53573" x="3517900" y="4379913"/>
          <p14:tracePt t="53581" x="3579813" y="4405313"/>
          <p14:tracePt t="53589" x="3643313" y="4454525"/>
          <p14:tracePt t="53597" x="3717925" y="4505325"/>
          <p14:tracePt t="53605" x="3779838" y="4554538"/>
          <p14:tracePt t="53613" x="3817938" y="4579938"/>
          <p14:tracePt t="53621" x="3879850" y="4643438"/>
          <p14:tracePt t="53629" x="3930650" y="4692650"/>
          <p14:tracePt t="53638" x="3992563" y="4756150"/>
          <p14:tracePt t="53645" x="4017963" y="4792663"/>
          <p14:tracePt t="53653" x="4056063" y="4843463"/>
          <p14:tracePt t="53661" x="4105275" y="4905375"/>
          <p14:tracePt t="53669" x="4117975" y="4918075"/>
          <p14:tracePt t="53677" x="4130675" y="4943475"/>
          <p14:tracePt t="53685" x="4156075" y="4968875"/>
          <p14:tracePt t="53693" x="4181475" y="5005388"/>
          <p14:tracePt t="53702" x="4205288" y="5018088"/>
          <p14:tracePt t="53709" x="4217988" y="5056188"/>
          <p14:tracePt t="53718" x="4243388" y="5081588"/>
          <p14:tracePt t="53725" x="4256088" y="5092700"/>
          <p14:tracePt t="53735" x="4294188" y="5130800"/>
          <p14:tracePt t="53741" x="4330700" y="5168900"/>
          <p14:tracePt t="53749" x="4356100" y="5205413"/>
          <p14:tracePt t="53757" x="4394200" y="5218113"/>
          <p14:tracePt t="53765" x="4430713" y="5256213"/>
          <p14:tracePt t="53773" x="4468813" y="5268913"/>
          <p14:tracePt t="53781" x="4506913" y="5294313"/>
          <p14:tracePt t="53789" x="4543425" y="5305425"/>
          <p14:tracePt t="53797" x="4568825" y="5318125"/>
          <p14:tracePt t="53805" x="4594225" y="5343525"/>
          <p14:tracePt t="53813" x="4643438" y="5368925"/>
          <p14:tracePt t="53821" x="4694238" y="5407025"/>
          <p14:tracePt t="53829" x="4719638" y="5418138"/>
          <p14:tracePt t="53837" x="4768850" y="5456238"/>
          <p14:tracePt t="53845" x="4794250" y="5468938"/>
          <p14:tracePt t="53854" x="4832350" y="5507038"/>
          <p14:tracePt t="53861" x="4856163" y="5518150"/>
          <p14:tracePt t="53869" x="4881563" y="5543550"/>
          <p14:tracePt t="53877" x="4894263" y="5556250"/>
          <p14:tracePt t="53885" x="4932363" y="5568950"/>
          <p14:tracePt t="53893" x="4945063" y="5581650"/>
          <p14:tracePt t="53902" x="4956175" y="5594350"/>
          <p14:tracePt t="53909" x="4981575" y="5607050"/>
          <p14:tracePt t="53925" x="5006975" y="5607050"/>
          <p14:tracePt t="53935" x="5032375" y="5630863"/>
          <p14:tracePt t="53965" x="5045075" y="5630863"/>
          <p14:tracePt t="53973" x="5057775" y="5630863"/>
          <p14:tracePt t="53997" x="5068888" y="5630863"/>
          <p14:tracePt t="54005" x="5094288" y="5619750"/>
          <p14:tracePt t="54013" x="5119688" y="5594350"/>
          <p14:tracePt t="54021" x="5145088" y="5568950"/>
          <p14:tracePt t="54029" x="5170488" y="5543550"/>
          <p14:tracePt t="54037" x="5207000" y="5494338"/>
          <p14:tracePt t="54045" x="5257800" y="5430838"/>
          <p14:tracePt t="54053" x="5319713" y="5368925"/>
          <p14:tracePt t="54061" x="5345113" y="5330825"/>
          <p14:tracePt t="54069" x="5394325" y="5256213"/>
          <p14:tracePt t="54077" x="5457825" y="5194300"/>
          <p14:tracePt t="54085" x="5495925" y="5118100"/>
          <p14:tracePt t="54093" x="5532438" y="5068888"/>
          <p14:tracePt t="54102" x="5583238" y="5005388"/>
          <p14:tracePt t="54109" x="5645150" y="4930775"/>
          <p14:tracePt t="54118" x="5695950" y="4868863"/>
          <p14:tracePt t="54125" x="5745163" y="4792663"/>
          <p14:tracePt t="54135" x="5770563" y="4743450"/>
          <p14:tracePt t="54141" x="5808663" y="4705350"/>
          <p14:tracePt t="54149" x="5845175" y="4643438"/>
          <p14:tracePt t="54157" x="5870575" y="4618038"/>
          <p14:tracePt t="54165" x="5870575" y="4605338"/>
          <p14:tracePt t="54173" x="5908675" y="4543425"/>
          <p14:tracePt t="54181" x="5921375" y="4518025"/>
          <p14:tracePt t="54189" x="5932488" y="4492625"/>
          <p14:tracePt t="54197" x="5957888" y="4467225"/>
          <p14:tracePt t="54205" x="5970588" y="4430713"/>
          <p14:tracePt t="54213" x="5995988" y="4392613"/>
          <p14:tracePt t="54221" x="6008688" y="4379913"/>
          <p14:tracePt t="54229" x="6008688" y="4354513"/>
          <p14:tracePt t="54237" x="6021388" y="4330700"/>
          <p14:tracePt t="54245" x="6045200" y="4305300"/>
          <p14:tracePt t="54253" x="6057900" y="4279900"/>
          <p14:tracePt t="54261" x="6070600" y="4267200"/>
          <p14:tracePt t="54270" x="6083300" y="4241800"/>
          <p14:tracePt t="54277" x="6096000" y="4230688"/>
          <p14:tracePt t="54285" x="6096000" y="4205288"/>
          <p14:tracePt t="54293" x="6108700" y="4179888"/>
          <p14:tracePt t="54301" x="6134100" y="4141788"/>
          <p14:tracePt t="54309" x="6146800" y="4129088"/>
          <p14:tracePt t="54318" x="6157913" y="4105275"/>
          <p14:tracePt t="54325" x="6183313" y="4054475"/>
          <p14:tracePt t="54335" x="6208713" y="4029075"/>
          <p14:tracePt t="54341" x="6221413" y="4017963"/>
          <p14:tracePt t="54352" x="6234113" y="3979863"/>
          <p14:tracePt t="54357" x="6259513" y="3941763"/>
          <p14:tracePt t="54365" x="6283325" y="3916363"/>
          <p14:tracePt t="54373" x="6321425" y="3867150"/>
          <p14:tracePt t="54381" x="6334125" y="3854450"/>
          <p14:tracePt t="54389" x="6359525" y="3803650"/>
          <p14:tracePt t="54397" x="6370638" y="3779838"/>
          <p14:tracePt t="54405" x="6421438" y="3741738"/>
          <p14:tracePt t="54413" x="6434138" y="3729038"/>
          <p14:tracePt t="54421" x="6472238" y="3692525"/>
          <p14:tracePt t="54429" x="6483350" y="3692525"/>
          <p14:tracePt t="54437" x="6534150" y="3654425"/>
          <p14:tracePt t="54445" x="6559550" y="3641725"/>
          <p14:tracePt t="54453" x="6572250" y="3641725"/>
          <p14:tracePt t="54461" x="6596063" y="3641725"/>
          <p14:tracePt t="54469" x="6608763" y="3629025"/>
          <p14:tracePt t="54477" x="6621463" y="3629025"/>
          <p14:tracePt t="54485" x="6634163" y="3629025"/>
          <p14:tracePt t="54493" x="6646863" y="3629025"/>
          <p14:tracePt t="54501" x="6659563" y="3629025"/>
          <p14:tracePt t="54597" x="6672263" y="3603625"/>
          <p14:tracePt t="54605" x="6659563" y="3567113"/>
          <p14:tracePt t="54613" x="6596063" y="3503613"/>
          <p14:tracePt t="54621" x="6508750" y="3429000"/>
          <p14:tracePt t="54629" x="6434138" y="3354388"/>
          <p14:tracePt t="54637" x="6283325" y="3241675"/>
          <p14:tracePt t="54645" x="6157913" y="3128963"/>
          <p14:tracePt t="54653" x="5995988" y="2990850"/>
          <p14:tracePt t="54661" x="5719763" y="2816225"/>
          <p14:tracePt t="54669" x="5545138" y="2690813"/>
          <p14:tracePt t="54677" x="5232400" y="2478088"/>
          <p14:tracePt t="54686" x="4894263" y="2278063"/>
          <p14:tracePt t="54693" x="4530725" y="2078038"/>
          <p14:tracePt t="54701" x="3905250" y="1752600"/>
          <p14:tracePt t="54709" x="3379788" y="1514475"/>
          <p14:tracePt t="54717" x="2828925" y="1327150"/>
          <p14:tracePt t="54725" x="2303463" y="1089025"/>
          <p14:tracePt t="54734" x="1727200" y="863600"/>
          <p14:tracePt t="54741" x="1301750" y="663575"/>
          <p14:tracePt t="54751" x="814388" y="450850"/>
          <p14:tracePt t="54757" x="363538" y="274638"/>
          <p14:tracePt t="54766" x="25400" y="112713"/>
          <p14:tracePt t="56526" x="87313" y="1801813"/>
          <p14:tracePt t="56533" x="200025" y="1989138"/>
          <p14:tracePt t="56541" x="287338" y="2139950"/>
          <p14:tracePt t="56549" x="376238" y="2290763"/>
          <p14:tracePt t="56557" x="463550" y="2427288"/>
          <p14:tracePt t="56565" x="525463" y="2552700"/>
          <p14:tracePt t="56573" x="625475" y="2703513"/>
          <p14:tracePt t="56581" x="688975" y="2790825"/>
          <p14:tracePt t="56589" x="750888" y="2865438"/>
          <p14:tracePt t="56597" x="801688" y="2952750"/>
          <p14:tracePt t="56606" x="838200" y="3003550"/>
          <p14:tracePt t="56613" x="876300" y="3078163"/>
          <p14:tracePt t="56622" x="889000" y="3103563"/>
          <p14:tracePt t="56629" x="938213" y="3154363"/>
          <p14:tracePt t="56637" x="950913" y="3190875"/>
          <p14:tracePt t="56646" x="976313" y="3241675"/>
          <p14:tracePt t="56653" x="1001713" y="3254375"/>
          <p14:tracePt t="56662" x="1001713" y="3278188"/>
          <p14:tracePt t="56669" x="1027113" y="3290888"/>
          <p14:tracePt t="56678" x="1027113" y="3303588"/>
          <p14:tracePt t="56686" x="1038225" y="3316288"/>
          <p14:tracePt t="56694" x="1063625" y="3341688"/>
          <p14:tracePt t="56701" x="1089025" y="3367088"/>
          <p14:tracePt t="56711" x="1114425" y="3390900"/>
          <p14:tracePt t="56717" x="1127125" y="3416300"/>
          <p14:tracePt t="56728" x="1163638" y="3441700"/>
          <p14:tracePt t="56734" x="1189038" y="3479800"/>
          <p14:tracePt t="56742" x="1214438" y="3503613"/>
          <p14:tracePt t="56749" x="1252538" y="3516313"/>
          <p14:tracePt t="56757" x="1301750" y="3567113"/>
          <p14:tracePt t="56766" x="1363663" y="3603625"/>
          <p14:tracePt t="56774" x="1401763" y="3629025"/>
          <p14:tracePt t="56781" x="1465263" y="3679825"/>
          <p14:tracePt t="56789" x="1527175" y="3729038"/>
          <p14:tracePt t="56797" x="1589088" y="3792538"/>
          <p14:tracePt t="56805" x="1627188" y="3829050"/>
          <p14:tracePt t="56814" x="1677988" y="3867150"/>
          <p14:tracePt t="56821" x="1714500" y="3916363"/>
          <p14:tracePt t="56830" x="1765300" y="3954463"/>
          <p14:tracePt t="56838" x="1790700" y="3979863"/>
          <p14:tracePt t="56846" x="1814513" y="4005263"/>
          <p14:tracePt t="56853" x="1839913" y="4029075"/>
          <p14:tracePt t="56862" x="1878013" y="4041775"/>
          <p14:tracePt t="56869" x="1890713" y="4054475"/>
          <p14:tracePt t="56878" x="1914525" y="4054475"/>
          <p14:tracePt t="56886" x="1952625" y="4067175"/>
          <p14:tracePt t="56902" x="1990725" y="4092575"/>
          <p14:tracePt t="56911" x="2003425" y="4092575"/>
          <p14:tracePt t="56917" x="2027238" y="4092575"/>
          <p14:tracePt t="56928" x="2052638" y="4092575"/>
          <p14:tracePt t="56934" x="2078038" y="4092575"/>
          <p14:tracePt t="56942" x="2090738" y="4092575"/>
          <p14:tracePt t="56949" x="2116138" y="4092575"/>
          <p14:tracePt t="56958" x="2139950" y="4092575"/>
          <p14:tracePt t="56965" x="2190750" y="4092575"/>
          <p14:tracePt t="56974" x="2252663" y="4092575"/>
          <p14:tracePt t="56982" x="2303463" y="4092575"/>
          <p14:tracePt t="56989" x="2352675" y="4092575"/>
          <p14:tracePt t="56998" x="2452688" y="4092575"/>
          <p14:tracePt t="57006" x="2503488" y="4092575"/>
          <p14:tracePt t="57014" x="2590800" y="4105275"/>
          <p14:tracePt t="57022" x="2690813" y="4105275"/>
          <p14:tracePt t="57030" x="2754313" y="4117975"/>
          <p14:tracePt t="57038" x="2828925" y="4129088"/>
          <p14:tracePt t="57046" x="2890838" y="4129088"/>
          <p14:tracePt t="57053" x="2967038" y="4141788"/>
          <p14:tracePt t="57062" x="2992438" y="4154488"/>
          <p14:tracePt t="57070" x="3028950" y="4154488"/>
          <p14:tracePt t="57078" x="3067050" y="4154488"/>
          <p14:tracePt t="57094" x="3079750" y="4154488"/>
          <p14:tracePt t="57222" x="3092450" y="4167188"/>
          <p14:tracePt t="57229" x="3092450" y="4179888"/>
          <p14:tracePt t="57246" x="3092450" y="4192588"/>
          <p14:tracePt t="57262" x="3092450" y="4205288"/>
          <p14:tracePt t="57270" x="3092450" y="4217988"/>
          <p14:tracePt t="57286" x="3092450" y="4230688"/>
          <p14:tracePt t="57294" x="3079750" y="4241800"/>
          <p14:tracePt t="57318" x="3079750" y="4254500"/>
          <p14:tracePt t="57326" x="3067050" y="4254500"/>
          <p14:tracePt t="57493" x="3067050" y="4267200"/>
          <p14:tracePt t="57550" x="3067050" y="4279900"/>
          <p14:tracePt t="57694" x="3067050" y="4292600"/>
          <p14:tracePt t="57701" x="3067050" y="4305300"/>
          <p14:tracePt t="57710" x="3092450" y="4305300"/>
          <p14:tracePt t="57717" x="3128963" y="4318000"/>
          <p14:tracePt t="57727" x="3154363" y="4330700"/>
          <p14:tracePt t="57733" x="3179763" y="4341813"/>
          <p14:tracePt t="57743" x="3205163" y="4341813"/>
          <p14:tracePt t="57749" x="3228975" y="4354513"/>
          <p14:tracePt t="57758" x="3254375" y="4354513"/>
          <p14:tracePt t="57774" x="3279775" y="4354513"/>
          <p14:tracePt t="57781" x="3292475" y="4354513"/>
          <p14:tracePt t="57789" x="3305175" y="4367213"/>
          <p14:tracePt t="57806" x="3317875" y="4367213"/>
          <p14:tracePt t="57813" x="3328988" y="4367213"/>
          <p14:tracePt t="57837" x="3341688" y="4367213"/>
          <p14:tracePt t="57845" x="3354388" y="4367213"/>
          <p14:tracePt t="57853" x="3367088" y="4367213"/>
          <p14:tracePt t="57861" x="3379788" y="4367213"/>
          <p14:tracePt t="57869" x="3392488" y="4367213"/>
          <p14:tracePt t="57877" x="3417888" y="4367213"/>
          <p14:tracePt t="57885" x="3441700" y="4367213"/>
          <p14:tracePt t="57894" x="3454400" y="4367213"/>
          <p14:tracePt t="57901" x="3467100" y="4367213"/>
          <p14:tracePt t="57909" x="3492500" y="4367213"/>
          <p14:tracePt t="57926" x="3505200" y="4367213"/>
          <p14:tracePt t="57933" x="3517900" y="4367213"/>
          <p14:tracePt t="57949" x="3530600" y="4367213"/>
          <p14:tracePt t="57960" x="3541713" y="4367213"/>
          <p14:tracePt t="57966" x="3554413" y="4367213"/>
          <p14:tracePt t="57998" x="3567113" y="4367213"/>
          <p14:tracePt t="58014" x="3592513" y="4367213"/>
          <p14:tracePt t="58022" x="3605213" y="4367213"/>
          <p14:tracePt t="58030" x="3630613" y="4379913"/>
          <p14:tracePt t="58037" x="3643313" y="4405313"/>
          <p14:tracePt t="58045" x="3705225" y="4430713"/>
          <p14:tracePt t="58054" x="3730625" y="4454525"/>
          <p14:tracePt t="58061" x="3767138" y="4492625"/>
          <p14:tracePt t="58070" x="3830638" y="4530725"/>
          <p14:tracePt t="58078" x="3867150" y="4567238"/>
          <p14:tracePt t="58086" x="3930650" y="4605338"/>
          <p14:tracePt t="58094" x="4005263" y="4692650"/>
          <p14:tracePt t="58102" x="4092575" y="4768850"/>
          <p14:tracePt t="58110" x="4181475" y="4856163"/>
          <p14:tracePt t="58118" x="4243388" y="4918075"/>
          <p14:tracePt t="58126" x="4318000" y="5005388"/>
          <p14:tracePt t="58134" x="4406900" y="5081588"/>
          <p14:tracePt t="58143" x="4494213" y="5168900"/>
          <p14:tracePt t="58149" x="4594225" y="5268913"/>
          <p14:tracePt t="58159" x="4668838" y="5330825"/>
          <p14:tracePt t="58165" x="4756150" y="5381625"/>
          <p14:tracePt t="58174" x="4843463" y="5443538"/>
          <p14:tracePt t="58182" x="4906963" y="5468938"/>
          <p14:tracePt t="58190" x="4956175" y="5507038"/>
          <p14:tracePt t="58197" x="4994275" y="5507038"/>
          <p14:tracePt t="58205" x="5032375" y="5518150"/>
          <p14:tracePt t="58213" x="5045075" y="5518150"/>
          <p14:tracePt t="58222" x="5068888" y="5518150"/>
          <p14:tracePt t="58230" x="5081588" y="5518150"/>
          <p14:tracePt t="58238" x="5094288" y="5507038"/>
          <p14:tracePt t="58259" x="5094288" y="5494338"/>
          <p14:tracePt t="58262" x="5119688" y="5494338"/>
          <p14:tracePt t="58270" x="5119688" y="5481638"/>
          <p14:tracePt t="58278" x="5119688" y="5468938"/>
          <p14:tracePt t="58286" x="5119688" y="5456238"/>
          <p14:tracePt t="58294" x="5119688" y="5443538"/>
          <p14:tracePt t="58310" x="5132388" y="5430838"/>
          <p14:tracePt t="58398" x="5132388" y="5418138"/>
          <p14:tracePt t="58406" x="5132388" y="5394325"/>
          <p14:tracePt t="58421" x="5119688" y="5368925"/>
          <p14:tracePt t="58429" x="5094288" y="5368925"/>
          <p14:tracePt t="58437" x="5006975" y="5356225"/>
          <p14:tracePt t="58445" x="4945063" y="5343525"/>
          <p14:tracePt t="58453" x="4819650" y="5330825"/>
          <p14:tracePt t="58462" x="4719638" y="5305425"/>
          <p14:tracePt t="58469" x="4630738" y="5294313"/>
          <p14:tracePt t="58477" x="4518025" y="5268913"/>
          <p14:tracePt t="58485" x="4430713" y="5230813"/>
          <p14:tracePt t="58494" x="4318000" y="5218113"/>
          <p14:tracePt t="58502" x="4230688" y="5181600"/>
          <p14:tracePt t="58510" x="4130675" y="5168900"/>
          <p14:tracePt t="58517" x="4056063" y="5143500"/>
          <p14:tracePt t="58525" x="3979863" y="5143500"/>
          <p14:tracePt t="58533" x="3892550" y="5118100"/>
          <p14:tracePt t="58542" x="3817938" y="5105400"/>
          <p14:tracePt t="58549" x="3779838" y="5105400"/>
          <p14:tracePt t="58559" x="3743325" y="5105400"/>
          <p14:tracePt t="58566" x="3692525" y="5092700"/>
          <p14:tracePt t="58575" x="3667125" y="5092700"/>
          <p14:tracePt t="58582" x="3643313" y="5092700"/>
          <p14:tracePt t="58590" x="3630613" y="5081588"/>
          <p14:tracePt t="58606" x="3617913" y="5081588"/>
          <p14:tracePt t="58622" x="3605213" y="5081588"/>
          <p14:tracePt t="58741" x="3630613" y="5081588"/>
          <p14:tracePt t="58749" x="3667125" y="5081588"/>
          <p14:tracePt t="58758" x="3743325" y="5081588"/>
          <p14:tracePt t="58765" x="3830638" y="5081588"/>
          <p14:tracePt t="58775" x="3930650" y="5081588"/>
          <p14:tracePt t="58781" x="4043363" y="5081588"/>
          <p14:tracePt t="58790" x="4168775" y="5081588"/>
          <p14:tracePt t="58797" x="4281488" y="5081588"/>
          <p14:tracePt t="58805" x="4430713" y="5081588"/>
          <p14:tracePt t="58813" x="4530725" y="5081588"/>
          <p14:tracePt t="58821" x="4681538" y="5081588"/>
          <p14:tracePt t="58829" x="4819650" y="5118100"/>
          <p14:tracePt t="58838" x="4968875" y="5130800"/>
          <p14:tracePt t="58846" x="5057775" y="5143500"/>
          <p14:tracePt t="58853" x="5157788" y="5143500"/>
          <p14:tracePt t="58861" x="5219700" y="5156200"/>
          <p14:tracePt t="58869" x="5257800" y="5156200"/>
          <p14:tracePt t="58877" x="5281613" y="5156200"/>
          <p14:tracePt t="58941" x="5281613" y="5143500"/>
          <p14:tracePt t="58950" x="5257800" y="5118100"/>
          <p14:tracePt t="58958" x="5194300" y="5092700"/>
          <p14:tracePt t="58966" x="5157788" y="5081588"/>
          <p14:tracePt t="58976" x="5068888" y="5056188"/>
          <p14:tracePt t="58982" x="4981575" y="5018088"/>
          <p14:tracePt t="58992" x="4856163" y="5005388"/>
          <p14:tracePt t="58998" x="4732338" y="4992688"/>
          <p14:tracePt t="59006" x="4581525" y="4956175"/>
          <p14:tracePt t="59014" x="4394200" y="4943475"/>
          <p14:tracePt t="59022" x="4205288" y="4930775"/>
          <p14:tracePt t="59029" x="4030663" y="4918075"/>
          <p14:tracePt t="59037" x="3879850" y="4918075"/>
          <p14:tracePt t="59046" x="3730625" y="4918075"/>
          <p14:tracePt t="59054" x="3554413" y="4879975"/>
          <p14:tracePt t="59062" x="3454400" y="4868863"/>
          <p14:tracePt t="59069" x="3341688" y="4868863"/>
          <p14:tracePt t="59078" x="3267075" y="4856163"/>
          <p14:tracePt t="59086" x="3192463" y="4856163"/>
          <p14:tracePt t="59094" x="3116263" y="4856163"/>
          <p14:tracePt t="59102" x="3067050" y="4856163"/>
          <p14:tracePt t="59110" x="3041650" y="4856163"/>
          <p14:tracePt t="59118" x="3028950" y="4856163"/>
          <p14:tracePt t="59126" x="3016250" y="4856163"/>
          <p14:tracePt t="59141" x="3003550" y="4843463"/>
          <p14:tracePt t="59174" x="3003550" y="4818063"/>
          <p14:tracePt t="59181" x="3003550" y="4792663"/>
          <p14:tracePt t="59192" x="3003550" y="4756150"/>
          <p14:tracePt t="59197" x="3003550" y="4730750"/>
          <p14:tracePt t="59206" x="3003550" y="4679950"/>
          <p14:tracePt t="59214" x="3003550" y="4643438"/>
          <p14:tracePt t="59222" x="3003550" y="4579938"/>
          <p14:tracePt t="59230" x="3003550" y="4530725"/>
          <p14:tracePt t="59237" x="3003550" y="4492625"/>
          <p14:tracePt t="59246" x="3003550" y="4443413"/>
          <p14:tracePt t="59258" x="3003550" y="4392613"/>
          <p14:tracePt t="59261" x="3003550" y="4341813"/>
          <p14:tracePt t="59270" x="3003550" y="4305300"/>
          <p14:tracePt t="59278" x="3003550" y="4279900"/>
          <p14:tracePt t="59286" x="3003550" y="4241800"/>
          <p14:tracePt t="59302" x="3003550" y="4230688"/>
          <p14:tracePt t="59310" x="3003550" y="4205288"/>
          <p14:tracePt t="59334" x="3003550" y="4179888"/>
          <p14:tracePt t="59341" x="3003550" y="4167188"/>
          <p14:tracePt t="59358" x="3003550" y="4154488"/>
          <p14:tracePt t="59366" x="3003550" y="4129088"/>
          <p14:tracePt t="59406" x="3003550" y="4105275"/>
          <p14:tracePt t="59414" x="3016250" y="4092575"/>
          <p14:tracePt t="59430" x="3028950" y="4079875"/>
          <p14:tracePt t="59446" x="3041650" y="4054475"/>
          <p14:tracePt t="59453" x="3054350" y="4041775"/>
          <p14:tracePt t="59469" x="3067050" y="4017963"/>
          <p14:tracePt t="59477" x="3079750" y="4005263"/>
          <p14:tracePt t="59485" x="3079750" y="3992563"/>
          <p14:tracePt t="59494" x="3103563" y="3979863"/>
          <p14:tracePt t="59501" x="3116263" y="3979863"/>
          <p14:tracePt t="59510" x="3128963" y="3967163"/>
          <p14:tracePt t="59517" x="3154363" y="3967163"/>
          <p14:tracePt t="59526" x="3179763" y="3954463"/>
          <p14:tracePt t="59534" x="3205163" y="3954463"/>
          <p14:tracePt t="59542" x="3254375" y="3954463"/>
          <p14:tracePt t="59550" x="3292475" y="3929063"/>
          <p14:tracePt t="59558" x="3328988" y="3929063"/>
          <p14:tracePt t="59566" x="3367088" y="3929063"/>
          <p14:tracePt t="59574" x="3392488" y="3929063"/>
          <p14:tracePt t="59582" x="3429000" y="3929063"/>
          <p14:tracePt t="59591" x="3454400" y="3929063"/>
          <p14:tracePt t="59597" x="3479800" y="3929063"/>
          <p14:tracePt t="59678" x="3492500" y="3929063"/>
          <p14:tracePt t="59718" x="3492500" y="3941763"/>
          <p14:tracePt t="59726" x="3492500" y="3954463"/>
          <p14:tracePt t="59734" x="3492500" y="3967163"/>
          <p14:tracePt t="59741" x="3479800" y="3979863"/>
          <p14:tracePt t="59750" x="3467100" y="3992563"/>
          <p14:tracePt t="59757" x="3467100" y="4005263"/>
          <p14:tracePt t="59766" x="3454400" y="4005263"/>
          <p14:tracePt t="59774" x="3429000" y="4029075"/>
          <p14:tracePt t="59781" x="3392488" y="4054475"/>
          <p14:tracePt t="59791" x="3367088" y="4067175"/>
          <p14:tracePt t="59797" x="3328988" y="4079875"/>
          <p14:tracePt t="59807" x="3292475" y="4092575"/>
          <p14:tracePt t="59814" x="3241675" y="4117975"/>
          <p14:tracePt t="59822" x="3167063" y="4154488"/>
          <p14:tracePt t="59829" x="3116263" y="4154488"/>
          <p14:tracePt t="59837" x="3054350" y="4179888"/>
          <p14:tracePt t="59845" x="3003550" y="4192588"/>
          <p14:tracePt t="59854" x="2967038" y="4192588"/>
          <p14:tracePt t="59862" x="2967038" y="4205288"/>
          <p14:tracePt t="59869" x="2954338" y="4205288"/>
          <p14:tracePt t="59877" x="2928938" y="4205288"/>
          <p14:tracePt t="59886" x="2928938" y="4217988"/>
          <p14:tracePt t="60109" x="2954338" y="4217988"/>
          <p14:tracePt t="60117" x="2967038" y="4217988"/>
          <p14:tracePt t="60125" x="2992438" y="4217988"/>
          <p14:tracePt t="60133" x="3028950" y="4230688"/>
          <p14:tracePt t="60142" x="3041650" y="4241800"/>
          <p14:tracePt t="60150" x="3054350" y="4241800"/>
          <p14:tracePt t="60158" x="3079750" y="4254500"/>
          <p14:tracePt t="60165" x="3092450" y="4254500"/>
          <p14:tracePt t="60181" x="3116263" y="4267200"/>
          <p14:tracePt t="60190" x="3128963" y="4279900"/>
          <p14:tracePt t="60207" x="3141663" y="4292600"/>
          <p14:tracePt t="60253" x="3154363" y="4292600"/>
          <p14:tracePt t="60261" x="3179763" y="4305300"/>
          <p14:tracePt t="60285" x="3192463" y="4305300"/>
          <p14:tracePt t="60294" x="3205163" y="4305300"/>
          <p14:tracePt t="60301" x="3216275" y="4305300"/>
          <p14:tracePt t="60326" x="3228975" y="4305300"/>
          <p14:tracePt t="60341" x="3241675" y="4305300"/>
          <p14:tracePt t="60461" x="3216275" y="4305300"/>
          <p14:tracePt t="60469" x="3205163" y="4305300"/>
          <p14:tracePt t="60477" x="3179763" y="4305300"/>
          <p14:tracePt t="60485" x="3128963" y="4305300"/>
          <p14:tracePt t="60494" x="3092450" y="4305300"/>
          <p14:tracePt t="60501" x="3054350" y="4305300"/>
          <p14:tracePt t="60509" x="3016250" y="4305300"/>
          <p14:tracePt t="60517" x="2979738" y="4305300"/>
          <p14:tracePt t="60525" x="2941638" y="4305300"/>
          <p14:tracePt t="60534" x="2890838" y="4305300"/>
          <p14:tracePt t="60542" x="2879725" y="4305300"/>
          <p14:tracePt t="60549" x="2841625" y="4305300"/>
          <p14:tracePt t="60558" x="2828925" y="4305300"/>
          <p14:tracePt t="60574" x="2803525" y="4305300"/>
          <p14:tracePt t="60669" x="2790825" y="4305300"/>
          <p14:tracePt t="60693" x="2790825" y="4292600"/>
          <p14:tracePt t="60701" x="2803525" y="4292600"/>
          <p14:tracePt t="60710" x="2816225" y="4279900"/>
          <p14:tracePt t="60718" x="2854325" y="4279900"/>
          <p14:tracePt t="60726" x="2879725" y="4279900"/>
          <p14:tracePt t="60734" x="2916238" y="4267200"/>
          <p14:tracePt t="60742" x="2941638" y="4267200"/>
          <p14:tracePt t="60750" x="2979738" y="4267200"/>
          <p14:tracePt t="60757" x="3028950" y="4267200"/>
          <p14:tracePt t="60766" x="3054350" y="4267200"/>
          <p14:tracePt t="60774" x="3079750" y="4267200"/>
          <p14:tracePt t="60781" x="3116263" y="4267200"/>
          <p14:tracePt t="60789" x="3141663" y="4267200"/>
          <p14:tracePt t="60797" x="3192463" y="4267200"/>
          <p14:tracePt t="60806" x="3216275" y="4267200"/>
          <p14:tracePt t="60813" x="3254375" y="4267200"/>
          <p14:tracePt t="60823" x="3267075" y="4267200"/>
          <p14:tracePt t="60830" x="3292475" y="4267200"/>
          <p14:tracePt t="60840" x="3305175" y="4267200"/>
          <p14:tracePt t="60845" x="3341688" y="4267200"/>
          <p14:tracePt t="60854" x="3354388" y="4267200"/>
          <p14:tracePt t="60862" x="3367088" y="4267200"/>
          <p14:tracePt t="60869" x="3379788" y="4267200"/>
          <p14:tracePt t="61037" x="3354388" y="4267200"/>
          <p14:tracePt t="61045" x="3328988" y="4267200"/>
          <p14:tracePt t="61054" x="3292475" y="4267200"/>
          <p14:tracePt t="61061" x="3254375" y="4267200"/>
          <p14:tracePt t="61069" x="3205163" y="4267200"/>
          <p14:tracePt t="61077" x="3141663" y="4267200"/>
          <p14:tracePt t="61085" x="3103563" y="4267200"/>
          <p14:tracePt t="61093" x="3067050" y="4267200"/>
          <p14:tracePt t="61101" x="2979738" y="4267200"/>
          <p14:tracePt t="61109" x="2928938" y="4267200"/>
          <p14:tracePt t="61118" x="2890838" y="4267200"/>
          <p14:tracePt t="61125" x="2854325" y="4267200"/>
          <p14:tracePt t="61133" x="2841625" y="4267200"/>
          <p14:tracePt t="61141" x="2816225" y="4267200"/>
          <p14:tracePt t="61150" x="2803525" y="4267200"/>
          <p14:tracePt t="61318" x="2803525" y="4254500"/>
          <p14:tracePt t="61326" x="2803525" y="4241800"/>
          <p14:tracePt t="61342" x="2841625" y="4241800"/>
          <p14:tracePt t="61350" x="2879725" y="4241800"/>
          <p14:tracePt t="61357" x="2916238" y="4241800"/>
          <p14:tracePt t="61366" x="2979738" y="4241800"/>
          <p14:tracePt t="61374" x="3041650" y="4241800"/>
          <p14:tracePt t="61382" x="3103563" y="4241800"/>
          <p14:tracePt t="61390" x="3167063" y="4241800"/>
          <p14:tracePt t="61398" x="3228975" y="4254500"/>
          <p14:tracePt t="61407" x="3341688" y="4279900"/>
          <p14:tracePt t="61414" x="3405188" y="4292600"/>
          <p14:tracePt t="61422" x="3479800" y="4330700"/>
          <p14:tracePt t="61429" x="3541713" y="4341813"/>
          <p14:tracePt t="61439" x="3592513" y="4367213"/>
          <p14:tracePt t="61446" x="3617913" y="4379913"/>
          <p14:tracePt t="61455" x="3679825" y="4392613"/>
          <p14:tracePt t="61462" x="3717925" y="4430713"/>
          <p14:tracePt t="61472" x="3767138" y="4430713"/>
          <p14:tracePt t="61478" x="3805238" y="4443413"/>
          <p14:tracePt t="61486" x="3867150" y="4454525"/>
          <p14:tracePt t="61493" x="3930650" y="4479925"/>
          <p14:tracePt t="61502" x="3992563" y="4492625"/>
          <p14:tracePt t="61510" x="4056063" y="4505325"/>
          <p14:tracePt t="61517" x="4130675" y="4505325"/>
          <p14:tracePt t="61525" x="4192588" y="4518025"/>
          <p14:tracePt t="61534" x="4305300" y="4543425"/>
          <p14:tracePt t="61541" x="4418013" y="4554538"/>
          <p14:tracePt t="61549" x="4518025" y="4567238"/>
          <p14:tracePt t="61558" x="4630738" y="4579938"/>
          <p14:tracePt t="61565" x="4719638" y="4605338"/>
          <p14:tracePt t="61574" x="4832350" y="4618038"/>
          <p14:tracePt t="61582" x="4945063" y="4630738"/>
          <p14:tracePt t="61590" x="5019675" y="4643438"/>
          <p14:tracePt t="61597" x="5106988" y="4643438"/>
          <p14:tracePt t="61606" x="5145088" y="4667250"/>
          <p14:tracePt t="61613" x="5181600" y="4667250"/>
          <p14:tracePt t="61622" x="5207000" y="4667250"/>
          <p14:tracePt t="61629" x="5219700" y="4667250"/>
          <p14:tracePt t="61758" x="5219700" y="4679950"/>
          <p14:tracePt t="61774" x="5219700" y="4692650"/>
          <p14:tracePt t="61781" x="5219700" y="4705350"/>
          <p14:tracePt t="61789" x="5219700" y="4743450"/>
          <p14:tracePt t="61798" x="5194300" y="4756150"/>
          <p14:tracePt t="61806" x="5170488" y="4768850"/>
          <p14:tracePt t="61813" x="5157788" y="4792663"/>
          <p14:tracePt t="61822" x="5119688" y="4818063"/>
          <p14:tracePt t="61830" x="5081588" y="4856163"/>
          <p14:tracePt t="61838" x="5045075" y="4868863"/>
          <p14:tracePt t="61846" x="5019675" y="4905375"/>
          <p14:tracePt t="61855" x="4968875" y="4918075"/>
          <p14:tracePt t="61861" x="4932363" y="4968875"/>
          <p14:tracePt t="61872" x="4906963" y="4981575"/>
          <p14:tracePt t="61877" x="4881563" y="5018088"/>
          <p14:tracePt t="61886" x="4868863" y="5018088"/>
          <p14:tracePt t="61893" x="4868863" y="5030788"/>
          <p14:tracePt t="61901" x="4868863" y="5043488"/>
          <p14:tracePt t="61909" x="4868863" y="5068888"/>
          <p14:tracePt t="61925" x="4868863" y="5081588"/>
          <p14:tracePt t="61933" x="4868863" y="5105400"/>
          <p14:tracePt t="61942" x="4894263" y="5118100"/>
          <p14:tracePt t="61950" x="4981575" y="5143500"/>
          <p14:tracePt t="61957" x="5057775" y="5143500"/>
          <p14:tracePt t="61965" x="5170488" y="5156200"/>
          <p14:tracePt t="61973" x="5257800" y="5181600"/>
          <p14:tracePt t="61982" x="5383213" y="5181600"/>
          <p14:tracePt t="61989" x="5495925" y="5181600"/>
          <p14:tracePt t="61997" x="5595938" y="5181600"/>
          <p14:tracePt t="62005" x="5695950" y="5181600"/>
          <p14:tracePt t="62013" x="5808663" y="5181600"/>
          <p14:tracePt t="62022" x="5883275" y="5181600"/>
          <p14:tracePt t="62030" x="5945188" y="5181600"/>
          <p14:tracePt t="62039" x="5983288" y="5181600"/>
          <p14:tracePt t="62046" x="5995988" y="5181600"/>
          <p14:tracePt t="62055" x="6008688" y="5181600"/>
          <p14:tracePt t="62197" x="6021388" y="5181600"/>
          <p14:tracePt t="62221" x="5995988" y="5205413"/>
          <p14:tracePt t="62229" x="5945188" y="5218113"/>
          <p14:tracePt t="62238" x="5883275" y="5230813"/>
          <p14:tracePt t="62255" x="5683250" y="5243513"/>
          <p14:tracePt t="62261" x="5545138" y="5256213"/>
          <p14:tracePt t="62271" x="5407025" y="5256213"/>
          <p14:tracePt t="62277" x="5245100" y="5256213"/>
          <p14:tracePt t="62286" x="5068888" y="5256213"/>
          <p14:tracePt t="62293" x="4894263" y="5256213"/>
          <p14:tracePt t="62302" x="4719638" y="5256213"/>
          <p14:tracePt t="62310" x="4556125" y="5256213"/>
          <p14:tracePt t="62317" x="4406900" y="5256213"/>
          <p14:tracePt t="62326" x="4281488" y="5256213"/>
          <p14:tracePt t="62334" x="4205288" y="5256213"/>
          <p14:tracePt t="62341" x="4130675" y="5256213"/>
          <p14:tracePt t="62350" x="4056063" y="5243513"/>
          <p14:tracePt t="62358" x="4030663" y="5243513"/>
          <p14:tracePt t="62366" x="4017963" y="5243513"/>
          <p14:tracePt t="62374" x="3992563" y="5230813"/>
          <p14:tracePt t="62429" x="3992563" y="5218113"/>
          <p14:tracePt t="62438" x="4017963" y="5205413"/>
          <p14:tracePt t="62445" x="4043363" y="5194300"/>
          <p14:tracePt t="62454" x="4068763" y="5194300"/>
          <p14:tracePt t="62462" x="4117975" y="5194300"/>
          <p14:tracePt t="62471" x="4168775" y="5194300"/>
          <p14:tracePt t="62478" x="4294188" y="5194300"/>
          <p14:tracePt t="62487" x="4394200" y="5194300"/>
          <p14:tracePt t="62493" x="4506913" y="5194300"/>
          <p14:tracePt t="62502" x="4643438" y="5194300"/>
          <p14:tracePt t="62510" x="4768850" y="5194300"/>
          <p14:tracePt t="62518" x="4894263" y="5194300"/>
          <p14:tracePt t="62526" x="5006975" y="5194300"/>
          <p14:tracePt t="62534" x="5119688" y="5194300"/>
          <p14:tracePt t="62541" x="5194300" y="5194300"/>
          <p14:tracePt t="62550" x="5245100" y="5194300"/>
          <p14:tracePt t="62557" x="5294313" y="5194300"/>
          <p14:tracePt t="62566" x="5332413" y="5194300"/>
          <p14:tracePt t="62573" x="5345113" y="5194300"/>
          <p14:tracePt t="62653" x="5332413" y="5194300"/>
          <p14:tracePt t="62661" x="5270500" y="5194300"/>
          <p14:tracePt t="62669" x="5170488" y="5194300"/>
          <p14:tracePt t="62677" x="5068888" y="5194300"/>
          <p14:tracePt t="62687" x="4968875" y="5194300"/>
          <p14:tracePt t="62694" x="4843463" y="5194300"/>
          <p14:tracePt t="62702" x="4706938" y="5194300"/>
          <p14:tracePt t="62709" x="4568825" y="5194300"/>
          <p14:tracePt t="62717" x="4443413" y="5194300"/>
          <p14:tracePt t="62725" x="4305300" y="5194300"/>
          <p14:tracePt t="62733" x="4156075" y="5194300"/>
          <p14:tracePt t="62742" x="4043363" y="5194300"/>
          <p14:tracePt t="62749" x="3956050" y="5194300"/>
          <p14:tracePt t="62757" x="3879850" y="5181600"/>
          <p14:tracePt t="62766" x="3856038" y="5181600"/>
          <p14:tracePt t="62774" x="3817938" y="5181600"/>
          <p14:tracePt t="62781" x="3817938" y="5168900"/>
          <p14:tracePt t="62933" x="3856038" y="5168900"/>
          <p14:tracePt t="62942" x="3917950" y="5143500"/>
          <p14:tracePt t="62950" x="3979863" y="5130800"/>
          <p14:tracePt t="62958" x="4105275" y="5118100"/>
          <p14:tracePt t="62966" x="4256088" y="5118100"/>
          <p14:tracePt t="62974" x="4456113" y="5118100"/>
          <p14:tracePt t="62981" x="4619625" y="5118100"/>
          <p14:tracePt t="62990" x="4806950" y="5118100"/>
          <p14:tracePt t="62998" x="5032375" y="5118100"/>
          <p14:tracePt t="63006" x="5194300" y="5118100"/>
          <p14:tracePt t="63014" x="5357813" y="5118100"/>
          <p14:tracePt t="63021" x="5519738" y="5118100"/>
          <p14:tracePt t="63030" x="5670550" y="5118100"/>
          <p14:tracePt t="63037" x="5808663" y="5118100"/>
          <p14:tracePt t="63046" x="5921375" y="5118100"/>
          <p14:tracePt t="63054" x="5995988" y="5118100"/>
          <p14:tracePt t="63061" x="6034088" y="5118100"/>
          <p14:tracePt t="63094" x="6045200" y="5118100"/>
          <p14:tracePt t="63110" x="6045200" y="5105400"/>
          <p14:tracePt t="63126" x="6045200" y="5092700"/>
          <p14:tracePt t="63134" x="6021388" y="5081588"/>
          <p14:tracePt t="63142" x="5983288" y="5056188"/>
          <p14:tracePt t="63150" x="5908675" y="5030788"/>
          <p14:tracePt t="63158" x="5832475" y="5018088"/>
          <p14:tracePt t="63166" x="5732463" y="4992688"/>
          <p14:tracePt t="63174" x="5632450" y="4981575"/>
          <p14:tracePt t="63182" x="5519738" y="4968875"/>
          <p14:tracePt t="63190" x="5394325" y="4956175"/>
          <p14:tracePt t="63198" x="5257800" y="4918075"/>
          <p14:tracePt t="63206" x="5132388" y="4918075"/>
          <p14:tracePt t="63214" x="4968875" y="4879975"/>
          <p14:tracePt t="63222" x="4806950" y="4879975"/>
          <p14:tracePt t="63230" x="4643438" y="4856163"/>
          <p14:tracePt t="63238" x="4494213" y="4843463"/>
          <p14:tracePt t="63255" x="4243388" y="4843463"/>
          <p14:tracePt t="63262" x="4117975" y="4843463"/>
          <p14:tracePt t="63270" x="4043363" y="4843463"/>
          <p14:tracePt t="63278" x="3956050" y="4843463"/>
          <p14:tracePt t="63287" x="3892550" y="4843463"/>
          <p14:tracePt t="63293" x="3817938" y="4843463"/>
          <p14:tracePt t="63304" x="3779838" y="4843463"/>
          <p14:tracePt t="63309" x="3767138" y="4843463"/>
          <p14:tracePt t="63318" x="3756025" y="4843463"/>
          <p14:tracePt t="63325" x="3743325" y="4843463"/>
          <p14:tracePt t="63462" x="3743325" y="4818063"/>
          <p14:tracePt t="63477" x="3743325" y="4805363"/>
          <p14:tracePt t="63486" x="3743325" y="4779963"/>
          <p14:tracePt t="63494" x="3743325" y="4768850"/>
          <p14:tracePt t="63502" x="3730625" y="4756150"/>
          <p14:tracePt t="63509" x="3730625" y="4743450"/>
          <p14:tracePt t="63519" x="3717925" y="4730750"/>
          <p14:tracePt t="63525" x="3705225" y="4705350"/>
          <p14:tracePt t="63534" x="3692525" y="4679950"/>
          <p14:tracePt t="63541" x="3679825" y="4656138"/>
          <p14:tracePt t="63549" x="3654425" y="4643438"/>
          <p14:tracePt t="63557" x="3643313" y="4605338"/>
          <p14:tracePt t="63566" x="3617913" y="4592638"/>
          <p14:tracePt t="63573" x="3605213" y="4567238"/>
          <p14:tracePt t="63581" x="3554413" y="4543425"/>
          <p14:tracePt t="63589" x="3554413" y="4530725"/>
          <p14:tracePt t="63597" x="3541713" y="4530725"/>
          <p14:tracePt t="63605" x="3505200" y="4505325"/>
          <p14:tracePt t="63621" x="3467100" y="4479925"/>
          <p14:tracePt t="63629" x="3454400" y="4467225"/>
          <p14:tracePt t="63638" x="3441700" y="4454525"/>
          <p14:tracePt t="63645" x="3429000" y="4454525"/>
          <p14:tracePt t="63653" x="3417888" y="4443413"/>
          <p14:tracePt t="63661" x="3405188" y="4430713"/>
          <p14:tracePt t="63670" x="3392488" y="4418013"/>
          <p14:tracePt t="63677" x="3379788" y="4418013"/>
          <p14:tracePt t="63686" x="3367088" y="4418013"/>
          <p14:tracePt t="63693" x="3317875" y="4418013"/>
          <p14:tracePt t="63703" x="3305175" y="4405313"/>
          <p14:tracePt t="63709" x="3292475" y="4405313"/>
          <p14:tracePt t="63720" x="3279775" y="4405313"/>
          <p14:tracePt t="63725" x="3267075" y="4405313"/>
          <p14:tracePt t="63742" x="3254375" y="4405313"/>
          <p14:tracePt t="63750" x="3228975" y="4405313"/>
          <p14:tracePt t="63766" x="3216275" y="4405313"/>
          <p14:tracePt t="63773" x="3192463" y="4405313"/>
          <p14:tracePt t="63789" x="3167063" y="4405313"/>
          <p14:tracePt t="63797" x="3141663" y="4405313"/>
          <p14:tracePt t="63805" x="3116263" y="4405313"/>
          <p14:tracePt t="63821" x="3103563" y="4405313"/>
          <p14:tracePt t="63941" x="3092450" y="4392613"/>
          <p14:tracePt t="63950" x="3092450" y="4367213"/>
          <p14:tracePt t="63957" x="3092450" y="4354513"/>
          <p14:tracePt t="63982" x="3092450" y="4341813"/>
          <p14:tracePt t="63990" x="3092450" y="4330700"/>
          <p14:tracePt t="63998" x="3103563" y="4330700"/>
          <p14:tracePt t="64022" x="3103563" y="4318000"/>
          <p14:tracePt t="64038" x="3116263" y="4305300"/>
          <p14:tracePt t="64062" x="3141663" y="4279900"/>
          <p14:tracePt t="64086" x="3141663" y="4267200"/>
          <p14:tracePt t="64110" x="3154363" y="4254500"/>
          <p14:tracePt t="64222" x="3141663" y="4254500"/>
          <p14:tracePt t="64229" x="3092450" y="4230688"/>
          <p14:tracePt t="64237" x="3054350" y="4230688"/>
          <p14:tracePt t="64252" x="3041650" y="4230688"/>
          <p14:tracePt t="64254" x="3003550" y="4230688"/>
          <p14:tracePt t="64262" x="2992438" y="4230688"/>
          <p14:tracePt t="64270" x="2967038" y="4230688"/>
          <p14:tracePt t="64278" x="2954338" y="4230688"/>
          <p14:tracePt t="64286" x="2928938" y="4217988"/>
          <p14:tracePt t="64382" x="2916238" y="4205288"/>
          <p14:tracePt t="64398" x="2916238" y="4179888"/>
          <p14:tracePt t="64414" x="2928938" y="4179888"/>
          <p14:tracePt t="64422" x="2954338" y="4167188"/>
          <p14:tracePt t="64429" x="3003550" y="4167188"/>
          <p14:tracePt t="64437" x="3067050" y="4167188"/>
          <p14:tracePt t="64445" x="3141663" y="4167188"/>
          <p14:tracePt t="64454" x="3216275" y="4167188"/>
          <p14:tracePt t="64462" x="3305175" y="4167188"/>
          <p14:tracePt t="64470" x="3392488" y="4167188"/>
          <p14:tracePt t="64477" x="3467100" y="4167188"/>
          <p14:tracePt t="64486" x="3592513" y="4167188"/>
          <p14:tracePt t="64494" x="3705225" y="4167188"/>
          <p14:tracePt t="64501" x="3843338" y="4167188"/>
          <p14:tracePt t="64509" x="3992563" y="4167188"/>
          <p14:tracePt t="64518" x="4130675" y="4192588"/>
          <p14:tracePt t="64526" x="4281488" y="4217988"/>
          <p14:tracePt t="64535" x="4418013" y="4279900"/>
          <p14:tracePt t="64541" x="4506913" y="4305300"/>
          <p14:tracePt t="64552" x="4656138" y="4367213"/>
          <p14:tracePt t="64557" x="4781550" y="4405313"/>
          <p14:tracePt t="64566" x="4881563" y="4430713"/>
          <p14:tracePt t="64573" x="4932363" y="4443413"/>
          <p14:tracePt t="64581" x="4994275" y="4479925"/>
          <p14:tracePt t="64589" x="5045075" y="4492625"/>
          <p14:tracePt t="64597" x="5094288" y="4518025"/>
          <p14:tracePt t="64605" x="5094288" y="4530725"/>
          <p14:tracePt t="64613" x="5106988" y="4530725"/>
          <p14:tracePt t="64621" x="5106988" y="4543425"/>
          <p14:tracePt t="64630" x="5119688" y="4543425"/>
          <p14:tracePt t="64637" x="5119688" y="4554538"/>
          <p14:tracePt t="64653" x="5119688" y="4567238"/>
          <p14:tracePt t="64661" x="5119688" y="4605338"/>
          <p14:tracePt t="64678" x="5119688" y="4630738"/>
          <p14:tracePt t="64686" x="5119688" y="4667250"/>
          <p14:tracePt t="64693" x="5119688" y="4692650"/>
          <p14:tracePt t="64701" x="5119688" y="4718050"/>
          <p14:tracePt t="64710" x="5119688" y="4756150"/>
          <p14:tracePt t="64718" x="5119688" y="4779963"/>
          <p14:tracePt t="64726" x="5119688" y="4830763"/>
          <p14:tracePt t="64735" x="5119688" y="4856163"/>
          <p14:tracePt t="64741" x="5119688" y="4868863"/>
          <p14:tracePt t="64751" x="5119688" y="4905375"/>
          <p14:tracePt t="64757" x="5119688" y="4943475"/>
          <p14:tracePt t="64766" x="5119688" y="4968875"/>
          <p14:tracePt t="64774" x="5119688" y="5005388"/>
          <p14:tracePt t="64781" x="5119688" y="5030788"/>
          <p14:tracePt t="64789" x="5119688" y="5056188"/>
          <p14:tracePt t="64798" x="5119688" y="5092700"/>
          <p14:tracePt t="64805" x="5119688" y="5105400"/>
          <p14:tracePt t="64813" x="5119688" y="5118100"/>
          <p14:tracePt t="64830" x="5119688" y="5130800"/>
          <p14:tracePt t="64870" x="5119688" y="5143500"/>
          <p14:tracePt t="64885" x="5106988" y="5143500"/>
          <p14:tracePt t="64894" x="5094288" y="5143500"/>
          <p14:tracePt t="64901" x="5045075" y="5143500"/>
          <p14:tracePt t="64910" x="4994275" y="5143500"/>
          <p14:tracePt t="64917" x="4945063" y="5143500"/>
          <p14:tracePt t="64926" x="4843463" y="5143500"/>
          <p14:tracePt t="64934" x="4768850" y="5143500"/>
          <p14:tracePt t="64942" x="4656138" y="5143500"/>
          <p14:tracePt t="64951" x="4594225" y="5118100"/>
          <p14:tracePt t="64958" x="4518025" y="5118100"/>
          <p14:tracePt t="64966" x="4394200" y="5068888"/>
          <p14:tracePt t="64974" x="4343400" y="5056188"/>
          <p14:tracePt t="64981" x="4281488" y="5043488"/>
          <p14:tracePt t="64989" x="4230688" y="5030788"/>
          <p14:tracePt t="64997" x="4192588" y="5005388"/>
          <p14:tracePt t="65006" x="4168775" y="5005388"/>
          <p14:tracePt t="65014" x="4130675" y="4981575"/>
          <p14:tracePt t="65030" x="4092575" y="4956175"/>
          <p14:tracePt t="65045" x="4081463" y="4943475"/>
          <p14:tracePt t="65054" x="4068763" y="4930775"/>
          <p14:tracePt t="65070" x="4056063" y="4918075"/>
          <p14:tracePt t="65078" x="4043363" y="4905375"/>
          <p14:tracePt t="65086" x="4030663" y="4892675"/>
          <p14:tracePt t="65093" x="4017963" y="4868863"/>
          <p14:tracePt t="65102" x="3968750" y="4818063"/>
          <p14:tracePt t="65110" x="3943350" y="4792663"/>
          <p14:tracePt t="65118" x="3892550" y="4743450"/>
          <p14:tracePt t="65126" x="3817938" y="4679950"/>
          <p14:tracePt t="65135" x="3717925" y="4618038"/>
          <p14:tracePt t="65142" x="3605213" y="4505325"/>
          <p14:tracePt t="65151" x="3517900" y="4430713"/>
          <p14:tracePt t="65158" x="3392488" y="4330700"/>
          <p14:tracePt t="65168" x="3228975" y="4205288"/>
          <p14:tracePt t="65174" x="3041650" y="4029075"/>
          <p14:tracePt t="65182" x="2854325" y="3867150"/>
          <p14:tracePt t="65190" x="2690813" y="3703638"/>
          <p14:tracePt t="65197" x="2516188" y="3516313"/>
          <p14:tracePt t="65206" x="2339975" y="3241675"/>
          <p14:tracePt t="65213" x="2165350" y="2978150"/>
          <p14:tracePt t="65221" x="2014538" y="2703513"/>
          <p14:tracePt t="65230" x="1827213" y="2339975"/>
          <p14:tracePt t="65237" x="1677988" y="1965325"/>
          <p14:tracePt t="65252" x="1465263" y="1589088"/>
          <p14:tracePt t="65254" x="1239838" y="1227138"/>
          <p14:tracePt t="65261" x="1027113" y="889000"/>
          <p14:tracePt t="65269" x="863600" y="612775"/>
          <p14:tracePt t="65277" x="676275" y="312738"/>
          <p14:tracePt t="65285" x="563563" y="125413"/>
          <p14:tracePt t="66685" x="763588" y="263525"/>
          <p14:tracePt t="66685" x="1252538" y="476250"/>
          <p14:tracePt t="66685" x="1701800" y="688975"/>
          <p14:tracePt t="66685" x="2190750" y="863600"/>
          <p14:tracePt t="66685" x="2741613" y="1089025"/>
          <p14:tracePt t="66685" x="3103563" y="1250950"/>
          <p14:tracePt t="66685" x="3554413" y="1427163"/>
          <p14:tracePt t="66685" x="3979863" y="1614488"/>
          <p14:tracePt t="66685" x="4294188" y="1727200"/>
          <p14:tracePt t="66685" x="4706938" y="1901825"/>
          <p14:tracePt t="66685" x="4968875" y="2039938"/>
          <p14:tracePt t="66685" x="5281613" y="2127250"/>
          <p14:tracePt t="66685" x="5595938" y="2227263"/>
          <p14:tracePt t="66685" x="5832475" y="2314575"/>
          <p14:tracePt t="66685" x="6083300" y="2403475"/>
          <p14:tracePt t="66685" x="6270625" y="2478088"/>
          <p14:tracePt t="66685" x="6408738" y="2527300"/>
          <p14:tracePt t="66685" x="6596063" y="2565400"/>
          <p14:tracePt t="66685" x="6734175" y="2603500"/>
          <p14:tracePt t="66685" x="6872288" y="2640013"/>
          <p14:tracePt t="66685" x="7021513" y="2690813"/>
          <p14:tracePt t="66685" x="7159625" y="2728913"/>
          <p14:tracePt t="66685" x="7297738" y="2778125"/>
          <p14:tracePt t="66685" x="7423150" y="2816225"/>
          <p14:tracePt t="66685" x="7485063" y="2840038"/>
          <p14:tracePt t="66685" x="7548563" y="2878138"/>
          <p14:tracePt t="66685" x="7585075" y="2890838"/>
          <p14:tracePt t="66685" x="7585075" y="2903538"/>
          <p14:tracePt t="66685" x="7510463" y="2916238"/>
          <p14:tracePt t="66685" x="7372350" y="2916238"/>
          <p14:tracePt t="66685" x="7197725" y="2916238"/>
          <p14:tracePt t="66685" x="6997700" y="2916238"/>
          <p14:tracePt t="66685" x="6746875" y="2916238"/>
          <p14:tracePt t="66685" x="6508750" y="2916238"/>
          <p14:tracePt t="66685" x="6259513" y="2903538"/>
          <p14:tracePt t="66685" x="6108700" y="2890838"/>
          <p14:tracePt t="66685" x="5970588" y="2865438"/>
          <p14:tracePt t="66685" x="5845175" y="2828925"/>
          <p14:tracePt t="66685" x="5708650" y="2778125"/>
          <p14:tracePt t="66685" x="5645150" y="2765425"/>
          <p14:tracePt t="66685" x="5557838" y="2740025"/>
          <p14:tracePt t="66685" x="5483225" y="2703513"/>
          <p14:tracePt t="66685" x="5394325" y="2678113"/>
          <p14:tracePt t="66685" x="5281613" y="2627313"/>
          <p14:tracePt t="66685" x="5157788" y="2565400"/>
          <p14:tracePt t="66685" x="5006975" y="2503488"/>
          <p14:tracePt t="66685" x="4881563" y="2427288"/>
          <p14:tracePt t="66685" x="4743450" y="2352675"/>
          <p14:tracePt t="66685" x="4581525" y="2239963"/>
          <p14:tracePt t="66685" x="4381500" y="2101850"/>
          <p14:tracePt t="66685" x="4043363" y="1914525"/>
          <p14:tracePt t="66685" x="3743325" y="1739900"/>
          <p14:tracePt t="66685" x="3441700" y="1539875"/>
          <p14:tracePt t="66685" x="2967038" y="1276350"/>
          <p14:tracePt t="66685" x="2541588" y="1025525"/>
          <p14:tracePt t="66685" x="2103438" y="801688"/>
          <p14:tracePt t="66685" x="1639888" y="487363"/>
          <p14:tracePt t="66685" x="1339850" y="338138"/>
          <p14:tracePt t="66685" x="938213" y="11271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79" y="675062"/>
            <a:ext cx="7940571" cy="2824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524" y="3707476"/>
            <a:ext cx="957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현재 기울기 값 뿐만 아니라 현재 속도를 함께 고려한다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이전에 업데이트한 </a:t>
            </a:r>
            <a:r>
              <a:rPr lang="ko-KR" altLang="en-US" dirty="0" err="1"/>
              <a:t>파라미터에</a:t>
            </a:r>
            <a:r>
              <a:rPr lang="ko-KR" altLang="en-US" dirty="0"/>
              <a:t> 기초하여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를 업데이트한다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ED3FBE-3395-49F8-987C-7B3A13518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6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99"/>
    </mc:Choice>
    <mc:Fallback>
      <p:transition spd="slow" advTm="40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1" x="3179763" y="2778125"/>
          <p14:tracePt t="1899" x="3154363" y="2778125"/>
          <p14:tracePt t="1907" x="3141663" y="2778125"/>
          <p14:tracePt t="1915" x="3128963" y="2778125"/>
          <p14:tracePt t="1923" x="3079750" y="2803525"/>
          <p14:tracePt t="1931" x="3003550" y="2852738"/>
          <p14:tracePt t="1940" x="2903538" y="2903538"/>
          <p14:tracePt t="1948" x="2754313" y="2990850"/>
          <p14:tracePt t="1956" x="2590800" y="3078163"/>
          <p14:tracePt t="1963" x="2328863" y="3203575"/>
          <p14:tracePt t="1972" x="2103438" y="3328988"/>
          <p14:tracePt t="1979" x="1878013" y="3429000"/>
          <p14:tracePt t="1988" x="1577975" y="3490913"/>
          <p14:tracePt t="1995" x="1414463" y="3516313"/>
          <p14:tracePt t="2004" x="1263650" y="3516313"/>
          <p14:tracePt t="2011" x="1163638" y="3516313"/>
          <p14:tracePt t="2020" x="1089025" y="3516313"/>
          <p14:tracePt t="2027" x="1050925" y="3516313"/>
          <p14:tracePt t="2037" x="1038225" y="3516313"/>
          <p14:tracePt t="2131" x="1038225" y="3490913"/>
          <p14:tracePt t="2139" x="1089025" y="3429000"/>
          <p14:tracePt t="2147" x="1127125" y="3378200"/>
          <p14:tracePt t="2155" x="1163638" y="3354388"/>
          <p14:tracePt t="2203" x="1163638" y="3341688"/>
          <p14:tracePt t="2211" x="1163638" y="3290888"/>
          <p14:tracePt t="2220" x="1163638" y="3216275"/>
          <p14:tracePt t="2227" x="1163638" y="3165475"/>
          <p14:tracePt t="2237" x="1163638" y="3141663"/>
          <p14:tracePt t="2243" x="1163638" y="3128963"/>
          <p14:tracePt t="2253" x="1163638" y="3090863"/>
          <p14:tracePt t="2259" x="1189038" y="3028950"/>
          <p14:tracePt t="2267" x="1263650" y="2928938"/>
          <p14:tracePt t="2276" x="1389063" y="2828925"/>
          <p14:tracePt t="2284" x="1527175" y="2716213"/>
          <p14:tracePt t="2292" x="1627188" y="2627313"/>
          <p14:tracePt t="2299" x="1714500" y="2565400"/>
          <p14:tracePt t="2307" x="1752600" y="2565400"/>
          <p14:tracePt t="2323" x="1765300" y="2565400"/>
          <p14:tracePt t="2331" x="1714500" y="2565400"/>
          <p14:tracePt t="2707" x="1727200" y="2565400"/>
          <p14:tracePt t="2715" x="1752600" y="2565400"/>
          <p14:tracePt t="2747" x="1752600" y="2552700"/>
          <p14:tracePt t="2755" x="1752600" y="2527300"/>
          <p14:tracePt t="2764" x="1752600" y="2503488"/>
          <p14:tracePt t="2772" x="1739900" y="2490788"/>
          <p14:tracePt t="2780" x="1727200" y="2465388"/>
          <p14:tracePt t="2788" x="1701800" y="2439988"/>
          <p14:tracePt t="2804" x="1701800" y="2427288"/>
          <p14:tracePt t="2811" x="1677988" y="2390775"/>
          <p14:tracePt t="2836" x="1652588" y="2352675"/>
          <p14:tracePt t="2843" x="1652588" y="2327275"/>
          <p14:tracePt t="2852" x="1639888" y="2303463"/>
          <p14:tracePt t="2859" x="1614488" y="2239963"/>
          <p14:tracePt t="2869" x="1601788" y="2201863"/>
          <p14:tracePt t="2876" x="1577975" y="2152650"/>
          <p14:tracePt t="2884" x="1577975" y="2089150"/>
          <p14:tracePt t="2891" x="1552575" y="2039938"/>
          <p14:tracePt t="2899" x="1514475" y="1965325"/>
          <p14:tracePt t="2907" x="1501775" y="1939925"/>
          <p14:tracePt t="2915" x="1452563" y="1865313"/>
          <p14:tracePt t="2923" x="1439863" y="1827213"/>
          <p14:tracePt t="2931" x="1401763" y="1765300"/>
          <p14:tracePt t="2939" x="1363663" y="1714500"/>
          <p14:tracePt t="2947" x="1352550" y="1676400"/>
          <p14:tracePt t="2956" x="1327150" y="1639888"/>
          <p14:tracePt t="2964" x="1314450" y="1614488"/>
          <p14:tracePt t="2972" x="1289050" y="1576388"/>
          <p14:tracePt t="2980" x="1289050" y="1552575"/>
          <p14:tracePt t="2987" x="1276350" y="1514475"/>
          <p14:tracePt t="2995" x="1263650" y="1489075"/>
          <p14:tracePt t="3004" x="1252538" y="1463675"/>
          <p14:tracePt t="3011" x="1239838" y="1427163"/>
          <p14:tracePt t="3019" x="1239838" y="1389063"/>
          <p14:tracePt t="3027" x="1214438" y="1350963"/>
          <p14:tracePt t="3035" x="1214438" y="1327150"/>
          <p14:tracePt t="3043" x="1201738" y="1327150"/>
          <p14:tracePt t="3052" x="1201738" y="1314450"/>
          <p14:tracePt t="3060" x="1189038" y="1289050"/>
          <p14:tracePt t="3069" x="1163638" y="1263650"/>
          <p14:tracePt t="3075" x="1163638" y="1250950"/>
          <p14:tracePt t="3091" x="1150938" y="1238250"/>
          <p14:tracePt t="3108" x="1150938" y="1201738"/>
          <p14:tracePt t="3116" x="1150938" y="1163638"/>
          <p14:tracePt t="3123" x="1150938" y="1150938"/>
          <p14:tracePt t="3132" x="1150938" y="1114425"/>
          <p14:tracePt t="3139" x="1127125" y="1076325"/>
          <p14:tracePt t="3147" x="1114425" y="1050925"/>
          <p14:tracePt t="3155" x="1101725" y="1014413"/>
          <p14:tracePt t="3163" x="1076325" y="963613"/>
          <p14:tracePt t="3171" x="1050925" y="938213"/>
          <p14:tracePt t="3179" x="1050925" y="912813"/>
          <p14:tracePt t="3188" x="1001713" y="863600"/>
          <p14:tracePt t="3195" x="1001713" y="850900"/>
          <p14:tracePt t="3203" x="963613" y="812800"/>
          <p14:tracePt t="3211" x="950913" y="776288"/>
          <p14:tracePt t="3227" x="950913" y="763588"/>
          <p14:tracePt t="3236" x="925513" y="738188"/>
          <p14:tracePt t="3252" x="925513" y="725488"/>
          <p14:tracePt t="3259" x="925513" y="712788"/>
          <p14:tracePt t="3269" x="925513" y="700088"/>
          <p14:tracePt t="3467" x="938213" y="700088"/>
          <p14:tracePt t="3475" x="963613" y="700088"/>
          <p14:tracePt t="3484" x="976313" y="700088"/>
          <p14:tracePt t="3491" x="1001713" y="700088"/>
          <p14:tracePt t="3499" x="1027113" y="712788"/>
          <p14:tracePt t="3507" x="1050925" y="712788"/>
          <p14:tracePt t="3515" x="1089025" y="738188"/>
          <p14:tracePt t="3523" x="1101725" y="750888"/>
          <p14:tracePt t="3531" x="1163638" y="788988"/>
          <p14:tracePt t="3547" x="1189038" y="801688"/>
          <p14:tracePt t="3555" x="1214438" y="825500"/>
          <p14:tracePt t="3563" x="1214438" y="838200"/>
          <p14:tracePt t="3571" x="1239838" y="850900"/>
          <p14:tracePt t="3579" x="1263650" y="863600"/>
          <p14:tracePt t="3587" x="1263650" y="876300"/>
          <p14:tracePt t="3595" x="1276350" y="876300"/>
          <p14:tracePt t="3603" x="1289050" y="889000"/>
          <p14:tracePt t="3611" x="1301750" y="901700"/>
          <p14:tracePt t="3739" x="1314450" y="912813"/>
          <p14:tracePt t="3747" x="1327150" y="912813"/>
          <p14:tracePt t="3755" x="1327150" y="925513"/>
          <p14:tracePt t="3763" x="1327150" y="938213"/>
          <p14:tracePt t="3779" x="1339850" y="938213"/>
          <p14:tracePt t="3795" x="1339850" y="950913"/>
          <p14:tracePt t="3931" x="1339850" y="938213"/>
          <p14:tracePt t="3939" x="1339850" y="925513"/>
          <p14:tracePt t="3947" x="1314450" y="912813"/>
          <p14:tracePt t="3979" x="1289050" y="912813"/>
          <p14:tracePt t="3987" x="1276350" y="912813"/>
          <p14:tracePt t="3996" x="1239838" y="912813"/>
          <p14:tracePt t="4003" x="1201738" y="912813"/>
          <p14:tracePt t="4012" x="1150938" y="912813"/>
          <p14:tracePt t="4020" x="1076325" y="912813"/>
          <p14:tracePt t="4027" x="1027113" y="901700"/>
          <p14:tracePt t="4036" x="950913" y="889000"/>
          <p14:tracePt t="4053" x="801688" y="863600"/>
          <p14:tracePt t="4059" x="725488" y="850900"/>
          <p14:tracePt t="4068" x="688975" y="850900"/>
          <p14:tracePt t="4075" x="650875" y="850900"/>
          <p14:tracePt t="4085" x="625475" y="850900"/>
          <p14:tracePt t="4091" x="588963" y="850900"/>
          <p14:tracePt t="4101" x="576263" y="850900"/>
          <p14:tracePt t="4107" x="550863" y="850900"/>
          <p14:tracePt t="4116" x="538163" y="863600"/>
          <p14:tracePt t="4123" x="512763" y="876300"/>
          <p14:tracePt t="4132" x="476250" y="912813"/>
          <p14:tracePt t="4139" x="450850" y="925513"/>
          <p14:tracePt t="4147" x="450850" y="950913"/>
          <p14:tracePt t="4155" x="412750" y="989013"/>
          <p14:tracePt t="4163" x="400050" y="1001713"/>
          <p14:tracePt t="4171" x="387350" y="1038225"/>
          <p14:tracePt t="4179" x="376238" y="1076325"/>
          <p14:tracePt t="4188" x="363538" y="1101725"/>
          <p14:tracePt t="4195" x="363538" y="1138238"/>
          <p14:tracePt t="4203" x="350838" y="1176338"/>
          <p14:tracePt t="4211" x="350838" y="1214438"/>
          <p14:tracePt t="4219" x="338138" y="1263650"/>
          <p14:tracePt t="4227" x="338138" y="1301750"/>
          <p14:tracePt t="4235" x="312738" y="1363663"/>
          <p14:tracePt t="4243" x="312738" y="1414463"/>
          <p14:tracePt t="4252" x="312738" y="1476375"/>
          <p14:tracePt t="4260" x="300038" y="1527175"/>
          <p14:tracePt t="4268" x="300038" y="1552575"/>
          <p14:tracePt t="4275" x="300038" y="1627188"/>
          <p14:tracePt t="4284" x="300038" y="1701800"/>
          <p14:tracePt t="4291" x="300038" y="1752600"/>
          <p14:tracePt t="4301" x="300038" y="1814513"/>
          <p14:tracePt t="4307" x="300038" y="1865313"/>
          <p14:tracePt t="4318" x="300038" y="1939925"/>
          <p14:tracePt t="4323" x="300038" y="2001838"/>
          <p14:tracePt t="4331" x="300038" y="2039938"/>
          <p14:tracePt t="4339" x="300038" y="2152650"/>
          <p14:tracePt t="4347" x="300038" y="2290763"/>
          <p14:tracePt t="4355" x="300038" y="2414588"/>
          <p14:tracePt t="4363" x="300038" y="2478088"/>
          <p14:tracePt t="4372" x="300038" y="2578100"/>
          <p14:tracePt t="4379" x="300038" y="2703513"/>
          <p14:tracePt t="4387" x="312738" y="2803525"/>
          <p14:tracePt t="4395" x="312738" y="2916238"/>
          <p14:tracePt t="4403" x="312738" y="3028950"/>
          <p14:tracePt t="4412" x="312738" y="3116263"/>
          <p14:tracePt t="4420" x="312738" y="3203575"/>
          <p14:tracePt t="4427" x="312738" y="3267075"/>
          <p14:tracePt t="4436" x="338138" y="3341688"/>
          <p14:tracePt t="4444" x="376238" y="3429000"/>
          <p14:tracePt t="4451" x="387350" y="3490913"/>
          <p14:tracePt t="4459" x="425450" y="3567113"/>
          <p14:tracePt t="4467" x="450850" y="3590925"/>
          <p14:tracePt t="4475" x="476250" y="3641725"/>
          <p14:tracePt t="4484" x="512763" y="3692525"/>
          <p14:tracePt t="4491" x="563563" y="3729038"/>
          <p14:tracePt t="4501" x="612775" y="3767138"/>
          <p14:tracePt t="4508" x="676275" y="3792538"/>
          <p14:tracePt t="4517" x="750888" y="3816350"/>
          <p14:tracePt t="4523" x="850900" y="3829050"/>
          <p14:tracePt t="4532" x="963613" y="3854450"/>
          <p14:tracePt t="4539" x="1063625" y="3854450"/>
          <p14:tracePt t="4548" x="1201738" y="3879850"/>
          <p14:tracePt t="4555" x="1376363" y="3892550"/>
          <p14:tracePt t="4563" x="1501775" y="3892550"/>
          <p14:tracePt t="4571" x="1677988" y="3941763"/>
          <p14:tracePt t="4579" x="1801813" y="3941763"/>
          <p14:tracePt t="4587" x="1978025" y="3941763"/>
          <p14:tracePt t="4595" x="2116138" y="3941763"/>
          <p14:tracePt t="4603" x="2265363" y="3941763"/>
          <p14:tracePt t="4611" x="2478088" y="3941763"/>
          <p14:tracePt t="4619" x="2641600" y="3941763"/>
          <p14:tracePt t="4627" x="2816225" y="3941763"/>
          <p14:tracePt t="4635" x="3003550" y="3941763"/>
          <p14:tracePt t="4643" x="3167063" y="3941763"/>
          <p14:tracePt t="4651" x="3367088" y="3941763"/>
          <p14:tracePt t="4659" x="3554413" y="3941763"/>
          <p14:tracePt t="4668" x="3756025" y="3941763"/>
          <p14:tracePt t="4675" x="3956050" y="3941763"/>
          <p14:tracePt t="4684" x="4130675" y="3941763"/>
          <p14:tracePt t="4691" x="4330700" y="3941763"/>
          <p14:tracePt t="4700" x="4494213" y="3941763"/>
          <p14:tracePt t="4707" x="4656138" y="3941763"/>
          <p14:tracePt t="4717" x="4806950" y="3941763"/>
          <p14:tracePt t="4723" x="4819650" y="3941763"/>
          <p14:tracePt t="4734" x="4894263" y="3941763"/>
          <p14:tracePt t="4740" x="5032375" y="3941763"/>
          <p14:tracePt t="4748" x="5170488" y="3905250"/>
          <p14:tracePt t="4755" x="5319713" y="3892550"/>
          <p14:tracePt t="4763" x="5470525" y="3867150"/>
          <p14:tracePt t="4772" x="5583238" y="3854450"/>
          <p14:tracePt t="4779" x="5719763" y="3841750"/>
          <p14:tracePt t="4787" x="5883275" y="3803650"/>
          <p14:tracePt t="4795" x="5983288" y="3803650"/>
          <p14:tracePt t="4803" x="6108700" y="3779838"/>
          <p14:tracePt t="4812" x="6246813" y="3754438"/>
          <p14:tracePt t="4820" x="6334125" y="3729038"/>
          <p14:tracePt t="4827" x="6472238" y="3716338"/>
          <p14:tracePt t="4836" x="6584950" y="3703638"/>
          <p14:tracePt t="4843" x="6696075" y="3692525"/>
          <p14:tracePt t="4852" x="6808788" y="3667125"/>
          <p14:tracePt t="4859" x="6910388" y="3654425"/>
          <p14:tracePt t="4868" x="7021513" y="3641725"/>
          <p14:tracePt t="4875" x="7159625" y="3616325"/>
          <p14:tracePt t="4884" x="7223125" y="3590925"/>
          <p14:tracePt t="4891" x="7297738" y="3590925"/>
          <p14:tracePt t="4900" x="7410450" y="3567113"/>
          <p14:tracePt t="4907" x="7472363" y="3541713"/>
          <p14:tracePt t="4917" x="7572375" y="3503613"/>
          <p14:tracePt t="4923" x="7635875" y="3479800"/>
          <p14:tracePt t="4933" x="7697788" y="3467100"/>
          <p14:tracePt t="4939" x="7748588" y="3441700"/>
          <p14:tracePt t="4952" x="7823200" y="3416300"/>
          <p14:tracePt t="4955" x="7897813" y="3390900"/>
          <p14:tracePt t="4963" x="7986713" y="3328988"/>
          <p14:tracePt t="4971" x="8074025" y="3278188"/>
          <p14:tracePt t="4979" x="8186738" y="3254375"/>
          <p14:tracePt t="4987" x="8299450" y="3203575"/>
          <p14:tracePt t="4995" x="8448675" y="3128963"/>
          <p14:tracePt t="5003" x="8561388" y="3078163"/>
          <p14:tracePt t="5011" x="8686800" y="3028950"/>
          <p14:tracePt t="5019" x="8763000" y="3003550"/>
          <p14:tracePt t="5027" x="8886825" y="2941638"/>
          <p14:tracePt t="5035" x="8975725" y="2903538"/>
          <p14:tracePt t="5044" x="9024938" y="2890838"/>
          <p14:tracePt t="5051" x="9075738" y="2865438"/>
          <p14:tracePt t="5059" x="9112250" y="2828925"/>
          <p14:tracePt t="5068" x="9137650" y="2816225"/>
          <p14:tracePt t="5075" x="9163050" y="2790825"/>
          <p14:tracePt t="5083" x="9163050" y="2765425"/>
          <p14:tracePt t="5091" x="9163050" y="2728913"/>
          <p14:tracePt t="5100" x="9163050" y="2678113"/>
          <p14:tracePt t="5107" x="9163050" y="2627313"/>
          <p14:tracePt t="5117" x="9163050" y="2527300"/>
          <p14:tracePt t="5123" x="9163050" y="2478088"/>
          <p14:tracePt t="5133" x="9150350" y="2378075"/>
          <p14:tracePt t="5139" x="9075738" y="2252663"/>
          <p14:tracePt t="5147" x="8986838" y="2114550"/>
          <p14:tracePt t="5155" x="8924925" y="1978025"/>
          <p14:tracePt t="5164" x="8774113" y="1739900"/>
          <p14:tracePt t="5171" x="8561388" y="1427163"/>
          <p14:tracePt t="5179" x="8335963" y="1114425"/>
          <p14:tracePt t="5187" x="8086725" y="876300"/>
          <p14:tracePt t="5195" x="7897813" y="712788"/>
          <p14:tracePt t="5203" x="7572375" y="463550"/>
          <p14:tracePt t="5211" x="7272338" y="250825"/>
          <p14:tracePt t="5219" x="7010400" y="100013"/>
          <p14:tracePt t="5483" x="312738" y="61913"/>
          <p14:tracePt t="5491" x="200025" y="74613"/>
          <p14:tracePt t="5500" x="74613" y="87313"/>
          <p14:tracePt t="5732" x="50800" y="500063"/>
          <p14:tracePt t="5740" x="87313" y="576263"/>
          <p14:tracePt t="5748" x="125413" y="663575"/>
          <p14:tracePt t="5755" x="163513" y="750888"/>
          <p14:tracePt t="5764" x="187325" y="838200"/>
          <p14:tracePt t="5771" x="250825" y="963613"/>
          <p14:tracePt t="5780" x="300038" y="1050925"/>
          <p14:tracePt t="5787" x="312738" y="1150938"/>
          <p14:tracePt t="5796" x="350838" y="1250950"/>
          <p14:tracePt t="5803" x="376238" y="1363663"/>
          <p14:tracePt t="5811" x="387350" y="1439863"/>
          <p14:tracePt t="5819" x="425450" y="1539875"/>
          <p14:tracePt t="5827" x="438150" y="1627188"/>
          <p14:tracePt t="5835" x="450850" y="1714500"/>
          <p14:tracePt t="5843" x="488950" y="1789113"/>
          <p14:tracePt t="5852" x="500063" y="1852613"/>
          <p14:tracePt t="5859" x="512763" y="1965325"/>
          <p14:tracePt t="5867" x="512763" y="2014538"/>
          <p14:tracePt t="5875" x="550863" y="2101850"/>
          <p14:tracePt t="5883" x="563563" y="2152650"/>
          <p14:tracePt t="5891" x="576263" y="2190750"/>
          <p14:tracePt t="5900" x="600075" y="2278063"/>
          <p14:tracePt t="5907" x="612775" y="2327275"/>
          <p14:tracePt t="5915" x="650875" y="2378075"/>
          <p14:tracePt t="5923" x="663575" y="2452688"/>
          <p14:tracePt t="5932" x="676275" y="2465388"/>
          <p14:tracePt t="5940" x="701675" y="2527300"/>
          <p14:tracePt t="5950" x="725488" y="2578100"/>
          <p14:tracePt t="5955" x="776288" y="2627313"/>
          <p14:tracePt t="5966" x="801688" y="2652713"/>
          <p14:tracePt t="5972" x="838200" y="2703513"/>
          <p14:tracePt t="5980" x="863600" y="2728913"/>
          <p14:tracePt t="5987" x="901700" y="2765425"/>
          <p14:tracePt t="5995" x="925513" y="2803525"/>
          <p14:tracePt t="6003" x="938213" y="2816225"/>
          <p14:tracePt t="6011" x="989013" y="2852738"/>
          <p14:tracePt t="6019" x="1027113" y="2903538"/>
          <p14:tracePt t="6027" x="1050925" y="2916238"/>
          <p14:tracePt t="6035" x="1089025" y="2965450"/>
          <p14:tracePt t="6043" x="1114425" y="2978150"/>
          <p14:tracePt t="6052" x="1139825" y="3016250"/>
          <p14:tracePt t="6059" x="1176338" y="3028950"/>
          <p14:tracePt t="6068" x="1201738" y="3054350"/>
          <p14:tracePt t="6075" x="1227138" y="3078163"/>
          <p14:tracePt t="6084" x="1239838" y="3090863"/>
          <p14:tracePt t="6091" x="1263650" y="3116263"/>
          <p14:tracePt t="6100" x="1276350" y="3116263"/>
          <p14:tracePt t="6107" x="1314450" y="3141663"/>
          <p14:tracePt t="6115" x="1339850" y="3154363"/>
          <p14:tracePt t="6123" x="1363663" y="3165475"/>
          <p14:tracePt t="6132" x="1401763" y="3165475"/>
          <p14:tracePt t="6139" x="1427163" y="3165475"/>
          <p14:tracePt t="6148" x="1476375" y="3190875"/>
          <p14:tracePt t="6155" x="1501775" y="3190875"/>
          <p14:tracePt t="6165" x="1552575" y="3190875"/>
          <p14:tracePt t="6171" x="1614488" y="3190875"/>
          <p14:tracePt t="6179" x="1652588" y="3190875"/>
          <p14:tracePt t="6203" x="1765300" y="3190875"/>
          <p14:tracePt t="6211" x="1865313" y="3190875"/>
          <p14:tracePt t="6219" x="2052638" y="3165475"/>
          <p14:tracePt t="6228" x="2278063" y="3128963"/>
          <p14:tracePt t="6236" x="2565400" y="3090863"/>
          <p14:tracePt t="6243" x="2879725" y="3090863"/>
          <p14:tracePt t="6251" x="3192463" y="3078163"/>
          <p14:tracePt t="6260" x="3605213" y="3078163"/>
          <p14:tracePt t="6267" x="4056063" y="3028950"/>
          <p14:tracePt t="6275" x="4468813" y="3016250"/>
          <p14:tracePt t="6283" x="4956175" y="2990850"/>
          <p14:tracePt t="6292" x="5394325" y="2990850"/>
          <p14:tracePt t="6299" x="5783263" y="2928938"/>
          <p14:tracePt t="6307" x="6134100" y="2903538"/>
          <p14:tracePt t="6315" x="6383338" y="2890838"/>
          <p14:tracePt t="6324" x="6646863" y="2840038"/>
          <p14:tracePt t="6332" x="6834188" y="2840038"/>
          <p14:tracePt t="6340" x="6997700" y="2816225"/>
          <p14:tracePt t="6348" x="7159625" y="2816225"/>
          <p14:tracePt t="6355" x="7310438" y="2816225"/>
          <p14:tracePt t="6365" x="7410450" y="2803525"/>
          <p14:tracePt t="6371" x="7497763" y="2778125"/>
          <p14:tracePt t="6381" x="7610475" y="2752725"/>
          <p14:tracePt t="6387" x="7697788" y="2752725"/>
          <p14:tracePt t="6395" x="7748588" y="2740025"/>
          <p14:tracePt t="6403" x="7835900" y="2716213"/>
          <p14:tracePt t="6411" x="7923213" y="2716213"/>
          <p14:tracePt t="6420" x="7986713" y="2703513"/>
          <p14:tracePt t="6427" x="8061325" y="2690813"/>
          <p14:tracePt t="6435" x="8161338" y="2690813"/>
          <p14:tracePt t="6443" x="8212138" y="2678113"/>
          <p14:tracePt t="6452" x="8261350" y="2678113"/>
          <p14:tracePt t="6460" x="8299450" y="2652713"/>
          <p14:tracePt t="6467" x="8324850" y="2652713"/>
          <p14:tracePt t="6492" x="8335963" y="2652713"/>
          <p14:tracePt t="6515" x="8348663" y="2640013"/>
          <p14:tracePt t="6523" x="8348663" y="2616200"/>
          <p14:tracePt t="6532" x="8348663" y="2565400"/>
          <p14:tracePt t="6539" x="8348663" y="2527300"/>
          <p14:tracePt t="6548" x="8348663" y="2465388"/>
          <p14:tracePt t="6555" x="8348663" y="2403475"/>
          <p14:tracePt t="6565" x="8348663" y="2290763"/>
          <p14:tracePt t="6571" x="8348663" y="2152650"/>
          <p14:tracePt t="6581" x="8348663" y="2052638"/>
          <p14:tracePt t="6588" x="8348663" y="1952625"/>
          <p14:tracePt t="6595" x="8348663" y="1852613"/>
          <p14:tracePt t="6603" x="8348663" y="1765300"/>
          <p14:tracePt t="6611" x="8348663" y="1663700"/>
          <p14:tracePt t="6619" x="8348663" y="1601788"/>
          <p14:tracePt t="6627" x="8348663" y="1514475"/>
          <p14:tracePt t="6635" x="8348663" y="1463675"/>
          <p14:tracePt t="6643" x="8348663" y="1427163"/>
          <p14:tracePt t="6651" x="8335963" y="1376363"/>
          <p14:tracePt t="6659" x="8324850" y="1314450"/>
          <p14:tracePt t="6667" x="8312150" y="1289050"/>
          <p14:tracePt t="6675" x="8286750" y="1238250"/>
          <p14:tracePt t="6684" x="8286750" y="1214438"/>
          <p14:tracePt t="6691" x="8286750" y="1176338"/>
          <p14:tracePt t="6699" x="8261350" y="1163638"/>
          <p14:tracePt t="6707" x="8261350" y="1150938"/>
          <p14:tracePt t="6723" x="8235950" y="1138238"/>
          <p14:tracePt t="6739" x="8223250" y="1125538"/>
          <p14:tracePt t="6748" x="8212138" y="1125538"/>
          <p14:tracePt t="6755" x="8174038" y="1125538"/>
          <p14:tracePt t="6765" x="8161338" y="1114425"/>
          <p14:tracePt t="6771" x="8110538" y="1114425"/>
          <p14:tracePt t="6781" x="8061325" y="1114425"/>
          <p14:tracePt t="6787" x="7974013" y="1114425"/>
          <p14:tracePt t="6795" x="7874000" y="1114425"/>
          <p14:tracePt t="6803" x="7761288" y="1114425"/>
          <p14:tracePt t="6811" x="7623175" y="1114425"/>
          <p14:tracePt t="6819" x="7423150" y="1114425"/>
          <p14:tracePt t="6827" x="7146925" y="1114425"/>
          <p14:tracePt t="6835" x="6772275" y="1114425"/>
          <p14:tracePt t="6843" x="6259513" y="1076325"/>
          <p14:tracePt t="6851" x="5745163" y="1076325"/>
          <p14:tracePt t="6859" x="5157788" y="1001713"/>
          <p14:tracePt t="6867" x="4556125" y="901700"/>
          <p14:tracePt t="6875" x="3892550" y="776288"/>
          <p14:tracePt t="6883" x="3192463" y="676275"/>
          <p14:tracePt t="6891" x="2603500" y="588963"/>
          <p14:tracePt t="6899" x="2052638" y="538163"/>
          <p14:tracePt t="6907" x="1514475" y="450850"/>
          <p14:tracePt t="6915" x="1127125" y="412750"/>
          <p14:tracePt t="6923" x="863600" y="350838"/>
          <p14:tracePt t="6932" x="638175" y="325438"/>
          <p14:tracePt t="6949" x="376238" y="274638"/>
          <p14:tracePt t="6955" x="300038" y="274638"/>
          <p14:tracePt t="6964" x="263525" y="274638"/>
          <p14:tracePt t="7075" x="263525" y="287338"/>
          <p14:tracePt t="7083" x="263525" y="312738"/>
          <p14:tracePt t="7091" x="263525" y="325438"/>
          <p14:tracePt t="7099" x="263525" y="350838"/>
          <p14:tracePt t="7107" x="263525" y="387350"/>
          <p14:tracePt t="7115" x="274638" y="425450"/>
          <p14:tracePt t="7123" x="287338" y="450850"/>
          <p14:tracePt t="7132" x="300038" y="476250"/>
          <p14:tracePt t="7139" x="325438" y="512763"/>
          <p14:tracePt t="7148" x="338138" y="525463"/>
          <p14:tracePt t="7155" x="387350" y="588963"/>
          <p14:tracePt t="7164" x="400050" y="625475"/>
          <p14:tracePt t="7171" x="438150" y="676275"/>
          <p14:tracePt t="7181" x="476250" y="750888"/>
          <p14:tracePt t="7187" x="512763" y="825500"/>
          <p14:tracePt t="7197" x="563563" y="901700"/>
          <p14:tracePt t="7203" x="600075" y="989013"/>
          <p14:tracePt t="7211" x="625475" y="1063625"/>
          <p14:tracePt t="7219" x="663575" y="1163638"/>
          <p14:tracePt t="7228" x="688975" y="1250950"/>
          <p14:tracePt t="7235" x="701675" y="1339850"/>
          <p14:tracePt t="7243" x="738188" y="1414463"/>
          <p14:tracePt t="7251" x="738188" y="1476375"/>
          <p14:tracePt t="7259" x="750888" y="1552575"/>
          <p14:tracePt t="7267" x="750888" y="1601788"/>
          <p14:tracePt t="7275" x="750888" y="1652588"/>
          <p14:tracePt t="7283" x="750888" y="1689100"/>
          <p14:tracePt t="7291" x="750888" y="1714500"/>
          <p14:tracePt t="7299" x="750888" y="1739900"/>
          <p14:tracePt t="7307" x="738188" y="1801813"/>
          <p14:tracePt t="7315" x="738188" y="1827213"/>
          <p14:tracePt t="7323" x="725488" y="1839913"/>
          <p14:tracePt t="7332" x="712788" y="1865313"/>
          <p14:tracePt t="7339" x="701675" y="1876425"/>
          <p14:tracePt t="7355" x="676275" y="1889125"/>
          <p14:tracePt t="7364" x="676275" y="1914525"/>
          <p14:tracePt t="7371" x="663575" y="1914525"/>
          <p14:tracePt t="7380" x="663575" y="1927225"/>
          <p14:tracePt t="7403" x="650875" y="1927225"/>
          <p14:tracePt t="7475" x="638175" y="1939925"/>
          <p14:tracePt t="7483" x="638175" y="1952625"/>
          <p14:tracePt t="7499" x="638175" y="1978025"/>
          <p14:tracePt t="7508" x="638175" y="2014538"/>
          <p14:tracePt t="7516" x="638175" y="2052638"/>
          <p14:tracePt t="7523" x="638175" y="2089150"/>
          <p14:tracePt t="7532" x="638175" y="2152650"/>
          <p14:tracePt t="7539" x="638175" y="2201863"/>
          <p14:tracePt t="7547" x="638175" y="2252663"/>
          <p14:tracePt t="7555" x="638175" y="2352675"/>
          <p14:tracePt t="7564" x="663575" y="2378075"/>
          <p14:tracePt t="7572" x="676275" y="2490788"/>
          <p14:tracePt t="7581" x="725488" y="2540000"/>
          <p14:tracePt t="7588" x="750888" y="2616200"/>
          <p14:tracePt t="7597" x="788988" y="2678113"/>
          <p14:tracePt t="7604" x="801688" y="2728913"/>
          <p14:tracePt t="7611" x="825500" y="2790825"/>
          <p14:tracePt t="7620" x="838200" y="2878138"/>
          <p14:tracePt t="7627" x="838200" y="2916238"/>
          <p14:tracePt t="7635" x="850900" y="2978150"/>
          <p14:tracePt t="7643" x="850900" y="3041650"/>
          <p14:tracePt t="7651" x="850900" y="3065463"/>
          <p14:tracePt t="7659" x="850900" y="3116263"/>
          <p14:tracePt t="7667" x="850900" y="3154363"/>
          <p14:tracePt t="7707" x="850900" y="3165475"/>
          <p14:tracePt t="7771" x="850900" y="3190875"/>
          <p14:tracePt t="7780" x="850900" y="3216275"/>
          <p14:tracePt t="7787" x="850900" y="3254375"/>
          <p14:tracePt t="7795" x="850900" y="3316288"/>
          <p14:tracePt t="7803" x="850900" y="3378200"/>
          <p14:tracePt t="7813" x="850900" y="3454400"/>
          <p14:tracePt t="7819" x="850900" y="3516313"/>
          <p14:tracePt t="7828" x="850900" y="3579813"/>
          <p14:tracePt t="7835" x="850900" y="3667125"/>
          <p14:tracePt t="7844" x="850900" y="3754438"/>
          <p14:tracePt t="7851" x="850900" y="3854450"/>
          <p14:tracePt t="7859" x="850900" y="3954463"/>
          <p14:tracePt t="7867" x="850900" y="4054475"/>
          <p14:tracePt t="7875" x="838200" y="4179888"/>
          <p14:tracePt t="7884" x="814388" y="4267200"/>
          <p14:tracePt t="7892" x="814388" y="4392613"/>
          <p14:tracePt t="7900" x="814388" y="4492625"/>
          <p14:tracePt t="7907" x="814388" y="4579938"/>
          <p14:tracePt t="7915" x="814388" y="4643438"/>
          <p14:tracePt t="7924" x="825500" y="4730750"/>
          <p14:tracePt t="7931" x="825500" y="4768850"/>
          <p14:tracePt t="7948" x="825500" y="4805363"/>
          <p14:tracePt t="7955" x="825500" y="4818063"/>
          <p14:tracePt t="8027" x="838200" y="4830763"/>
          <p14:tracePt t="8036" x="850900" y="4830763"/>
          <p14:tracePt t="8044" x="876300" y="4768850"/>
          <p14:tracePt t="8051" x="889000" y="4756150"/>
          <p14:tracePt t="8059" x="889000" y="4743450"/>
          <p14:tracePt t="8067" x="914400" y="4705350"/>
          <p14:tracePt t="8075" x="914400" y="4692650"/>
          <p14:tracePt t="8083" x="925513" y="4667250"/>
          <p14:tracePt t="8092" x="938213" y="4643438"/>
          <p14:tracePt t="8099" x="938213" y="4618038"/>
          <p14:tracePt t="8107" x="938213" y="4592638"/>
          <p14:tracePt t="8115" x="938213" y="4554538"/>
          <p14:tracePt t="8123" x="963613" y="4518025"/>
          <p14:tracePt t="8131" x="976313" y="4479925"/>
          <p14:tracePt t="8139" x="976313" y="4454525"/>
          <p14:tracePt t="8148" x="976313" y="4418013"/>
          <p14:tracePt t="8156" x="976313" y="4379913"/>
          <p14:tracePt t="8164" x="976313" y="4341813"/>
          <p14:tracePt t="8171" x="976313" y="4318000"/>
          <p14:tracePt t="8180" x="976313" y="4279900"/>
          <p14:tracePt t="8187" x="950913" y="4230688"/>
          <p14:tracePt t="8197" x="950913" y="4205288"/>
          <p14:tracePt t="8203" x="925513" y="4179888"/>
          <p14:tracePt t="8213" x="925513" y="4167188"/>
          <p14:tracePt t="8219" x="925513" y="4154488"/>
          <p14:tracePt t="8235" x="925513" y="4141788"/>
          <p14:tracePt t="8427" x="925513" y="4129088"/>
          <p14:tracePt t="8435" x="925513" y="4117975"/>
          <p14:tracePt t="8443" x="925513" y="4105275"/>
          <p14:tracePt t="8451" x="938213" y="4105275"/>
          <p14:tracePt t="8459" x="963613" y="4092575"/>
          <p14:tracePt t="8468" x="1014413" y="4092575"/>
          <p14:tracePt t="8475" x="1050925" y="4079875"/>
          <p14:tracePt t="8483" x="1101725" y="4079875"/>
          <p14:tracePt t="8491" x="1163638" y="4079875"/>
          <p14:tracePt t="8499" x="1214438" y="4079875"/>
          <p14:tracePt t="8507" x="1289050" y="4079875"/>
          <p14:tracePt t="8515" x="1389063" y="4079875"/>
          <p14:tracePt t="8523" x="1452563" y="4079875"/>
          <p14:tracePt t="8531" x="1527175" y="4079875"/>
          <p14:tracePt t="8539" x="1589088" y="4079875"/>
          <p14:tracePt t="8547" x="1652588" y="4079875"/>
          <p14:tracePt t="8555" x="1714500" y="4079875"/>
          <p14:tracePt t="8563" x="1752600" y="4079875"/>
          <p14:tracePt t="8571" x="1790700" y="4079875"/>
          <p14:tracePt t="8580" x="1839913" y="4079875"/>
          <p14:tracePt t="8587" x="1865313" y="4079875"/>
          <p14:tracePt t="8603" x="1878013" y="4079875"/>
          <p14:tracePt t="8612" x="1890713" y="4079875"/>
          <p14:tracePt t="8619" x="1903413" y="4079875"/>
          <p14:tracePt t="8747" x="1890713" y="4079875"/>
          <p14:tracePt t="8755" x="1878013" y="4079875"/>
          <p14:tracePt t="8763" x="1839913" y="4079875"/>
          <p14:tracePt t="8771" x="1801813" y="4079875"/>
          <p14:tracePt t="8780" x="1765300" y="4079875"/>
          <p14:tracePt t="8787" x="1739900" y="4079875"/>
          <p14:tracePt t="8795" x="1701800" y="4079875"/>
          <p14:tracePt t="8803" x="1677988" y="4079875"/>
          <p14:tracePt t="8812" x="1652588" y="4079875"/>
          <p14:tracePt t="8819" x="1614488" y="4079875"/>
          <p14:tracePt t="8829" x="1589088" y="4079875"/>
          <p14:tracePt t="8835" x="1565275" y="4079875"/>
          <p14:tracePt t="8845" x="1539875" y="4079875"/>
          <p14:tracePt t="8851" x="1514475" y="4079875"/>
          <p14:tracePt t="8907" x="1501775" y="4079875"/>
          <p14:tracePt t="8923" x="1501775" y="4067175"/>
          <p14:tracePt t="8939" x="1501775" y="4041775"/>
          <p14:tracePt t="8947" x="1552575" y="4041775"/>
          <p14:tracePt t="8955" x="1589088" y="4029075"/>
          <p14:tracePt t="8963" x="1665288" y="4029075"/>
          <p14:tracePt t="8971" x="1727200" y="4017963"/>
          <p14:tracePt t="8980" x="1801813" y="4017963"/>
          <p14:tracePt t="8987" x="1865313" y="4005263"/>
          <p14:tracePt t="8996" x="1965325" y="3992563"/>
          <p14:tracePt t="9003" x="2090738" y="3992563"/>
          <p14:tracePt t="9012" x="2190750" y="3992563"/>
          <p14:tracePt t="9019" x="2290763" y="3992563"/>
          <p14:tracePt t="9028" x="2352675" y="3992563"/>
          <p14:tracePt t="9035" x="2428875" y="3992563"/>
          <p14:tracePt t="9045" x="2465388" y="3992563"/>
          <p14:tracePt t="9051" x="2503488" y="3992563"/>
          <p14:tracePt t="9060" x="2541588" y="3992563"/>
          <p14:tracePt t="9075" x="2554288" y="3992563"/>
          <p14:tracePt t="9131" x="2541588" y="3992563"/>
          <p14:tracePt t="9139" x="2503488" y="3992563"/>
          <p14:tracePt t="9147" x="2441575" y="3967163"/>
          <p14:tracePt t="9155" x="2390775" y="3954463"/>
          <p14:tracePt t="9163" x="2352675" y="3954463"/>
          <p14:tracePt t="9171" x="2316163" y="3954463"/>
          <p14:tracePt t="9179" x="2252663" y="3929063"/>
          <p14:tracePt t="9187" x="2190750" y="3916363"/>
          <p14:tracePt t="9196" x="2139950" y="3892550"/>
          <p14:tracePt t="9203" x="2065338" y="3854450"/>
          <p14:tracePt t="9212" x="2027238" y="3816350"/>
          <p14:tracePt t="9219" x="1978025" y="3792538"/>
          <p14:tracePt t="9228" x="1914525" y="3754438"/>
          <p14:tracePt t="9235" x="1903413" y="3729038"/>
          <p14:tracePt t="9245" x="1878013" y="3716338"/>
          <p14:tracePt t="9251" x="1827213" y="3667125"/>
          <p14:tracePt t="9267" x="1801813" y="3641725"/>
          <p14:tracePt t="9283" x="1801813" y="3629025"/>
          <p14:tracePt t="9291" x="1801813" y="3603625"/>
          <p14:tracePt t="9307" x="1801813" y="3590925"/>
          <p14:tracePt t="9315" x="1801813" y="3579813"/>
          <p14:tracePt t="9331" x="1801813" y="3554413"/>
          <p14:tracePt t="9347" x="1827213" y="3554413"/>
          <p14:tracePt t="9356" x="1839913" y="3529013"/>
          <p14:tracePt t="9363" x="1852613" y="3529013"/>
          <p14:tracePt t="9371" x="1890713" y="3516313"/>
          <p14:tracePt t="9380" x="1903413" y="3516313"/>
          <p14:tracePt t="9387" x="1939925" y="3516313"/>
          <p14:tracePt t="9396" x="1990725" y="3516313"/>
          <p14:tracePt t="9403" x="2039938" y="3516313"/>
          <p14:tracePt t="9412" x="2103438" y="3516313"/>
          <p14:tracePt t="9419" x="2178050" y="3516313"/>
          <p14:tracePt t="9428" x="2239963" y="3516313"/>
          <p14:tracePt t="9435" x="2303463" y="3516313"/>
          <p14:tracePt t="9445" x="2352675" y="3516313"/>
          <p14:tracePt t="9451" x="2378075" y="3516313"/>
          <p14:tracePt t="9461" x="2416175" y="3516313"/>
          <p14:tracePt t="9467" x="2452688" y="3529013"/>
          <p14:tracePt t="9475" x="2465388" y="3541713"/>
          <p14:tracePt t="9483" x="2478088" y="3541713"/>
          <p14:tracePt t="9571" x="2465388" y="3567113"/>
          <p14:tracePt t="9587" x="2441575" y="3567113"/>
          <p14:tracePt t="9595" x="2416175" y="3567113"/>
          <p14:tracePt t="9603" x="2378075" y="3567113"/>
          <p14:tracePt t="9612" x="2328863" y="3567113"/>
          <p14:tracePt t="9619" x="2252663" y="3567113"/>
          <p14:tracePt t="9628" x="2165350" y="3567113"/>
          <p14:tracePt t="9635" x="2103438" y="3579813"/>
          <p14:tracePt t="9644" x="2003425" y="3590925"/>
          <p14:tracePt t="9651" x="1890713" y="3603625"/>
          <p14:tracePt t="9661" x="1839913" y="3603625"/>
          <p14:tracePt t="9667" x="1778000" y="3616325"/>
          <p14:tracePt t="9675" x="1689100" y="3629025"/>
          <p14:tracePt t="9683" x="1614488" y="3654425"/>
          <p14:tracePt t="9691" x="1539875" y="3679825"/>
          <p14:tracePt t="9699" x="1489075" y="3703638"/>
          <p14:tracePt t="9707" x="1414463" y="3716338"/>
          <p14:tracePt t="9716" x="1352550" y="3754438"/>
          <p14:tracePt t="9723" x="1314450" y="3779838"/>
          <p14:tracePt t="9731" x="1301750" y="3792538"/>
          <p14:tracePt t="9739" x="1276350" y="3803650"/>
          <p14:tracePt t="9747" x="1252538" y="3841750"/>
          <p14:tracePt t="9755" x="1227138" y="3867150"/>
          <p14:tracePt t="9771" x="1227138" y="3892550"/>
          <p14:tracePt t="9779" x="1227138" y="3916363"/>
          <p14:tracePt t="9787" x="1214438" y="3916363"/>
          <p14:tracePt t="9796" x="1214438" y="3929063"/>
          <p14:tracePt t="9812" x="1214438" y="3941763"/>
          <p14:tracePt t="9819" x="1214438" y="3954463"/>
          <p14:tracePt t="9828" x="1214438" y="3967163"/>
          <p14:tracePt t="9835" x="1227138" y="3979863"/>
          <p14:tracePt t="9844" x="1239838" y="3992563"/>
          <p14:tracePt t="9851" x="1263650" y="4017963"/>
          <p14:tracePt t="9861" x="1289050" y="4041775"/>
          <p14:tracePt t="9867" x="1301750" y="4054475"/>
          <p14:tracePt t="9876" x="1352550" y="4079875"/>
          <p14:tracePt t="9883" x="1401763" y="4105275"/>
          <p14:tracePt t="9892" x="1439863" y="4129088"/>
          <p14:tracePt t="9899" x="1501775" y="4167188"/>
          <p14:tracePt t="9907" x="1539875" y="4179888"/>
          <p14:tracePt t="9915" x="1601788" y="4192588"/>
          <p14:tracePt t="9923" x="1714500" y="4230688"/>
          <p14:tracePt t="9931" x="1801813" y="4241800"/>
          <p14:tracePt t="9946" x="1878013" y="4241800"/>
          <p14:tracePt t="9948" x="1965325" y="4254500"/>
          <p14:tracePt t="9955" x="2052638" y="4267200"/>
          <p14:tracePt t="9964" x="2139950" y="4279900"/>
          <p14:tracePt t="9972" x="2216150" y="4292600"/>
          <p14:tracePt t="9980" x="2278063" y="4292600"/>
          <p14:tracePt t="9987" x="2352675" y="4292600"/>
          <p14:tracePt t="9995" x="2416175" y="4292600"/>
          <p14:tracePt t="10003" x="2465388" y="4292600"/>
          <p14:tracePt t="10011" x="2516188" y="4292600"/>
          <p14:tracePt t="10019" x="2541588" y="4292600"/>
          <p14:tracePt t="10027" x="2578100" y="4292600"/>
          <p14:tracePt t="10035" x="2590800" y="4292600"/>
          <p14:tracePt t="10044" x="2616200" y="4292600"/>
          <p14:tracePt t="10051" x="2628900" y="4292600"/>
          <p14:tracePt t="10060" x="2667000" y="4279900"/>
          <p14:tracePt t="10067" x="2678113" y="4279900"/>
          <p14:tracePt t="10077" x="2690813" y="4279900"/>
          <p14:tracePt t="10083" x="2716213" y="4267200"/>
          <p14:tracePt t="10091" x="2728913" y="4254500"/>
          <p14:tracePt t="10099" x="2754313" y="4241800"/>
          <p14:tracePt t="10115" x="2767013" y="4230688"/>
          <p14:tracePt t="10123" x="2778125" y="4230688"/>
          <p14:tracePt t="10131" x="2790825" y="4230688"/>
          <p14:tracePt t="10139" x="2803525" y="4230688"/>
          <p14:tracePt t="10155" x="2841625" y="4217988"/>
          <p14:tracePt t="10163" x="2841625" y="4205288"/>
          <p14:tracePt t="10171" x="2854325" y="4205288"/>
          <p14:tracePt t="10180" x="2879725" y="4205288"/>
          <p14:tracePt t="10195" x="2903538" y="4192588"/>
          <p14:tracePt t="10203" x="2916238" y="4192588"/>
          <p14:tracePt t="10212" x="2941638" y="4192588"/>
          <p14:tracePt t="10219" x="2954338" y="4179888"/>
          <p14:tracePt t="10228" x="2967038" y="4179888"/>
          <p14:tracePt t="10235" x="3003550" y="4179888"/>
          <p14:tracePt t="10244" x="3041650" y="4179888"/>
          <p14:tracePt t="10260" x="3067050" y="4179888"/>
          <p14:tracePt t="10267" x="3079750" y="4179888"/>
          <p14:tracePt t="10283" x="3092450" y="4179888"/>
          <p14:tracePt t="10292" x="3103563" y="4167188"/>
          <p14:tracePt t="10307" x="3116263" y="4167188"/>
          <p14:tracePt t="10315" x="3116263" y="4154488"/>
          <p14:tracePt t="10331" x="3141663" y="4141788"/>
          <p14:tracePt t="10339" x="3167063" y="4129088"/>
          <p14:tracePt t="10347" x="3167063" y="4117975"/>
          <p14:tracePt t="10356" x="3179763" y="4092575"/>
          <p14:tracePt t="10363" x="3205163" y="4067175"/>
          <p14:tracePt t="10371" x="3216275" y="4029075"/>
          <p14:tracePt t="10379" x="3228975" y="4017963"/>
          <p14:tracePt t="10387" x="3241675" y="3979863"/>
          <p14:tracePt t="10396" x="3254375" y="3941763"/>
          <p14:tracePt t="10403" x="3267075" y="3916363"/>
          <p14:tracePt t="10412" x="3267075" y="3879850"/>
          <p14:tracePt t="10419" x="3267075" y="3854450"/>
          <p14:tracePt t="10428" x="3267075" y="3841750"/>
          <p14:tracePt t="10435" x="3267075" y="3816350"/>
          <p14:tracePt t="10444" x="3267075" y="3792538"/>
          <p14:tracePt t="10451" x="3267075" y="3767138"/>
          <p14:tracePt t="10460" x="3254375" y="3754438"/>
          <p14:tracePt t="10467" x="3241675" y="3729038"/>
          <p14:tracePt t="10477" x="3205163" y="3703638"/>
          <p14:tracePt t="10484" x="3167063" y="3692525"/>
          <p14:tracePt t="10493" x="3103563" y="3679825"/>
          <p14:tracePt t="10499" x="3067050" y="3667125"/>
          <p14:tracePt t="10507" x="3016250" y="3654425"/>
          <p14:tracePt t="10515" x="2941638" y="3641725"/>
          <p14:tracePt t="10523" x="2879725" y="3641725"/>
          <p14:tracePt t="10531" x="2803525" y="3629025"/>
          <p14:tracePt t="10539" x="2703513" y="3629025"/>
          <p14:tracePt t="10547" x="2641600" y="3629025"/>
          <p14:tracePt t="10555" x="2541588" y="3629025"/>
          <p14:tracePt t="10563" x="2465388" y="3629025"/>
          <p14:tracePt t="10571" x="2403475" y="3629025"/>
          <p14:tracePt t="10579" x="2328863" y="3629025"/>
          <p14:tracePt t="10587" x="2252663" y="3629025"/>
          <p14:tracePt t="10596" x="2178050" y="3629025"/>
          <p14:tracePt t="10603" x="2103438" y="3641725"/>
          <p14:tracePt t="10612" x="2052638" y="3667125"/>
          <p14:tracePt t="10619" x="1978025" y="3692525"/>
          <p14:tracePt t="10628" x="1890713" y="3729038"/>
          <p14:tracePt t="10636" x="1814513" y="3754438"/>
          <p14:tracePt t="10643" x="1765300" y="3779838"/>
          <p14:tracePt t="10652" x="1701800" y="3803650"/>
          <p14:tracePt t="10660" x="1689100" y="3829050"/>
          <p14:tracePt t="10668" x="1614488" y="3854450"/>
          <p14:tracePt t="10677" x="1589088" y="3879850"/>
          <p14:tracePt t="10684" x="1577975" y="3892550"/>
          <p14:tracePt t="10693" x="1552575" y="3916363"/>
          <p14:tracePt t="10700" x="1539875" y="3929063"/>
          <p14:tracePt t="10708" x="1539875" y="3941763"/>
          <p14:tracePt t="10716" x="1539875" y="3954463"/>
          <p14:tracePt t="10732" x="1539875" y="3967163"/>
          <p14:tracePt t="10739" x="1539875" y="3992563"/>
          <p14:tracePt t="10748" x="1539875" y="4005263"/>
          <p14:tracePt t="10755" x="1539875" y="4017963"/>
          <p14:tracePt t="10763" x="1539875" y="4029075"/>
          <p14:tracePt t="10771" x="1565275" y="4041775"/>
          <p14:tracePt t="10779" x="1589088" y="4054475"/>
          <p14:tracePt t="10787" x="1627188" y="4054475"/>
          <p14:tracePt t="10796" x="1652588" y="4054475"/>
          <p14:tracePt t="10803" x="1689100" y="4054475"/>
          <p14:tracePt t="10811" x="1727200" y="4067175"/>
          <p14:tracePt t="10819" x="1765300" y="4067175"/>
          <p14:tracePt t="10828" x="1790700" y="4067175"/>
          <p14:tracePt t="10835" x="1814513" y="4067175"/>
          <p14:tracePt t="10843" x="1852613" y="4067175"/>
          <p14:tracePt t="10851" x="1865313" y="4067175"/>
          <p14:tracePt t="10859" x="1878013" y="4067175"/>
          <p14:tracePt t="10883" x="1903413" y="4067175"/>
          <p14:tracePt t="10899" x="1903413" y="4041775"/>
          <p14:tracePt t="10907" x="1903413" y="4017963"/>
          <p14:tracePt t="10915" x="1903413" y="3992563"/>
          <p14:tracePt t="10923" x="1903413" y="3941763"/>
          <p14:tracePt t="10931" x="1865313" y="3905250"/>
          <p14:tracePt t="10939" x="1839913" y="3841750"/>
          <p14:tracePt t="10947" x="1814513" y="3816350"/>
          <p14:tracePt t="10955" x="1778000" y="3792538"/>
          <p14:tracePt t="10963" x="1727200" y="3729038"/>
          <p14:tracePt t="10971" x="1665288" y="3654425"/>
          <p14:tracePt t="10980" x="1639888" y="3603625"/>
          <p14:tracePt t="10987" x="1577975" y="3541713"/>
          <p14:tracePt t="10996" x="1552575" y="3516313"/>
          <p14:tracePt t="11003" x="1489075" y="3454400"/>
          <p14:tracePt t="11011" x="1439863" y="3429000"/>
          <p14:tracePt t="11019" x="1352550" y="3367088"/>
          <p14:tracePt t="11027" x="1301750" y="3354388"/>
          <p14:tracePt t="11035" x="1263650" y="3328988"/>
          <p14:tracePt t="11044" x="1227138" y="3303588"/>
          <p14:tracePt t="11051" x="1189038" y="3278188"/>
          <p14:tracePt t="11060" x="1163638" y="3267075"/>
          <p14:tracePt t="11067" x="1150938" y="3254375"/>
          <p14:tracePt t="11076" x="1114425" y="3228975"/>
          <p14:tracePt t="11291" x="1139825" y="3228975"/>
          <p14:tracePt t="11299" x="1189038" y="3228975"/>
          <p14:tracePt t="11308" x="1227138" y="3216275"/>
          <p14:tracePt t="11315" x="1276350" y="3216275"/>
          <p14:tracePt t="11323" x="1327150" y="3203575"/>
          <p14:tracePt t="11331" x="1352550" y="3178175"/>
          <p14:tracePt t="11339" x="1389063" y="3165475"/>
          <p14:tracePt t="11355" x="1414463" y="3141663"/>
          <p14:tracePt t="11371" x="1439863" y="3090863"/>
          <p14:tracePt t="11379" x="1439863" y="3041650"/>
          <p14:tracePt t="11387" x="1439863" y="2965450"/>
          <p14:tracePt t="11395" x="1439863" y="2878138"/>
          <p14:tracePt t="11403" x="1439863" y="2852738"/>
          <p14:tracePt t="11411" x="1439863" y="2803525"/>
          <p14:tracePt t="11419" x="1414463" y="2716213"/>
          <p14:tracePt t="11427" x="1389063" y="2603500"/>
          <p14:tracePt t="11435" x="1363663" y="2552700"/>
          <p14:tracePt t="11444" x="1339850" y="2478088"/>
          <p14:tracePt t="11451" x="1327150" y="2403475"/>
          <p14:tracePt t="11460" x="1301750" y="2352675"/>
          <p14:tracePt t="11467" x="1289050" y="2290763"/>
          <p14:tracePt t="11475" x="1276350" y="2265363"/>
          <p14:tracePt t="11483" x="1263650" y="2227263"/>
          <p14:tracePt t="11492" x="1252538" y="2227263"/>
          <p14:tracePt t="11499" x="1252538" y="2201863"/>
          <p14:tracePt t="11508" x="1239838" y="2190750"/>
          <p14:tracePt t="11515" x="1239838" y="2152650"/>
          <p14:tracePt t="11531" x="1214438" y="2127250"/>
          <p14:tracePt t="11539" x="1201738" y="2101850"/>
          <p14:tracePt t="11547" x="1201738" y="2065338"/>
          <p14:tracePt t="11555" x="1189038" y="2052638"/>
          <p14:tracePt t="11563" x="1176338" y="2001838"/>
          <p14:tracePt t="11572" x="1176338" y="1989138"/>
          <p14:tracePt t="11579" x="1176338" y="1952625"/>
          <p14:tracePt t="11587" x="1176338" y="1927225"/>
          <p14:tracePt t="11595" x="1176338" y="1889125"/>
          <p14:tracePt t="11603" x="1163638" y="1876425"/>
          <p14:tracePt t="11611" x="1150938" y="1839913"/>
          <p14:tracePt t="11619" x="1139825" y="1827213"/>
          <p14:tracePt t="11628" x="1139825" y="1789113"/>
          <p14:tracePt t="11635" x="1139825" y="1776413"/>
          <p14:tracePt t="11643" x="1139825" y="1765300"/>
          <p14:tracePt t="11651" x="1139825" y="1752600"/>
          <p14:tracePt t="11659" x="1139825" y="1739900"/>
          <p14:tracePt t="11667" x="1139825" y="1727200"/>
          <p14:tracePt t="11676" x="1139825" y="1701800"/>
          <p14:tracePt t="11692" x="1139825" y="1689100"/>
          <p14:tracePt t="11699" x="1139825" y="1676400"/>
          <p14:tracePt t="11724" x="1139825" y="1663700"/>
          <p14:tracePt t="11747" x="1150938" y="1663700"/>
          <p14:tracePt t="11755" x="1150938" y="1652588"/>
          <p14:tracePt t="11779" x="1163638" y="1652588"/>
          <p14:tracePt t="11787" x="1189038" y="1652588"/>
          <p14:tracePt t="11795" x="1201738" y="1652588"/>
          <p14:tracePt t="11803" x="1214438" y="1652588"/>
          <p14:tracePt t="11811" x="1239838" y="1652588"/>
          <p14:tracePt t="11827" x="1263650" y="1652588"/>
          <p14:tracePt t="11835" x="1276350" y="1652588"/>
          <p14:tracePt t="11844" x="1289050" y="1652588"/>
          <p14:tracePt t="11851" x="1301750" y="1652588"/>
          <p14:tracePt t="11860" x="1314450" y="1652588"/>
          <p14:tracePt t="11876" x="1327150" y="1652588"/>
          <p14:tracePt t="11891" x="1339850" y="1652588"/>
          <p14:tracePt t="11908" x="1352550" y="1663700"/>
          <p14:tracePt t="11925" x="1352550" y="1676400"/>
          <p14:tracePt t="11931" x="1363663" y="1689100"/>
          <p14:tracePt t="11940" x="1363663" y="1701800"/>
          <p14:tracePt t="11960" x="1363663" y="1714500"/>
          <p14:tracePt t="11963" x="1363663" y="1739900"/>
          <p14:tracePt t="11971" x="1363663" y="1752600"/>
          <p14:tracePt t="11979" x="1363663" y="1776413"/>
          <p14:tracePt t="11987" x="1363663" y="1789113"/>
          <p14:tracePt t="11995" x="1363663" y="1814513"/>
          <p14:tracePt t="12003" x="1363663" y="1839913"/>
          <p14:tracePt t="12011" x="1363663" y="1865313"/>
          <p14:tracePt t="12019" x="1363663" y="1889125"/>
          <p14:tracePt t="12027" x="1363663" y="1914525"/>
          <p14:tracePt t="12035" x="1363663" y="1939925"/>
          <p14:tracePt t="12043" x="1363663" y="1978025"/>
          <p14:tracePt t="12051" x="1363663" y="2014538"/>
          <p14:tracePt t="12059" x="1363663" y="2065338"/>
          <p14:tracePt t="12067" x="1352550" y="2127250"/>
          <p14:tracePt t="12076" x="1352550" y="2190750"/>
          <p14:tracePt t="12083" x="1339850" y="2278063"/>
          <p14:tracePt t="12091" x="1327150" y="2339975"/>
          <p14:tracePt t="12099" x="1327150" y="2390775"/>
          <p14:tracePt t="12108" x="1314450" y="2439988"/>
          <p14:tracePt t="12115" x="1289050" y="2527300"/>
          <p14:tracePt t="12124" x="1289050" y="2565400"/>
          <p14:tracePt t="12131" x="1276350" y="2616200"/>
          <p14:tracePt t="12141" x="1276350" y="2665413"/>
          <p14:tracePt t="12147" x="1263650" y="2740025"/>
          <p14:tracePt t="12155" x="1263650" y="2790825"/>
          <p14:tracePt t="12163" x="1263650" y="2852738"/>
          <p14:tracePt t="12171" x="1263650" y="2928938"/>
          <p14:tracePt t="12179" x="1263650" y="2978150"/>
          <p14:tracePt t="12187" x="1276350" y="3054350"/>
          <p14:tracePt t="12195" x="1301750" y="3141663"/>
          <p14:tracePt t="12203" x="1339850" y="3190875"/>
          <p14:tracePt t="12211" x="1363663" y="3267075"/>
          <p14:tracePt t="12219" x="1414463" y="3390900"/>
          <p14:tracePt t="12227" x="1476375" y="3503613"/>
          <p14:tracePt t="12235" x="1514475" y="3567113"/>
          <p14:tracePt t="12243" x="1552575" y="3629025"/>
          <p14:tracePt t="12251" x="1627188" y="3703638"/>
          <p14:tracePt t="12259" x="1677988" y="3767138"/>
          <p14:tracePt t="12267" x="1765300" y="3841750"/>
          <p14:tracePt t="12275" x="1839913" y="3916363"/>
          <p14:tracePt t="12283" x="1903413" y="3954463"/>
          <p14:tracePt t="12291" x="1952625" y="4017963"/>
          <p14:tracePt t="12299" x="2052638" y="4092575"/>
          <p14:tracePt t="12308" x="2127250" y="4117975"/>
          <p14:tracePt t="12315" x="2228850" y="4167188"/>
          <p14:tracePt t="12324" x="2303463" y="4205288"/>
          <p14:tracePt t="12331" x="2428875" y="4230688"/>
          <p14:tracePt t="12341" x="2516188" y="4254500"/>
          <p14:tracePt t="12347" x="2565400" y="4279900"/>
          <p14:tracePt t="12356" x="2667000" y="4292600"/>
          <p14:tracePt t="12363" x="2754313" y="4305300"/>
          <p14:tracePt t="12371" x="2841625" y="4330700"/>
          <p14:tracePt t="12379" x="2941638" y="4341813"/>
          <p14:tracePt t="12387" x="3041650" y="4341813"/>
          <p14:tracePt t="12395" x="3128963" y="4341813"/>
          <p14:tracePt t="12403" x="3228975" y="4341813"/>
          <p14:tracePt t="12411" x="3317875" y="4341813"/>
          <p14:tracePt t="12419" x="3367088" y="4341813"/>
          <p14:tracePt t="12427" x="3467100" y="4341813"/>
          <p14:tracePt t="12435" x="3517900" y="4341813"/>
          <p14:tracePt t="12443" x="3567113" y="4341813"/>
          <p14:tracePt t="12451" x="3617913" y="4341813"/>
          <p14:tracePt t="12459" x="3667125" y="4341813"/>
          <p14:tracePt t="12467" x="3730625" y="4341813"/>
          <p14:tracePt t="12475" x="3779838" y="4341813"/>
          <p14:tracePt t="12483" x="3817938" y="4341813"/>
          <p14:tracePt t="12492" x="3843338" y="4341813"/>
          <p14:tracePt t="12499" x="3879850" y="4341813"/>
          <p14:tracePt t="12507" x="3905250" y="4341813"/>
          <p14:tracePt t="12515" x="3930650" y="4330700"/>
          <p14:tracePt t="12523" x="3968750" y="4330700"/>
          <p14:tracePt t="12531" x="3992563" y="4318000"/>
          <p14:tracePt t="12541" x="4030663" y="4318000"/>
          <p14:tracePt t="12547" x="4056063" y="4318000"/>
          <p14:tracePt t="12556" x="4081463" y="4318000"/>
          <p14:tracePt t="12563" x="4105275" y="4292600"/>
          <p14:tracePt t="12571" x="4130675" y="4292600"/>
          <p14:tracePt t="12579" x="4156075" y="4292600"/>
          <p14:tracePt t="12587" x="4192588" y="4279900"/>
          <p14:tracePt t="12595" x="4230688" y="4279900"/>
          <p14:tracePt t="12603" x="4256088" y="4279900"/>
          <p14:tracePt t="12611" x="4281488" y="4279900"/>
          <p14:tracePt t="12619" x="4294188" y="4279900"/>
          <p14:tracePt t="12627" x="4318000" y="4279900"/>
          <p14:tracePt t="12635" x="4343400" y="4279900"/>
          <p14:tracePt t="12643" x="4394200" y="4279900"/>
          <p14:tracePt t="12651" x="4418013" y="4279900"/>
          <p14:tracePt t="12659" x="4468813" y="4279900"/>
          <p14:tracePt t="12667" x="4518025" y="4279900"/>
          <p14:tracePt t="12678" x="4556125" y="4279900"/>
          <p14:tracePt t="12683" x="4606925" y="4279900"/>
          <p14:tracePt t="12692" x="4668838" y="4279900"/>
          <p14:tracePt t="12699" x="4743450" y="4279900"/>
          <p14:tracePt t="12708" x="4819650" y="4279900"/>
          <p14:tracePt t="12715" x="4906963" y="4279900"/>
          <p14:tracePt t="12724" x="5006975" y="4279900"/>
          <p14:tracePt t="12731" x="5106988" y="4279900"/>
          <p14:tracePt t="12740" x="5219700" y="4279900"/>
          <p14:tracePt t="12747" x="5307013" y="4279900"/>
          <p14:tracePt t="12757" x="5445125" y="4279900"/>
          <p14:tracePt t="12763" x="5557838" y="4279900"/>
          <p14:tracePt t="12771" x="5683250" y="4305300"/>
          <p14:tracePt t="12779" x="5808663" y="4318000"/>
          <p14:tracePt t="12787" x="5932488" y="4330700"/>
          <p14:tracePt t="12795" x="6057900" y="4367213"/>
          <p14:tracePt t="12803" x="6170613" y="4392613"/>
          <p14:tracePt t="12811" x="6308725" y="4430713"/>
          <p14:tracePt t="12819" x="6396038" y="4454525"/>
          <p14:tracePt t="12827" x="6496050" y="4492625"/>
          <p14:tracePt t="12836" x="6621463" y="4530725"/>
          <p14:tracePt t="12843" x="6708775" y="4567238"/>
          <p14:tracePt t="12851" x="6808788" y="4592638"/>
          <p14:tracePt t="12859" x="6884988" y="4618038"/>
          <p14:tracePt t="12867" x="6959600" y="4643438"/>
          <p14:tracePt t="12876" x="6997700" y="4643438"/>
          <p14:tracePt t="12883" x="7072313" y="4656138"/>
          <p14:tracePt t="12892" x="7110413" y="4679950"/>
          <p14:tracePt t="12899" x="7159625" y="4692650"/>
          <p14:tracePt t="12908" x="7197725" y="4705350"/>
          <p14:tracePt t="12915" x="7259638" y="4705350"/>
          <p14:tracePt t="12923" x="7285038" y="4718050"/>
          <p14:tracePt t="12931" x="7323138" y="4718050"/>
          <p14:tracePt t="12940" x="7348538" y="4718050"/>
          <p14:tracePt t="12959" x="7435850" y="4718050"/>
          <p14:tracePt t="12964" x="7472363" y="4718050"/>
          <p14:tracePt t="12971" x="7572375" y="4667250"/>
          <p14:tracePt t="12979" x="7610475" y="4643438"/>
          <p14:tracePt t="12988" x="7635875" y="4618038"/>
          <p14:tracePt t="12995" x="7697788" y="4554538"/>
          <p14:tracePt t="13003" x="7761288" y="4505325"/>
          <p14:tracePt t="13011" x="7810500" y="4443413"/>
          <p14:tracePt t="13019" x="7848600" y="4379913"/>
          <p14:tracePt t="13027" x="7886700" y="4305300"/>
          <p14:tracePt t="13035" x="7923213" y="4241800"/>
          <p14:tracePt t="13043" x="7935913" y="4179888"/>
          <p14:tracePt t="13051" x="7986713" y="4079875"/>
          <p14:tracePt t="13059" x="8010525" y="3992563"/>
          <p14:tracePt t="13067" x="8048625" y="3892550"/>
          <p14:tracePt t="13076" x="8074025" y="3829050"/>
          <p14:tracePt t="13083" x="8123238" y="3729038"/>
          <p14:tracePt t="13091" x="8123238" y="3667125"/>
          <p14:tracePt t="13099" x="8161338" y="3590925"/>
          <p14:tracePt t="13107" x="8161338" y="3541713"/>
          <p14:tracePt t="13115" x="8174038" y="3479800"/>
          <p14:tracePt t="13123" x="8186738" y="3454400"/>
          <p14:tracePt t="13131" x="8186738" y="3416300"/>
          <p14:tracePt t="13140" x="8186738" y="3367088"/>
          <p14:tracePt t="13147" x="8186738" y="3328988"/>
          <p14:tracePt t="13157" x="8186738" y="3316288"/>
          <p14:tracePt t="13163" x="8186738" y="3278188"/>
          <p14:tracePt t="13172" x="8199438" y="3267075"/>
          <p14:tracePt t="13179" x="8199438" y="3254375"/>
          <p14:tracePt t="13188" x="8199438" y="3241675"/>
          <p14:tracePt t="13195" x="8212138" y="3203575"/>
          <p14:tracePt t="13211" x="8223250" y="3178175"/>
          <p14:tracePt t="13219" x="8223250" y="3165475"/>
          <p14:tracePt t="13227" x="8248650" y="3154363"/>
          <p14:tracePt t="13235" x="8286750" y="3154363"/>
          <p14:tracePt t="13243" x="8312150" y="3141663"/>
          <p14:tracePt t="13251" x="8348663" y="3141663"/>
          <p14:tracePt t="13259" x="8386763" y="3141663"/>
          <p14:tracePt t="13267" x="8424863" y="3141663"/>
          <p14:tracePt t="13275" x="8448675" y="3141663"/>
          <p14:tracePt t="13283" x="8486775" y="3141663"/>
          <p14:tracePt t="13291" x="8512175" y="3141663"/>
          <p14:tracePt t="13299" x="8537575" y="3141663"/>
          <p14:tracePt t="13307" x="8574088" y="3141663"/>
          <p14:tracePt t="13315" x="8586788" y="3141663"/>
          <p14:tracePt t="13324" x="8637588" y="3141663"/>
          <p14:tracePt t="13331" x="8650288" y="3141663"/>
          <p14:tracePt t="13340" x="8674100" y="3141663"/>
          <p14:tracePt t="13347" x="8686800" y="3154363"/>
          <p14:tracePt t="13363" x="8699500" y="3165475"/>
          <p14:tracePt t="13387" x="8699500" y="3190875"/>
          <p14:tracePt t="13403" x="8699500" y="3203575"/>
          <p14:tracePt t="13411" x="8650288" y="3254375"/>
          <p14:tracePt t="13419" x="8612188" y="3278188"/>
          <p14:tracePt t="13427" x="8548688" y="3316288"/>
          <p14:tracePt t="13435" x="8424863" y="3378200"/>
          <p14:tracePt t="13443" x="8335963" y="3416300"/>
          <p14:tracePt t="13451" x="8212138" y="3454400"/>
          <p14:tracePt t="13459" x="8099425" y="3490913"/>
          <p14:tracePt t="13467" x="7974013" y="3516313"/>
          <p14:tracePt t="13475" x="7823200" y="3541713"/>
          <p14:tracePt t="13483" x="7635875" y="3541713"/>
          <p14:tracePt t="13492" x="7459663" y="3541713"/>
          <p14:tracePt t="13499" x="7410450" y="3541713"/>
          <p14:tracePt t="13508" x="7397750" y="3541713"/>
          <p14:tracePt t="13707" x="7397750" y="3554413"/>
          <p14:tracePt t="13715" x="7348538" y="3516313"/>
          <p14:tracePt t="13723" x="7335838" y="3503613"/>
          <p14:tracePt t="13731" x="7310438" y="3467100"/>
          <p14:tracePt t="13739" x="7246938" y="3429000"/>
          <p14:tracePt t="13747" x="7223125" y="3467100"/>
          <p14:tracePt t="13757" x="7223125" y="3503613"/>
          <p14:tracePt t="13764" x="7223125" y="3479800"/>
          <p14:tracePt t="13773" x="7235825" y="3503613"/>
          <p14:tracePt t="13779" x="7146925" y="3479800"/>
          <p14:tracePt t="13789" x="7146925" y="3454400"/>
          <p14:tracePt t="13883" x="7159625" y="3454400"/>
          <p14:tracePt t="13891" x="7185025" y="3429000"/>
          <p14:tracePt t="13899" x="7210425" y="3403600"/>
          <p14:tracePt t="13908" x="7223125" y="3390900"/>
          <p14:tracePt t="13915" x="7235825" y="3378200"/>
          <p14:tracePt t="13924" x="7246938" y="3378200"/>
          <p14:tracePt t="13931" x="7272338" y="3378200"/>
          <p14:tracePt t="13940" x="7297738" y="3378200"/>
          <p14:tracePt t="13958" x="7310438" y="3367088"/>
          <p14:tracePt t="14059" x="7297738" y="3354388"/>
          <p14:tracePt t="14067" x="7272338" y="3354388"/>
          <p14:tracePt t="14075" x="7223125" y="3354388"/>
          <p14:tracePt t="14083" x="7159625" y="3367088"/>
          <p14:tracePt t="14091" x="7097713" y="3367088"/>
          <p14:tracePt t="14099" x="7021513" y="3378200"/>
          <p14:tracePt t="14107" x="6921500" y="3429000"/>
          <p14:tracePt t="14115" x="6808788" y="3454400"/>
          <p14:tracePt t="14123" x="6696075" y="3479800"/>
          <p14:tracePt t="14131" x="6559550" y="3490913"/>
          <p14:tracePt t="14140" x="6459538" y="3503613"/>
          <p14:tracePt t="14147" x="6270625" y="3516313"/>
          <p14:tracePt t="14156" x="6083300" y="3567113"/>
          <p14:tracePt t="14163" x="5895975" y="3579813"/>
          <p14:tracePt t="14172" x="5708650" y="3616325"/>
          <p14:tracePt t="14179" x="5495925" y="3629025"/>
          <p14:tracePt t="14188" x="5245100" y="3629025"/>
          <p14:tracePt t="14195" x="5006975" y="3629025"/>
          <p14:tracePt t="14204" x="4843463" y="3629025"/>
          <p14:tracePt t="14211" x="4656138" y="3629025"/>
          <p14:tracePt t="14220" x="4494213" y="3629025"/>
          <p14:tracePt t="14227" x="4318000" y="3629025"/>
          <p14:tracePt t="14235" x="4143375" y="3629025"/>
          <p14:tracePt t="14243" x="3979863" y="3629025"/>
          <p14:tracePt t="14251" x="3817938" y="3629025"/>
          <p14:tracePt t="14259" x="3654425" y="3629025"/>
          <p14:tracePt t="14267" x="3530600" y="3616325"/>
          <p14:tracePt t="14275" x="3379788" y="3603625"/>
          <p14:tracePt t="14283" x="3279775" y="3590925"/>
          <p14:tracePt t="14291" x="3154363" y="3541713"/>
          <p14:tracePt t="14299" x="3067050" y="3529013"/>
          <p14:tracePt t="14307" x="2928938" y="3490913"/>
          <p14:tracePt t="14315" x="2816225" y="3454400"/>
          <p14:tracePt t="14323" x="2741613" y="3416300"/>
          <p14:tracePt t="14331" x="2654300" y="3390900"/>
          <p14:tracePt t="14340" x="2590800" y="3378200"/>
          <p14:tracePt t="14347" x="2503488" y="3341688"/>
          <p14:tracePt t="14356" x="2478088" y="3316288"/>
          <p14:tracePt t="14363" x="2452688" y="3303588"/>
          <p14:tracePt t="14372" x="2428875" y="3267075"/>
          <p14:tracePt t="14379" x="2416175" y="3228975"/>
          <p14:tracePt t="14389" x="2390775" y="3178175"/>
          <p14:tracePt t="14396" x="2390775" y="3154363"/>
          <p14:tracePt t="14405" x="2390775" y="3128963"/>
          <p14:tracePt t="14411" x="2378075" y="3116263"/>
          <p14:tracePt t="14483" x="2365375" y="3116263"/>
          <p14:tracePt t="14499" x="2365375" y="3128963"/>
          <p14:tracePt t="14507" x="2352675" y="3141663"/>
          <p14:tracePt t="14515" x="2352675" y="3154363"/>
          <p14:tracePt t="14691" x="2452688" y="3154363"/>
          <p14:tracePt t="14699" x="2967038" y="3178175"/>
          <p14:tracePt t="14707" x="3128963" y="3429000"/>
          <p14:tracePt t="14715" x="3079750" y="3429000"/>
          <p14:tracePt t="14723" x="3054350" y="3579813"/>
          <p14:tracePt t="14731" x="3016250" y="3616325"/>
          <p14:tracePt t="14747" x="3067050" y="3641725"/>
          <p14:tracePt t="14756" x="3079750" y="3654425"/>
          <p14:tracePt t="14763" x="3167063" y="3616325"/>
          <p14:tracePt t="14771" x="3167063" y="3679825"/>
          <p14:tracePt t="14779" x="3167063" y="3716338"/>
          <p14:tracePt t="14788" x="3167063" y="3729038"/>
          <p14:tracePt t="14795" x="3167063" y="3741738"/>
          <p14:tracePt t="14947" x="3192463" y="3741738"/>
          <p14:tracePt t="15003" x="3179763" y="3729038"/>
          <p14:tracePt t="15011" x="3154363" y="3729038"/>
          <p14:tracePt t="15020" x="3154363" y="3716338"/>
          <p14:tracePt t="15035" x="3141663" y="3716338"/>
          <p14:tracePt t="15043" x="3116263" y="3703638"/>
          <p14:tracePt t="15059" x="3116263" y="3692525"/>
          <p14:tracePt t="15067" x="3092450" y="3679825"/>
          <p14:tracePt t="15075" x="3092450" y="3667125"/>
          <p14:tracePt t="15083" x="3054350" y="3641725"/>
          <p14:tracePt t="15091" x="3003550" y="3590925"/>
          <p14:tracePt t="15099" x="2941638" y="3529013"/>
          <p14:tracePt t="15107" x="2903538" y="3479800"/>
          <p14:tracePt t="15115" x="2854325" y="3403600"/>
          <p14:tracePt t="15123" x="2778125" y="3328988"/>
          <p14:tracePt t="15131" x="2728913" y="3267075"/>
          <p14:tracePt t="15140" x="2628900" y="3178175"/>
          <p14:tracePt t="15147" x="2565400" y="3065463"/>
          <p14:tracePt t="15156" x="2503488" y="3003550"/>
          <p14:tracePt t="15163" x="2416175" y="2903538"/>
          <p14:tracePt t="15172" x="2339975" y="2803525"/>
          <p14:tracePt t="15179" x="2252663" y="2716213"/>
          <p14:tracePt t="15187" x="2139950" y="2603500"/>
          <p14:tracePt t="15195" x="2027238" y="2490788"/>
          <p14:tracePt t="15204" x="1952625" y="2414588"/>
          <p14:tracePt t="15211" x="1839913" y="2314575"/>
          <p14:tracePt t="15221" x="1739900" y="2227263"/>
          <p14:tracePt t="15227" x="1665288" y="2139950"/>
          <p14:tracePt t="15236" x="1589088" y="2065338"/>
          <p14:tracePt t="15243" x="1552575" y="2027238"/>
          <p14:tracePt t="15251" x="1489075" y="1965325"/>
          <p14:tracePt t="15259" x="1465263" y="1901825"/>
          <p14:tracePt t="15267" x="1439863" y="1865313"/>
          <p14:tracePt t="15275" x="1414463" y="1839913"/>
          <p14:tracePt t="15283" x="1389063" y="1801813"/>
          <p14:tracePt t="15291" x="1376363" y="1789113"/>
          <p14:tracePt t="15299" x="1363663" y="1776413"/>
          <p14:tracePt t="15315" x="1352550" y="1765300"/>
          <p14:tracePt t="15323" x="1339850" y="1752600"/>
          <p14:tracePt t="15459" x="1327150" y="1752600"/>
          <p14:tracePt t="15475" x="1314450" y="1739900"/>
          <p14:tracePt t="15483" x="1301750" y="1727200"/>
          <p14:tracePt t="15507" x="1289050" y="1714500"/>
          <p14:tracePt t="15515" x="1289050" y="1701800"/>
          <p14:tracePt t="15539" x="1289050" y="1689100"/>
          <p14:tracePt t="15547" x="1289050" y="1676400"/>
          <p14:tracePt t="15555" x="1289050" y="1663700"/>
          <p14:tracePt t="15563" x="1276350" y="1663700"/>
          <p14:tracePt t="15579" x="1276350" y="1652588"/>
          <p14:tracePt t="15620" x="1289050" y="1652588"/>
          <p14:tracePt t="15627" x="1339850" y="1652588"/>
          <p14:tracePt t="15636" x="1389063" y="1652588"/>
          <p14:tracePt t="15643" x="1439863" y="1652588"/>
          <p14:tracePt t="15651" x="1476375" y="1652588"/>
          <p14:tracePt t="15659" x="1527175" y="1614488"/>
          <p14:tracePt t="15667" x="1577975" y="1552575"/>
          <p14:tracePt t="15675" x="1614488" y="1527175"/>
          <p14:tracePt t="15686" x="1627188" y="1501775"/>
          <p14:tracePt t="15691" x="1665288" y="1439863"/>
          <p14:tracePt t="15699" x="1677988" y="1401763"/>
          <p14:tracePt t="15707" x="1677988" y="1363663"/>
          <p14:tracePt t="15731" x="1689100" y="1363663"/>
          <p14:tracePt t="15763" x="1701800" y="1363663"/>
          <p14:tracePt t="15771" x="1714500" y="1363663"/>
          <p14:tracePt t="15779" x="1739900" y="1363663"/>
          <p14:tracePt t="15788" x="1752600" y="1363663"/>
          <p14:tracePt t="15795" x="1778000" y="1376363"/>
          <p14:tracePt t="15804" x="1801813" y="1401763"/>
          <p14:tracePt t="15811" x="1814513" y="1414463"/>
          <p14:tracePt t="15820" x="1839913" y="1450975"/>
          <p14:tracePt t="15827" x="1852613" y="1501775"/>
          <p14:tracePt t="15837" x="1865313" y="1563688"/>
          <p14:tracePt t="15843" x="1865313" y="1639888"/>
          <p14:tracePt t="15852" x="1865313" y="1701800"/>
          <p14:tracePt t="15859" x="1865313" y="1727200"/>
          <p14:tracePt t="15883" x="1852613" y="1739900"/>
          <p14:tracePt t="15891" x="1827213" y="1739900"/>
          <p14:tracePt t="16244" x="1801813" y="1739900"/>
          <p14:tracePt t="16252" x="1790700" y="1739900"/>
          <p14:tracePt t="16259" x="1778000" y="1739900"/>
          <p14:tracePt t="16268" x="1752600" y="1727200"/>
          <p14:tracePt t="16291" x="1752600" y="1752600"/>
          <p14:tracePt t="16323" x="1752600" y="1765300"/>
          <p14:tracePt t="16339" x="1752600" y="1801813"/>
          <p14:tracePt t="16355" x="1752600" y="1814513"/>
          <p14:tracePt t="16363" x="1752600" y="1839913"/>
          <p14:tracePt t="16371" x="1752600" y="1852613"/>
          <p14:tracePt t="16379" x="1752600" y="1876425"/>
          <p14:tracePt t="16387" x="1752600" y="1927225"/>
          <p14:tracePt t="16395" x="1752600" y="1965325"/>
          <p14:tracePt t="16404" x="1752600" y="1978025"/>
          <p14:tracePt t="16412" x="1739900" y="2014538"/>
          <p14:tracePt t="16419" x="1727200" y="2039938"/>
          <p14:tracePt t="16428" x="1714500" y="2065338"/>
          <p14:tracePt t="16436" x="1714500" y="2078038"/>
          <p14:tracePt t="16443" x="1701800" y="2078038"/>
          <p14:tracePt t="16453" x="1701800" y="2089150"/>
          <p14:tracePt t="16491" x="1701800" y="2101850"/>
          <p14:tracePt t="16508" x="1701800" y="2114550"/>
          <p14:tracePt t="16539" x="1701800" y="2127250"/>
          <p14:tracePt t="16683" x="1701800" y="2114550"/>
          <p14:tracePt t="16691" x="1701800" y="2101850"/>
          <p14:tracePt t="16699" x="1701800" y="2089150"/>
          <p14:tracePt t="16707" x="1701800" y="2078038"/>
          <p14:tracePt t="16715" x="1701800" y="2065338"/>
          <p14:tracePt t="16731" x="1701800" y="2052638"/>
          <p14:tracePt t="16739" x="1701800" y="2039938"/>
          <p14:tracePt t="16755" x="1701800" y="2027238"/>
          <p14:tracePt t="16763" x="1701800" y="2014538"/>
          <p14:tracePt t="16771" x="1701800" y="2001838"/>
          <p14:tracePt t="16787" x="1701800" y="1989138"/>
          <p14:tracePt t="16795" x="1701800" y="1978025"/>
          <p14:tracePt t="16803" x="1701800" y="1965325"/>
          <p14:tracePt t="16820" x="1701800" y="1939925"/>
          <p14:tracePt t="16827" x="1701800" y="1927225"/>
          <p14:tracePt t="16843" x="1689100" y="1914525"/>
          <p14:tracePt t="16853" x="1677988" y="1901825"/>
          <p14:tracePt t="16876" x="1677988" y="1889125"/>
          <p14:tracePt t="17012" x="1689100" y="1889125"/>
          <p14:tracePt t="17027" x="1701800" y="1889125"/>
          <p14:tracePt t="17036" x="1714500" y="1901825"/>
          <p14:tracePt t="17052" x="1727200" y="1901825"/>
          <p14:tracePt t="17068" x="1739900" y="1901825"/>
          <p14:tracePt t="17083" x="1752600" y="1927225"/>
          <p14:tracePt t="17108" x="1765300" y="1927225"/>
          <p14:tracePt t="17124" x="1765300" y="1939925"/>
          <p14:tracePt t="17139" x="1778000" y="1939925"/>
          <p14:tracePt t="17148" x="1790700" y="1952625"/>
          <p14:tracePt t="17163" x="1790700" y="1978025"/>
          <p14:tracePt t="17172" x="1801813" y="1978025"/>
          <p14:tracePt t="17179" x="1801813" y="2001838"/>
          <p14:tracePt t="17187" x="1814513" y="2001838"/>
          <p14:tracePt t="17203" x="1814513" y="2014538"/>
          <p14:tracePt t="17227" x="1827213" y="2014538"/>
          <p14:tracePt t="17259" x="1839913" y="2027238"/>
          <p14:tracePt t="17411" x="1852613" y="2027238"/>
          <p14:tracePt t="17435" x="1865313" y="2027238"/>
          <p14:tracePt t="17452" x="1878013" y="2027238"/>
          <p14:tracePt t="17459" x="1890713" y="2027238"/>
          <p14:tracePt t="17475" x="1914525" y="2027238"/>
          <p14:tracePt t="17484" x="1927225" y="2027238"/>
          <p14:tracePt t="17500" x="1952625" y="2039938"/>
          <p14:tracePt t="17507" x="1990725" y="2039938"/>
          <p14:tracePt t="17523" x="2027238" y="2039938"/>
          <p14:tracePt t="17531" x="2052638" y="2052638"/>
          <p14:tracePt t="17539" x="2065338" y="2052638"/>
          <p14:tracePt t="17547" x="2103438" y="2065338"/>
          <p14:tracePt t="17563" x="2116138" y="2065338"/>
          <p14:tracePt t="17571" x="2139950" y="2065338"/>
          <p14:tracePt t="17587" x="2152650" y="2065338"/>
          <p14:tracePt t="17595" x="2165350" y="2065338"/>
          <p14:tracePt t="17603" x="2178050" y="2065338"/>
          <p14:tracePt t="17620" x="2190750" y="2065338"/>
          <p14:tracePt t="17627" x="2203450" y="2065338"/>
          <p14:tracePt t="17636" x="2216150" y="2065338"/>
          <p14:tracePt t="17643" x="2228850" y="2065338"/>
          <p14:tracePt t="17652" x="2239963" y="2065338"/>
          <p14:tracePt t="17659" x="2252663" y="2065338"/>
          <p14:tracePt t="17668" x="2265363" y="2065338"/>
          <p14:tracePt t="17675" x="2290763" y="2065338"/>
          <p14:tracePt t="17685" x="2303463" y="2065338"/>
          <p14:tracePt t="17691" x="2316163" y="2065338"/>
          <p14:tracePt t="17702" x="2339975" y="2065338"/>
          <p14:tracePt t="17707" x="2352675" y="2065338"/>
          <p14:tracePt t="17723" x="2378075" y="2065338"/>
          <p14:tracePt t="17731" x="2390775" y="2065338"/>
          <p14:tracePt t="17747" x="2416175" y="2065338"/>
          <p14:tracePt t="17755" x="2428875" y="2065338"/>
          <p14:tracePt t="17771" x="2452688" y="2065338"/>
          <p14:tracePt t="17851" x="2465388" y="2065338"/>
          <p14:tracePt t="17875" x="2490788" y="2065338"/>
          <p14:tracePt t="17899" x="2503488" y="2065338"/>
          <p14:tracePt t="17923" x="2516188" y="2078038"/>
          <p14:tracePt t="17940" x="2528888" y="2089150"/>
          <p14:tracePt t="17947" x="2541588" y="2089150"/>
          <p14:tracePt t="17955" x="2565400" y="2101850"/>
          <p14:tracePt t="17963" x="2603500" y="2114550"/>
          <p14:tracePt t="17971" x="2616200" y="2127250"/>
          <p14:tracePt t="17979" x="2641600" y="2139950"/>
          <p14:tracePt t="17987" x="2667000" y="2139950"/>
          <p14:tracePt t="17995" x="2728913" y="2139950"/>
          <p14:tracePt t="18003" x="2754313" y="2139950"/>
          <p14:tracePt t="18011" x="2803525" y="2165350"/>
          <p14:tracePt t="18019" x="2854325" y="2178050"/>
          <p14:tracePt t="18027" x="2903538" y="2178050"/>
          <p14:tracePt t="18036" x="2954338" y="2178050"/>
          <p14:tracePt t="18044" x="3003550" y="2178050"/>
          <p14:tracePt t="18051" x="3041650" y="2178050"/>
          <p14:tracePt t="18059" x="3079750" y="2178050"/>
          <p14:tracePt t="18068" x="3116263" y="2178050"/>
          <p14:tracePt t="18075" x="3154363" y="2178050"/>
          <p14:tracePt t="18085" x="3167063" y="2178050"/>
          <p14:tracePt t="18091" x="3192463" y="2178050"/>
          <p14:tracePt t="18107" x="3205163" y="2178050"/>
          <p14:tracePt t="18116" x="3216275" y="2178050"/>
          <p14:tracePt t="18123" x="3241675" y="2178050"/>
          <p14:tracePt t="18139" x="3254375" y="2178050"/>
          <p14:tracePt t="18147" x="3267075" y="2178050"/>
          <p14:tracePt t="18155" x="3279775" y="2178050"/>
          <p14:tracePt t="18163" x="3292475" y="2165350"/>
          <p14:tracePt t="18171" x="3305175" y="2152650"/>
          <p14:tracePt t="18179" x="3317875" y="2152650"/>
          <p14:tracePt t="18187" x="3328988" y="2127250"/>
          <p14:tracePt t="18203" x="3341688" y="2101850"/>
          <p14:tracePt t="18211" x="3367088" y="2089150"/>
          <p14:tracePt t="18220" x="3392488" y="2078038"/>
          <p14:tracePt t="18227" x="3417888" y="2052638"/>
          <p14:tracePt t="18236" x="3441700" y="2052638"/>
          <p14:tracePt t="18243" x="3454400" y="2027238"/>
          <p14:tracePt t="18252" x="3492500" y="2001838"/>
          <p14:tracePt t="18259" x="3517900" y="1989138"/>
          <p14:tracePt t="18268" x="3541713" y="1965325"/>
          <p14:tracePt t="18275" x="3554413" y="1952625"/>
          <p14:tracePt t="18284" x="3605213" y="1927225"/>
          <p14:tracePt t="18291" x="3654425" y="1901825"/>
          <p14:tracePt t="18301" x="3692525" y="1889125"/>
          <p14:tracePt t="18307" x="3730625" y="1876425"/>
          <p14:tracePt t="18316" x="3792538" y="1852613"/>
          <p14:tracePt t="18323" x="3843338" y="1827213"/>
          <p14:tracePt t="18331" x="3917950" y="1827213"/>
          <p14:tracePt t="18339" x="3968750" y="1827213"/>
          <p14:tracePt t="18347" x="4056063" y="1827213"/>
          <p14:tracePt t="18355" x="4130675" y="1801813"/>
          <p14:tracePt t="18363" x="4192588" y="1801813"/>
          <p14:tracePt t="18371" x="4243388" y="1801813"/>
          <p14:tracePt t="18379" x="4268788" y="1801813"/>
          <p14:tracePt t="18387" x="4305300" y="1801813"/>
          <p14:tracePt t="18395" x="4343400" y="1801813"/>
          <p14:tracePt t="18435" x="4356100" y="1801813"/>
          <p14:tracePt t="18451" x="4356100" y="1814513"/>
          <p14:tracePt t="18459" x="4343400" y="1839913"/>
          <p14:tracePt t="18467" x="4281488" y="1852613"/>
          <p14:tracePt t="18475" x="4256088" y="1876425"/>
          <p14:tracePt t="18484" x="4205288" y="1901825"/>
          <p14:tracePt t="18491" x="4130675" y="1914525"/>
          <p14:tracePt t="18501" x="4056063" y="1939925"/>
          <p14:tracePt t="18507" x="3930650" y="1952625"/>
          <p14:tracePt t="18517" x="3805238" y="1965325"/>
          <p14:tracePt t="18523" x="3667125" y="2001838"/>
          <p14:tracePt t="18532" x="3541713" y="2014538"/>
          <p14:tracePt t="18539" x="3405188" y="2027238"/>
          <p14:tracePt t="18547" x="3267075" y="2039938"/>
          <p14:tracePt t="18556" x="3154363" y="2065338"/>
          <p14:tracePt t="18563" x="3016250" y="2078038"/>
          <p14:tracePt t="18571" x="2879725" y="2089150"/>
          <p14:tracePt t="18579" x="2790825" y="2101850"/>
          <p14:tracePt t="18587" x="2690813" y="2101850"/>
          <p14:tracePt t="18595" x="2603500" y="2127250"/>
          <p14:tracePt t="18603" x="2554288" y="2139950"/>
          <p14:tracePt t="18611" x="2503488" y="2139950"/>
          <p14:tracePt t="18619" x="2478088" y="2152650"/>
          <p14:tracePt t="18627" x="2428875" y="2152650"/>
          <p14:tracePt t="18635" x="2416175" y="2152650"/>
          <p14:tracePt t="18651" x="2403475" y="2178050"/>
          <p14:tracePt t="18675" x="2390775" y="2178050"/>
          <p14:tracePt t="18691" x="2378075" y="2190750"/>
          <p14:tracePt t="18701" x="2365375" y="2201863"/>
          <p14:tracePt t="18707" x="2352675" y="2201863"/>
          <p14:tracePt t="18717" x="2339975" y="2214563"/>
          <p14:tracePt t="18723" x="2328863" y="2214563"/>
          <p14:tracePt t="18732" x="2303463" y="2227263"/>
          <p14:tracePt t="18748" x="2290763" y="2252663"/>
          <p14:tracePt t="18755" x="2265363" y="2265363"/>
          <p14:tracePt t="18764" x="2252663" y="2265363"/>
          <p14:tracePt t="18771" x="2239963" y="2290763"/>
          <p14:tracePt t="18779" x="2216150" y="2290763"/>
          <p14:tracePt t="18787" x="2203450" y="2314575"/>
          <p14:tracePt t="18803" x="2190750" y="2314575"/>
          <p14:tracePt t="18811" x="2178050" y="2327275"/>
          <p14:tracePt t="18827" x="2165350" y="2327275"/>
          <p14:tracePt t="18851" x="2152650" y="2339975"/>
          <p14:tracePt t="18867" x="2139950" y="2339975"/>
          <p14:tracePt t="18875" x="2103438" y="2339975"/>
          <p14:tracePt t="18884" x="2078038" y="2339975"/>
          <p14:tracePt t="18891" x="2052638" y="2339975"/>
          <p14:tracePt t="18900" x="2039938" y="2339975"/>
          <p14:tracePt t="18907" x="2014538" y="2339975"/>
          <p14:tracePt t="18917" x="2003425" y="2339975"/>
          <p14:tracePt t="18923" x="1978025" y="2339975"/>
          <p14:tracePt t="19083" x="1990725" y="2339975"/>
          <p14:tracePt t="19101" x="2003425" y="2339975"/>
          <p14:tracePt t="19107" x="2014538" y="2352675"/>
          <p14:tracePt t="19115" x="2027238" y="2352675"/>
          <p14:tracePt t="19123" x="2039938" y="2352675"/>
          <p14:tracePt t="19133" x="2039938" y="2365375"/>
          <p14:tracePt t="19139" x="2052638" y="2365375"/>
          <p14:tracePt t="19155" x="2065338" y="2365375"/>
          <p14:tracePt t="19164" x="2078038" y="2365375"/>
          <p14:tracePt t="19379" x="2078038" y="2378075"/>
          <p14:tracePt t="19403" x="2090738" y="2378075"/>
          <p14:tracePt t="19419" x="2116138" y="2378075"/>
          <p14:tracePt t="19427" x="2127250" y="2378075"/>
          <p14:tracePt t="19435" x="2139950" y="2378075"/>
          <p14:tracePt t="19443" x="2178050" y="2378075"/>
          <p14:tracePt t="19451" x="2216150" y="2378075"/>
          <p14:tracePt t="19459" x="2239963" y="2365375"/>
          <p14:tracePt t="19468" x="2290763" y="2365375"/>
          <p14:tracePt t="19475" x="2316163" y="2339975"/>
          <p14:tracePt t="19484" x="2339975" y="2339975"/>
          <p14:tracePt t="19491" x="2352675" y="2339975"/>
          <p14:tracePt t="19499" x="2390775" y="2339975"/>
          <p14:tracePt t="19507" x="2428875" y="2339975"/>
          <p14:tracePt t="19516" x="2441575" y="2339975"/>
          <p14:tracePt t="19523" x="2465388" y="2339975"/>
          <p14:tracePt t="19533" x="2490788" y="2339975"/>
          <p14:tracePt t="19539" x="2503488" y="2339975"/>
          <p14:tracePt t="19549" x="2528888" y="2339975"/>
          <p14:tracePt t="19564" x="2541588" y="2339975"/>
          <p14:tracePt t="19571" x="2565400" y="2339975"/>
          <p14:tracePt t="19587" x="2578100" y="2339975"/>
          <p14:tracePt t="19595" x="2590800" y="2339975"/>
          <p14:tracePt t="19603" x="2603500" y="2339975"/>
          <p14:tracePt t="19731" x="2616200" y="2339975"/>
          <p14:tracePt t="19739" x="2641600" y="2339975"/>
          <p14:tracePt t="19755" x="2678113" y="2339975"/>
          <p14:tracePt t="19763" x="2716213" y="2339975"/>
          <p14:tracePt t="19771" x="2754313" y="2339975"/>
          <p14:tracePt t="19780" x="2803525" y="2339975"/>
          <p14:tracePt t="19787" x="2854325" y="2339975"/>
          <p14:tracePt t="19795" x="2879725" y="2339975"/>
          <p14:tracePt t="19803" x="2928938" y="2339975"/>
          <p14:tracePt t="19811" x="2954338" y="2339975"/>
          <p14:tracePt t="19819" x="2979738" y="2339975"/>
          <p14:tracePt t="19827" x="2992438" y="2339975"/>
          <p14:tracePt t="19835" x="3003550" y="2339975"/>
          <p14:tracePt t="19843" x="3016250" y="2339975"/>
          <p14:tracePt t="20187" x="3003550" y="2339975"/>
          <p14:tracePt t="20275" x="3016250" y="2339975"/>
          <p14:tracePt t="20283" x="3054350" y="2339975"/>
          <p14:tracePt t="20291" x="3092450" y="2339975"/>
          <p14:tracePt t="20299" x="3154363" y="2339975"/>
          <p14:tracePt t="20307" x="3205163" y="2339975"/>
          <p14:tracePt t="20315" x="3292475" y="2339975"/>
          <p14:tracePt t="20323" x="3341688" y="2339975"/>
          <p14:tracePt t="20332" x="3379788" y="2339975"/>
          <p14:tracePt t="20339" x="3405188" y="2339975"/>
          <p14:tracePt t="20348" x="3417888" y="2339975"/>
          <p14:tracePt t="20355" x="3429000" y="2339975"/>
          <p14:tracePt t="20443" x="3417888" y="2339975"/>
          <p14:tracePt t="20451" x="3405188" y="2339975"/>
          <p14:tracePt t="20459" x="3367088" y="2339975"/>
          <p14:tracePt t="20467" x="3328988" y="2339975"/>
          <p14:tracePt t="20475" x="3267075" y="2339975"/>
          <p14:tracePt t="20483" x="3216275" y="2339975"/>
          <p14:tracePt t="20491" x="3167063" y="2339975"/>
          <p14:tracePt t="20499" x="3103563" y="2339975"/>
          <p14:tracePt t="20507" x="3067050" y="2339975"/>
          <p14:tracePt t="20515" x="3054350" y="2327275"/>
          <p14:tracePt t="20532" x="3028950" y="2327275"/>
          <p14:tracePt t="20555" x="3054350" y="2327275"/>
          <p14:tracePt t="20565" x="3103563" y="2327275"/>
          <p14:tracePt t="20571" x="3192463" y="2327275"/>
          <p14:tracePt t="20581" x="3279775" y="2327275"/>
          <p14:tracePt t="20587" x="3354388" y="2327275"/>
          <p14:tracePt t="20595" x="3441700" y="2327275"/>
          <p14:tracePt t="20603" x="3517900" y="2327275"/>
          <p14:tracePt t="20611" x="3579813" y="2327275"/>
          <p14:tracePt t="20619" x="3630613" y="2327275"/>
          <p14:tracePt t="20627" x="3667125" y="2327275"/>
          <p14:tracePt t="20635" x="3679825" y="2327275"/>
          <p14:tracePt t="20643" x="3692525" y="2327275"/>
          <p14:tracePt t="20651" x="3705225" y="2327275"/>
          <p14:tracePt t="20787" x="3717925" y="2327275"/>
          <p14:tracePt t="20811" x="3756025" y="2327275"/>
          <p14:tracePt t="20819" x="3767138" y="2327275"/>
          <p14:tracePt t="20827" x="3805238" y="2314575"/>
          <p14:tracePt t="20835" x="3892550" y="2314575"/>
          <p14:tracePt t="20843" x="3968750" y="2290763"/>
          <p14:tracePt t="20851" x="4056063" y="2278063"/>
          <p14:tracePt t="20859" x="4168775" y="2265363"/>
          <p14:tracePt t="20867" x="4305300" y="2265363"/>
          <p14:tracePt t="20875" x="4418013" y="2252663"/>
          <p14:tracePt t="20883" x="4506913" y="2227263"/>
          <p14:tracePt t="20891" x="4556125" y="2227263"/>
          <p14:tracePt t="20899" x="4606925" y="2227263"/>
          <p14:tracePt t="20907" x="4619625" y="2227263"/>
          <p14:tracePt t="20916" x="4630738" y="2227263"/>
          <p14:tracePt t="20923" x="4643438" y="2227263"/>
          <p14:tracePt t="21051" x="4606925" y="2227263"/>
          <p14:tracePt t="21059" x="4568825" y="2227263"/>
          <p14:tracePt t="21067" x="4506913" y="2227263"/>
          <p14:tracePt t="21075" x="4443413" y="2227263"/>
          <p14:tracePt t="21083" x="4381500" y="2227263"/>
          <p14:tracePt t="21091" x="4294188" y="2227263"/>
          <p14:tracePt t="21099" x="4230688" y="2227263"/>
          <p14:tracePt t="21107" x="4181475" y="2227263"/>
          <p14:tracePt t="21115" x="4130675" y="2227263"/>
          <p14:tracePt t="21123" x="4092575" y="2227263"/>
          <p14:tracePt t="21132" x="4068763" y="2227263"/>
          <p14:tracePt t="21211" x="4105275" y="2227263"/>
          <p14:tracePt t="21219" x="4156075" y="2227263"/>
          <p14:tracePt t="21227" x="4217988" y="2227263"/>
          <p14:tracePt t="21235" x="4305300" y="2227263"/>
          <p14:tracePt t="21243" x="4406900" y="2227263"/>
          <p14:tracePt t="21251" x="4494213" y="2227263"/>
          <p14:tracePt t="21259" x="4581525" y="2227263"/>
          <p14:tracePt t="21267" x="4656138" y="2227263"/>
          <p14:tracePt t="21275" x="4706938" y="2227263"/>
          <p14:tracePt t="21283" x="4768850" y="2227263"/>
          <p14:tracePt t="21291" x="4794250" y="2227263"/>
          <p14:tracePt t="21307" x="4806950" y="2227263"/>
          <p14:tracePt t="21523" x="4832350" y="2227263"/>
          <p14:tracePt t="21539" x="4856163" y="2227263"/>
          <p14:tracePt t="21547" x="4894263" y="2227263"/>
          <p14:tracePt t="21555" x="4981575" y="2227263"/>
          <p14:tracePt t="21564" x="5057775" y="2190750"/>
          <p14:tracePt t="21571" x="5132388" y="2165350"/>
          <p14:tracePt t="21819" x="5181600" y="2165350"/>
          <p14:tracePt t="21827" x="5219700" y="2165350"/>
          <p14:tracePt t="21835" x="5270500" y="2165350"/>
          <p14:tracePt t="21843" x="5332413" y="2139950"/>
          <p14:tracePt t="21851" x="5345113" y="2114550"/>
          <p14:tracePt t="21875" x="5345113" y="2101850"/>
          <p14:tracePt t="21891" x="5332413" y="2065338"/>
          <p14:tracePt t="21915" x="5319713" y="2052638"/>
          <p14:tracePt t="21923" x="5307013" y="2039938"/>
          <p14:tracePt t="21947" x="5307013" y="2027238"/>
          <p14:tracePt t="21964" x="5294313" y="2027238"/>
          <p14:tracePt t="21996" x="5270500" y="2027238"/>
          <p14:tracePt t="22003" x="5257800" y="2027238"/>
          <p14:tracePt t="22019" x="5245100" y="2027238"/>
          <p14:tracePt t="22028" x="5219700" y="2039938"/>
          <p14:tracePt t="22067" x="5207000" y="2052638"/>
          <p14:tracePt t="22091" x="5207000" y="2078038"/>
          <p14:tracePt t="22100" x="5207000" y="2101850"/>
          <p14:tracePt t="22107" x="5207000" y="2114550"/>
          <p14:tracePt t="22115" x="5257800" y="2139950"/>
          <p14:tracePt t="22123" x="5307013" y="2165350"/>
          <p14:tracePt t="22131" x="5370513" y="2178050"/>
          <p14:tracePt t="22140" x="5445125" y="2214563"/>
          <p14:tracePt t="22147" x="5507038" y="2227263"/>
          <p14:tracePt t="22156" x="5545138" y="2239963"/>
          <p14:tracePt t="22163" x="5607050" y="2278063"/>
          <p14:tracePt t="22171" x="5645150" y="2290763"/>
          <p14:tracePt t="22179" x="5695950" y="2290763"/>
          <p14:tracePt t="22187" x="5770563" y="2303463"/>
          <p14:tracePt t="22196" x="5808663" y="2327275"/>
          <p14:tracePt t="22204" x="5870575" y="2339975"/>
          <p14:tracePt t="22213" x="5895975" y="2352675"/>
          <p14:tracePt t="22219" x="5908675" y="2352675"/>
          <p14:tracePt t="22229" x="5921375" y="2352675"/>
          <p14:tracePt t="22275" x="5932488" y="2352675"/>
          <p14:tracePt t="22323" x="5945188" y="2352675"/>
          <p14:tracePt t="22331" x="5945188" y="2327275"/>
          <p14:tracePt t="22339" x="5932488" y="2290763"/>
          <p14:tracePt t="22347" x="5908675" y="2252663"/>
          <p14:tracePt t="22355" x="5908675" y="2214563"/>
          <p14:tracePt t="22364" x="5857875" y="2152650"/>
          <p14:tracePt t="22371" x="5832475" y="2127250"/>
          <p14:tracePt t="22380" x="5808663" y="2052638"/>
          <p14:tracePt t="22387" x="5783263" y="2027238"/>
          <p14:tracePt t="22396" x="5732463" y="1965325"/>
          <p14:tracePt t="22404" x="5683250" y="1914525"/>
          <p14:tracePt t="22412" x="5619750" y="1852613"/>
          <p14:tracePt t="22419" x="5583238" y="1789113"/>
          <p14:tracePt t="22429" x="5532438" y="1727200"/>
          <p14:tracePt t="22435" x="5507038" y="1701800"/>
          <p14:tracePt t="22444" x="5470525" y="1652588"/>
          <p14:tracePt t="22451" x="5457825" y="1627188"/>
          <p14:tracePt t="22459" x="5445125" y="1589088"/>
          <p14:tracePt t="22467" x="5419725" y="1563688"/>
          <p14:tracePt t="22475" x="5370513" y="1514475"/>
          <p14:tracePt t="22483" x="5345113" y="1489075"/>
          <p14:tracePt t="22491" x="5307013" y="1463675"/>
          <p14:tracePt t="22499" x="5257800" y="1414463"/>
          <p14:tracePt t="22507" x="5207000" y="1376363"/>
          <p14:tracePt t="22515" x="5170488" y="1350963"/>
          <p14:tracePt t="22523" x="5119688" y="1314450"/>
          <p14:tracePt t="22531" x="5057775" y="1250950"/>
          <p14:tracePt t="22539" x="4994275" y="1201738"/>
          <p14:tracePt t="22547" x="4945063" y="1150938"/>
          <p14:tracePt t="22555" x="4881563" y="1114425"/>
          <p14:tracePt t="22563" x="4819650" y="1076325"/>
          <p14:tracePt t="22571" x="4756150" y="1025525"/>
          <p14:tracePt t="22580" x="4732338" y="1001713"/>
          <p14:tracePt t="22587" x="4681538" y="963613"/>
          <p14:tracePt t="22596" x="4630738" y="925513"/>
          <p14:tracePt t="22603" x="4606925" y="901700"/>
          <p14:tracePt t="22613" x="4581525" y="876300"/>
          <p14:tracePt t="22619" x="4568825" y="863600"/>
          <p14:tracePt t="22629" x="4556125" y="850900"/>
          <p14:tracePt t="22635" x="4530725" y="850900"/>
          <p14:tracePt t="22707" x="4543425" y="876300"/>
          <p14:tracePt t="22715" x="4581525" y="938213"/>
          <p14:tracePt t="22723" x="4630738" y="989013"/>
          <p14:tracePt t="22731" x="4694238" y="1076325"/>
          <p14:tracePt t="22739" x="4768850" y="1150938"/>
          <p14:tracePt t="22747" x="4843463" y="1227138"/>
          <p14:tracePt t="22755" x="4945063" y="1314450"/>
          <p14:tracePt t="22763" x="5057775" y="1427163"/>
          <p14:tracePt t="22771" x="5157788" y="1539875"/>
          <p14:tracePt t="22780" x="5281613" y="1663700"/>
          <p14:tracePt t="22787" x="5383213" y="1789113"/>
          <p14:tracePt t="22795" x="5483225" y="1901825"/>
          <p14:tracePt t="22803" x="5557838" y="1989138"/>
          <p14:tracePt t="22812" x="5619750" y="2078038"/>
          <p14:tracePt t="22819" x="5708650" y="2152650"/>
          <p14:tracePt t="22829" x="5732463" y="2201863"/>
          <p14:tracePt t="22835" x="5757863" y="2239963"/>
          <p14:tracePt t="22845" x="5770563" y="2265363"/>
          <p14:tracePt t="22859" x="5783263" y="2290763"/>
          <p14:tracePt t="22915" x="5770563" y="2290763"/>
          <p14:tracePt t="22923" x="5732463" y="2278063"/>
          <p14:tracePt t="22931" x="5683250" y="2227263"/>
          <p14:tracePt t="22939" x="5619750" y="2139950"/>
          <p14:tracePt t="22948" x="5519738" y="2052638"/>
          <p14:tracePt t="22955" x="5407025" y="1939925"/>
          <p14:tracePt t="22963" x="5294313" y="1827213"/>
          <p14:tracePt t="22971" x="5194300" y="1701800"/>
          <p14:tracePt t="22980" x="5081588" y="1601788"/>
          <p14:tracePt t="22987" x="5006975" y="1539875"/>
          <p14:tracePt t="22995" x="4932363" y="1489075"/>
          <p14:tracePt t="23003" x="4881563" y="1463675"/>
          <p14:tracePt t="23012" x="4856163" y="1439863"/>
          <p14:tracePt t="23019" x="4843463" y="1439863"/>
          <p14:tracePt t="23029" x="4832350" y="1439863"/>
          <p14:tracePt t="23067" x="4832350" y="1463675"/>
          <p14:tracePt t="23076" x="4832350" y="1514475"/>
          <p14:tracePt t="23083" x="4843463" y="1601788"/>
          <p14:tracePt t="23091" x="4843463" y="1663700"/>
          <p14:tracePt t="23100" x="4868863" y="1765300"/>
          <p14:tracePt t="23107" x="4906963" y="1839913"/>
          <p14:tracePt t="23116" x="4968875" y="1927225"/>
          <p14:tracePt t="23123" x="5032375" y="2039938"/>
          <p14:tracePt t="23131" x="5068888" y="2089150"/>
          <p14:tracePt t="23139" x="5106988" y="2139950"/>
          <p14:tracePt t="23147" x="5170488" y="2214563"/>
          <p14:tracePt t="23155" x="5207000" y="2239963"/>
          <p14:tracePt t="23163" x="5270500" y="2265363"/>
          <p14:tracePt t="23172" x="5332413" y="2290763"/>
          <p14:tracePt t="23179" x="5357813" y="2290763"/>
          <p14:tracePt t="23187" x="5383213" y="2290763"/>
          <p14:tracePt t="23196" x="5407025" y="2290763"/>
          <p14:tracePt t="23203" x="5419725" y="2290763"/>
          <p14:tracePt t="23275" x="5419725" y="2265363"/>
          <p14:tracePt t="23283" x="5419725" y="2252663"/>
          <p14:tracePt t="23291" x="5419725" y="2227263"/>
          <p14:tracePt t="23299" x="5419725" y="2201863"/>
          <p14:tracePt t="23307" x="5419725" y="2190750"/>
          <p14:tracePt t="23315" x="5407025" y="2139950"/>
          <p14:tracePt t="23323" x="5383213" y="2101850"/>
          <p14:tracePt t="23331" x="5370513" y="2065338"/>
          <p14:tracePt t="23339" x="5357813" y="2027238"/>
          <p14:tracePt t="23348" x="5332413" y="1978025"/>
          <p14:tracePt t="23356" x="5294313" y="1927225"/>
          <p14:tracePt t="23364" x="5294313" y="1865313"/>
          <p14:tracePt t="23371" x="5257800" y="1814513"/>
          <p14:tracePt t="23379" x="5232400" y="1752600"/>
          <p14:tracePt t="23388" x="5181600" y="1676400"/>
          <p14:tracePt t="23396" x="5132388" y="1589088"/>
          <p14:tracePt t="23403" x="5094288" y="1514475"/>
          <p14:tracePt t="23411" x="5045075" y="1450975"/>
          <p14:tracePt t="23419" x="4994275" y="1376363"/>
          <p14:tracePt t="23428" x="4919663" y="1289050"/>
          <p14:tracePt t="23435" x="4832350" y="1214438"/>
          <p14:tracePt t="23445" x="4743450" y="1114425"/>
          <p14:tracePt t="23451" x="4668838" y="1050925"/>
          <p14:tracePt t="23461" x="4543425" y="989013"/>
          <p14:tracePt t="23468" x="4418013" y="901700"/>
          <p14:tracePt t="23475" x="4305300" y="838200"/>
          <p14:tracePt t="23483" x="4192588" y="763588"/>
          <p14:tracePt t="23491" x="4068763" y="712788"/>
          <p14:tracePt t="23500" x="3956050" y="676275"/>
          <p14:tracePt t="23507" x="3843338" y="625475"/>
          <p14:tracePt t="23515" x="3705225" y="588963"/>
          <p14:tracePt t="23524" x="3579813" y="563563"/>
          <p14:tracePt t="23531" x="3441700" y="525463"/>
          <p14:tracePt t="23539" x="3328988" y="512763"/>
          <p14:tracePt t="23547" x="3205163" y="500063"/>
          <p14:tracePt t="23555" x="3128963" y="500063"/>
          <p14:tracePt t="23563" x="3041650" y="487363"/>
          <p14:tracePt t="23571" x="2967038" y="487363"/>
          <p14:tracePt t="23579" x="2916238" y="487363"/>
          <p14:tracePt t="23587" x="2890838" y="487363"/>
          <p14:tracePt t="23595" x="2867025" y="487363"/>
          <p14:tracePt t="23603" x="2854325" y="487363"/>
          <p14:tracePt t="23612" x="2828925" y="487363"/>
          <p14:tracePt t="23628" x="2816225" y="487363"/>
          <p14:tracePt t="23651" x="2803525" y="487363"/>
          <p14:tracePt t="23667" x="2790825" y="487363"/>
          <p14:tracePt t="23683" x="2778125" y="500063"/>
          <p14:tracePt t="23771" x="2778125" y="512763"/>
          <p14:tracePt t="23779" x="2790825" y="550863"/>
          <p14:tracePt t="23787" x="2841625" y="563563"/>
          <p14:tracePt t="23795" x="2967038" y="625475"/>
          <p14:tracePt t="23803" x="3116263" y="688975"/>
          <p14:tracePt t="23812" x="3279775" y="763588"/>
          <p14:tracePt t="23819" x="3479800" y="838200"/>
          <p14:tracePt t="23827" x="3717925" y="989013"/>
          <p14:tracePt t="23835" x="3930650" y="1089025"/>
          <p14:tracePt t="23844" x="4168775" y="1214438"/>
          <p14:tracePt t="23851" x="4406900" y="1376363"/>
          <p14:tracePt t="23860" x="4630738" y="1501775"/>
          <p14:tracePt t="23867" x="4832350" y="1614488"/>
          <p14:tracePt t="23877" x="5006975" y="1727200"/>
          <p14:tracePt t="23883" x="5145088" y="1827213"/>
          <p14:tracePt t="23891" x="5257800" y="1901825"/>
          <p14:tracePt t="23899" x="5383213" y="1989138"/>
          <p14:tracePt t="23907" x="5432425" y="2039938"/>
          <p14:tracePt t="23915" x="5470525" y="2078038"/>
          <p14:tracePt t="23923" x="5507038" y="2101850"/>
          <p14:tracePt t="23932" x="5532438" y="2101850"/>
          <p14:tracePt t="23939" x="5545138" y="2114550"/>
          <p14:tracePt t="23947" x="5557838" y="2127250"/>
          <p14:tracePt t="24051" x="5557838" y="2114550"/>
          <p14:tracePt t="24059" x="5557838" y="2089150"/>
          <p14:tracePt t="24067" x="5545138" y="2078038"/>
          <p14:tracePt t="24076" x="5519738" y="2014538"/>
          <p14:tracePt t="24083" x="5495925" y="1978025"/>
          <p14:tracePt t="24092" x="5495925" y="1952625"/>
          <p14:tracePt t="24099" x="5457825" y="1901825"/>
          <p14:tracePt t="24108" x="5432425" y="1839913"/>
          <p14:tracePt t="24115" x="5432425" y="1814513"/>
          <p14:tracePt t="24123" x="5407025" y="1765300"/>
          <p14:tracePt t="24132" x="5383213" y="1701800"/>
          <p14:tracePt t="24140" x="5370513" y="1652588"/>
          <p14:tracePt t="24147" x="5357813" y="1614488"/>
          <p14:tracePt t="24155" x="5357813" y="1552575"/>
          <p14:tracePt t="24163" x="5332413" y="1501775"/>
          <p14:tracePt t="24171" x="5319713" y="1476375"/>
          <p14:tracePt t="24179" x="5319713" y="1439863"/>
          <p14:tracePt t="24187" x="5319713" y="1414463"/>
          <p14:tracePt t="24195" x="5319713" y="1401763"/>
          <p14:tracePt t="24203" x="5319713" y="1376363"/>
          <p14:tracePt t="24211" x="5319713" y="1363663"/>
          <p14:tracePt t="24267" x="5319713" y="1350963"/>
          <p14:tracePt t="24283" x="5332413" y="1350963"/>
          <p14:tracePt t="24291" x="5370513" y="1350963"/>
          <p14:tracePt t="24299" x="5394325" y="1350963"/>
          <p14:tracePt t="24307" x="5445125" y="1350963"/>
          <p14:tracePt t="24316" x="5495925" y="1350963"/>
          <p14:tracePt t="24323" x="5519738" y="1350963"/>
          <p14:tracePt t="24331" x="5583238" y="1376363"/>
          <p14:tracePt t="24339" x="5632450" y="1389063"/>
          <p14:tracePt t="24347" x="5719763" y="1414463"/>
          <p14:tracePt t="24355" x="5757863" y="1427163"/>
          <p14:tracePt t="24363" x="5821363" y="1450975"/>
          <p14:tracePt t="24371" x="5857875" y="1463675"/>
          <p14:tracePt t="24379" x="5895975" y="1489075"/>
          <p14:tracePt t="24387" x="5908675" y="1489075"/>
          <p14:tracePt t="24395" x="5921375" y="1489075"/>
          <p14:tracePt t="24403" x="5932488" y="1489075"/>
          <p14:tracePt t="24483" x="5921375" y="1476375"/>
          <p14:tracePt t="24492" x="5921375" y="1450975"/>
          <p14:tracePt t="24499" x="5870575" y="1401763"/>
          <p14:tracePt t="24507" x="5857875" y="1389063"/>
          <p14:tracePt t="24515" x="5821363" y="1339850"/>
          <p14:tracePt t="24523" x="5770563" y="1301750"/>
          <p14:tracePt t="24531" x="5732463" y="1263650"/>
          <p14:tracePt t="24539" x="5670550" y="1214438"/>
          <p14:tracePt t="24547" x="5595938" y="1163638"/>
          <p14:tracePt t="24555" x="5545138" y="1150938"/>
          <p14:tracePt t="24563" x="5419725" y="1089025"/>
          <p14:tracePt t="24571" x="5332413" y="1050925"/>
          <p14:tracePt t="24579" x="5245100" y="1025525"/>
          <p14:tracePt t="24587" x="5157788" y="976313"/>
          <p14:tracePt t="24595" x="5081588" y="963613"/>
          <p14:tracePt t="24603" x="4994275" y="950913"/>
          <p14:tracePt t="24611" x="4906963" y="912813"/>
          <p14:tracePt t="24619" x="4832350" y="912813"/>
          <p14:tracePt t="24628" x="4732338" y="901700"/>
          <p14:tracePt t="24636" x="4668838" y="901700"/>
          <p14:tracePt t="24644" x="4594225" y="901700"/>
          <p14:tracePt t="24651" x="4494213" y="901700"/>
          <p14:tracePt t="24660" x="4430713" y="901700"/>
          <p14:tracePt t="24667" x="4330700" y="901700"/>
          <p14:tracePt t="24676" x="4268788" y="901700"/>
          <p14:tracePt t="24683" x="4192588" y="901700"/>
          <p14:tracePt t="24693" x="4143375" y="901700"/>
          <p14:tracePt t="24699" x="4081463" y="901700"/>
          <p14:tracePt t="24708" x="4017963" y="901700"/>
          <p14:tracePt t="24715" x="3956050" y="901700"/>
          <p14:tracePt t="24723" x="3879850" y="912813"/>
          <p14:tracePt t="24731" x="3830638" y="912813"/>
          <p14:tracePt t="24739" x="3779838" y="925513"/>
          <p14:tracePt t="24747" x="3717925" y="938213"/>
          <p14:tracePt t="24755" x="3705225" y="938213"/>
          <p14:tracePt t="24763" x="3667125" y="938213"/>
          <p14:tracePt t="24771" x="3630613" y="963613"/>
          <p14:tracePt t="24779" x="3605213" y="976313"/>
          <p14:tracePt t="24787" x="3541713" y="989013"/>
          <p14:tracePt t="24795" x="3467100" y="1001713"/>
          <p14:tracePt t="24803" x="3417888" y="1014413"/>
          <p14:tracePt t="24812" x="3379788" y="1025525"/>
          <p14:tracePt t="24819" x="3328988" y="1038225"/>
          <p14:tracePt t="24828" x="3279775" y="1038225"/>
          <p14:tracePt t="24835" x="3241675" y="1050925"/>
          <p14:tracePt t="24843" x="3192463" y="1050925"/>
          <p14:tracePt t="24851" x="3154363" y="1050925"/>
          <p14:tracePt t="24860" x="3103563" y="1063625"/>
          <p14:tracePt t="24867" x="3079750" y="1076325"/>
          <p14:tracePt t="24876" x="3041650" y="1076325"/>
          <p14:tracePt t="24884" x="2979738" y="1089025"/>
          <p14:tracePt t="24893" x="2967038" y="1089025"/>
          <p14:tracePt t="24899" x="2928938" y="1089025"/>
          <p14:tracePt t="24909" x="2903538" y="1089025"/>
          <p14:tracePt t="24915" x="2879725" y="1089025"/>
          <p14:tracePt t="24923" x="2867025" y="1089025"/>
          <p14:tracePt t="24939" x="2854325" y="1089025"/>
          <p14:tracePt t="25019" x="2841625" y="1089025"/>
          <p14:tracePt t="25035" x="2828925" y="1089025"/>
          <p14:tracePt t="25068" x="2828925" y="1076325"/>
          <p14:tracePt t="25091" x="2828925" y="1050925"/>
          <p14:tracePt t="25108" x="2841625" y="1038225"/>
          <p14:tracePt t="25115" x="2890838" y="1025525"/>
          <p14:tracePt t="25123" x="2992438" y="1025525"/>
          <p14:tracePt t="25131" x="3103563" y="1025525"/>
          <p14:tracePt t="25140" x="3254375" y="1025525"/>
          <p14:tracePt t="25147" x="3405188" y="1025525"/>
          <p14:tracePt t="25155" x="3554413" y="1025525"/>
          <p14:tracePt t="25163" x="3692525" y="1076325"/>
          <p14:tracePt t="25171" x="3867150" y="1150938"/>
          <p14:tracePt t="25179" x="4005263" y="1227138"/>
          <p14:tracePt t="25187" x="4217988" y="1350963"/>
          <p14:tracePt t="25195" x="4356100" y="1450975"/>
          <p14:tracePt t="25203" x="4518025" y="1539875"/>
          <p14:tracePt t="25211" x="4643438" y="1639888"/>
          <p14:tracePt t="25219" x="4756150" y="1727200"/>
          <p14:tracePt t="25227" x="4832350" y="1827213"/>
          <p14:tracePt t="25235" x="4894263" y="1914525"/>
          <p14:tracePt t="25244" x="4956175" y="2001838"/>
          <p14:tracePt t="25251" x="4994275" y="2078038"/>
          <p14:tracePt t="25260" x="5019675" y="2152650"/>
          <p14:tracePt t="25267" x="5045075" y="2214563"/>
          <p14:tracePt t="25276" x="5081588" y="2290763"/>
          <p14:tracePt t="25283" x="5094288" y="2314575"/>
          <p14:tracePt t="25299" x="5106988" y="2327275"/>
          <p14:tracePt t="25363" x="5106988" y="2290763"/>
          <p14:tracePt t="25371" x="5106988" y="2252663"/>
          <p14:tracePt t="25379" x="5081588" y="2201863"/>
          <p14:tracePt t="25387" x="5057775" y="2152650"/>
          <p14:tracePt t="25395" x="4994275" y="2052638"/>
          <p14:tracePt t="25403" x="4932363" y="2001838"/>
          <p14:tracePt t="25411" x="4868863" y="1939925"/>
          <p14:tracePt t="25419" x="4806950" y="1901825"/>
          <p14:tracePt t="25428" x="4756150" y="1852613"/>
          <p14:tracePt t="25435" x="4681538" y="1814513"/>
          <p14:tracePt t="25443" x="4643438" y="1801813"/>
          <p14:tracePt t="25452" x="4581525" y="1776413"/>
          <p14:tracePt t="25460" x="4543425" y="1776413"/>
          <p14:tracePt t="25467" x="4494213" y="1776413"/>
          <p14:tracePt t="25475" x="4430713" y="1776413"/>
          <p14:tracePt t="25483" x="4381500" y="1776413"/>
          <p14:tracePt t="25492" x="4318000" y="1776413"/>
          <p14:tracePt t="25500" x="4268788" y="1776413"/>
          <p14:tracePt t="25509" x="4205288" y="1814513"/>
          <p14:tracePt t="25515" x="4168775" y="1852613"/>
          <p14:tracePt t="25524" x="4143375" y="1876425"/>
          <p14:tracePt t="25531" x="4130675" y="1901825"/>
          <p14:tracePt t="25539" x="4117975" y="1939925"/>
          <p14:tracePt t="25547" x="4117975" y="2014538"/>
          <p14:tracePt t="25555" x="4117975" y="2065338"/>
          <p14:tracePt t="25563" x="4117975" y="2114550"/>
          <p14:tracePt t="25571" x="4117975" y="2201863"/>
          <p14:tracePt t="25579" x="4156075" y="2239963"/>
          <p14:tracePt t="25587" x="4217988" y="2314575"/>
          <p14:tracePt t="25595" x="4281488" y="2378075"/>
          <p14:tracePt t="25603" x="4318000" y="2414588"/>
          <p14:tracePt t="25611" x="4443413" y="2478088"/>
          <p14:tracePt t="25619" x="4506913" y="2503488"/>
          <p14:tracePt t="25627" x="4619625" y="2516188"/>
          <p14:tracePt t="25636" x="4743450" y="2540000"/>
          <p14:tracePt t="25643" x="4843463" y="2552700"/>
          <p14:tracePt t="25651" x="4956175" y="2565400"/>
          <p14:tracePt t="25660" x="5081588" y="2565400"/>
          <p14:tracePt t="25667" x="5157788" y="2565400"/>
          <p14:tracePt t="25675" x="5245100" y="2565400"/>
          <p14:tracePt t="25683" x="5307013" y="2565400"/>
          <p14:tracePt t="25692" x="5345113" y="2565400"/>
          <p14:tracePt t="25699" x="5407025" y="2565400"/>
          <p14:tracePt t="25709" x="5419725" y="2552700"/>
          <p14:tracePt t="25715" x="5457825" y="2527300"/>
          <p14:tracePt t="25725" x="5470525" y="2516188"/>
          <p14:tracePt t="25731" x="5483225" y="2503488"/>
          <p14:tracePt t="25739" x="5507038" y="2439988"/>
          <p14:tracePt t="25747" x="5519738" y="2414588"/>
          <p14:tracePt t="25755" x="5532438" y="2378075"/>
          <p14:tracePt t="25763" x="5570538" y="2339975"/>
          <p14:tracePt t="25771" x="5583238" y="2303463"/>
          <p14:tracePt t="25779" x="5583238" y="2265363"/>
          <p14:tracePt t="25787" x="5583238" y="2227263"/>
          <p14:tracePt t="25795" x="5583238" y="2201863"/>
          <p14:tracePt t="25803" x="5583238" y="2152650"/>
          <p14:tracePt t="25811" x="5583238" y="2101850"/>
          <p14:tracePt t="25819" x="5545138" y="2052638"/>
          <p14:tracePt t="25827" x="5495925" y="2014538"/>
          <p14:tracePt t="25835" x="5419725" y="1978025"/>
          <p14:tracePt t="25844" x="5319713" y="1914525"/>
          <p14:tracePt t="25851" x="5194300" y="1876425"/>
          <p14:tracePt t="25859" x="5094288" y="1852613"/>
          <p14:tracePt t="25867" x="4956175" y="1814513"/>
          <p14:tracePt t="25875" x="4794250" y="1801813"/>
          <p14:tracePt t="25883" x="4668838" y="1789113"/>
          <p14:tracePt t="25892" x="4556125" y="1789113"/>
          <p14:tracePt t="25899" x="4418013" y="1789113"/>
          <p14:tracePt t="25908" x="4318000" y="1789113"/>
          <p14:tracePt t="25915" x="4268788" y="1789113"/>
          <p14:tracePt t="25925" x="4230688" y="1789113"/>
          <p14:tracePt t="25931" x="4205288" y="1814513"/>
          <p14:tracePt t="25939" x="4181475" y="1852613"/>
          <p14:tracePt t="25947" x="4156075" y="1889125"/>
          <p14:tracePt t="25955" x="4156075" y="1939925"/>
          <p14:tracePt t="25963" x="4156075" y="2014538"/>
          <p14:tracePt t="25971" x="4156075" y="2065338"/>
          <p14:tracePt t="25979" x="4156075" y="2139950"/>
          <p14:tracePt t="25987" x="4181475" y="2190750"/>
          <p14:tracePt t="25995" x="4230688" y="2303463"/>
          <p14:tracePt t="26003" x="4256088" y="2352675"/>
          <p14:tracePt t="26011" x="4318000" y="2414588"/>
          <p14:tracePt t="26019" x="4381500" y="2478088"/>
          <p14:tracePt t="26027" x="4456113" y="2540000"/>
          <p14:tracePt t="26035" x="4506913" y="2552700"/>
          <p14:tracePt t="26043" x="4581525" y="2578100"/>
          <p14:tracePt t="26051" x="4668838" y="2616200"/>
          <p14:tracePt t="26059" x="4756150" y="2616200"/>
          <p14:tracePt t="26067" x="4819650" y="2616200"/>
          <p14:tracePt t="26075" x="4894263" y="2616200"/>
          <p14:tracePt t="26083" x="4994275" y="2616200"/>
          <p14:tracePt t="26092" x="5057775" y="2616200"/>
          <p14:tracePt t="26099" x="5132388" y="2578100"/>
          <p14:tracePt t="26108" x="5207000" y="2527300"/>
          <p14:tracePt t="26115" x="5270500" y="2465388"/>
          <p14:tracePt t="26125" x="5307013" y="2427288"/>
          <p14:tracePt t="26131" x="5332413" y="2352675"/>
          <p14:tracePt t="26142" x="5345113" y="2303463"/>
          <p14:tracePt t="26147" x="5345113" y="2239963"/>
          <p14:tracePt t="26156" x="5345113" y="2190750"/>
          <p14:tracePt t="26163" x="5345113" y="2152650"/>
          <p14:tracePt t="26171" x="5345113" y="2114550"/>
          <p14:tracePt t="26179" x="5345113" y="2065338"/>
          <p14:tracePt t="26187" x="5319713" y="2039938"/>
          <p14:tracePt t="26195" x="5294313" y="2014538"/>
          <p14:tracePt t="26204" x="5281613" y="1989138"/>
          <p14:tracePt t="26211" x="5257800" y="1978025"/>
          <p14:tracePt t="26219" x="5257800" y="1965325"/>
          <p14:tracePt t="26227" x="5232400" y="1952625"/>
          <p14:tracePt t="26243" x="5219700" y="1927225"/>
          <p14:tracePt t="26315" x="5207000" y="1927225"/>
          <p14:tracePt t="26323" x="5207000" y="1939925"/>
          <p14:tracePt t="26331" x="5207000" y="1965325"/>
          <p14:tracePt t="26347" x="5207000" y="2001838"/>
          <p14:tracePt t="26363" x="5207000" y="2027238"/>
          <p14:tracePt t="26371" x="5207000" y="2052638"/>
          <p14:tracePt t="26388" x="5207000" y="2078038"/>
          <p14:tracePt t="26395" x="5219700" y="2089150"/>
          <p14:tracePt t="26403" x="5270500" y="2127250"/>
          <p14:tracePt t="26411" x="5281613" y="2139950"/>
          <p14:tracePt t="26419" x="5319713" y="2139950"/>
          <p14:tracePt t="26427" x="5394325" y="2165350"/>
          <p14:tracePt t="26435" x="5432425" y="2190750"/>
          <p14:tracePt t="26443" x="5483225" y="2190750"/>
          <p14:tracePt t="26451" x="5545138" y="2201863"/>
          <p14:tracePt t="26459" x="5607050" y="2214563"/>
          <p14:tracePt t="26467" x="5683250" y="2214563"/>
          <p14:tracePt t="26475" x="5783263" y="2214563"/>
          <p14:tracePt t="26483" x="5845175" y="2214563"/>
          <p14:tracePt t="26492" x="5921375" y="2214563"/>
          <p14:tracePt t="26499" x="6021388" y="2214563"/>
          <p14:tracePt t="26507" x="6096000" y="2214563"/>
          <p14:tracePt t="26515" x="6196013" y="2214563"/>
          <p14:tracePt t="26524" x="6334125" y="2214563"/>
          <p14:tracePt t="26531" x="6421438" y="2214563"/>
          <p14:tracePt t="26540" x="6534150" y="2214563"/>
          <p14:tracePt t="26547" x="6608763" y="2214563"/>
          <p14:tracePt t="26557" x="6672263" y="2214563"/>
          <p14:tracePt t="26563" x="6708775" y="2214563"/>
          <p14:tracePt t="26572" x="6734175" y="2214563"/>
          <p14:tracePt t="26579" x="6746875" y="2214563"/>
          <p14:tracePt t="26675" x="6772275" y="2214563"/>
          <p14:tracePt t="26684" x="6772275" y="2227263"/>
          <p14:tracePt t="26699" x="6772275" y="2239963"/>
          <p14:tracePt t="26715" x="6772275" y="2265363"/>
          <p14:tracePt t="26724" x="6772275" y="2278063"/>
          <p14:tracePt t="26731" x="6734175" y="2314575"/>
          <p14:tracePt t="26740" x="6684963" y="2339975"/>
          <p14:tracePt t="26747" x="6659563" y="2352675"/>
          <p14:tracePt t="26757" x="6608763" y="2403475"/>
          <p14:tracePt t="26763" x="6559550" y="2427288"/>
          <p14:tracePt t="26771" x="6508750" y="2452688"/>
          <p14:tracePt t="26779" x="6434138" y="2503488"/>
          <p14:tracePt t="26787" x="6334125" y="2552700"/>
          <p14:tracePt t="26795" x="6283325" y="2578100"/>
          <p14:tracePt t="26803" x="6221413" y="2627313"/>
          <p14:tracePt t="26811" x="6157913" y="2678113"/>
          <p14:tracePt t="26819" x="6121400" y="2690813"/>
          <p14:tracePt t="26827" x="6096000" y="2716213"/>
          <p14:tracePt t="26843" x="6083300" y="2728913"/>
          <p14:tracePt t="26923" x="6121400" y="2716213"/>
          <p14:tracePt t="26931" x="6183313" y="2703513"/>
          <p14:tracePt t="26940" x="6283325" y="2678113"/>
          <p14:tracePt t="26947" x="6359525" y="2652713"/>
          <p14:tracePt t="26957" x="6472238" y="2627313"/>
          <p14:tracePt t="26963" x="6559550" y="2578100"/>
          <p14:tracePt t="26972" x="6672263" y="2565400"/>
          <p14:tracePt t="26979" x="6772275" y="2527300"/>
          <p14:tracePt t="26987" x="6859588" y="2503488"/>
          <p14:tracePt t="26995" x="6921500" y="2503488"/>
          <p14:tracePt t="27003" x="6959600" y="2503488"/>
          <p14:tracePt t="27011" x="7010400" y="2503488"/>
          <p14:tracePt t="27020" x="7034213" y="2490788"/>
          <p14:tracePt t="27027" x="7034213" y="2478088"/>
          <p14:tracePt t="27035" x="7046913" y="2478088"/>
          <p14:tracePt t="27043" x="7059613" y="2478088"/>
          <p14:tracePt t="27211" x="7046913" y="2465388"/>
          <p14:tracePt t="27219" x="7021513" y="2452688"/>
          <p14:tracePt t="27227" x="6985000" y="2439988"/>
          <p14:tracePt t="27235" x="6959600" y="2427288"/>
          <p14:tracePt t="27244" x="6921500" y="2414588"/>
          <p14:tracePt t="27252" x="6859588" y="2378075"/>
          <p14:tracePt t="27259" x="6834188" y="2365375"/>
          <p14:tracePt t="27268" x="6784975" y="2327275"/>
          <p14:tracePt t="27276" x="6746875" y="2278063"/>
          <p14:tracePt t="27284" x="6708775" y="2227263"/>
          <p14:tracePt t="27292" x="6672263" y="2139950"/>
          <p14:tracePt t="27300" x="6634163" y="2089150"/>
          <p14:tracePt t="27308" x="6596063" y="2014538"/>
          <p14:tracePt t="27315" x="6572250" y="1965325"/>
          <p14:tracePt t="27324" x="6534150" y="1914525"/>
          <p14:tracePt t="27332" x="6521450" y="1876425"/>
          <p14:tracePt t="27340" x="6508750" y="1852613"/>
          <p14:tracePt t="27347" x="6508750" y="1827213"/>
          <p14:tracePt t="27357" x="6508750" y="1814513"/>
          <p14:tracePt t="27364" x="6508750" y="1801813"/>
          <p14:tracePt t="27373" x="6508750" y="1776413"/>
          <p14:tracePt t="27388" x="6508750" y="1752600"/>
          <p14:tracePt t="27395" x="6508750" y="1739900"/>
          <p14:tracePt t="27412" x="6534150" y="1727200"/>
          <p14:tracePt t="27419" x="6596063" y="1727200"/>
          <p14:tracePt t="27428" x="6684963" y="1727200"/>
          <p14:tracePt t="27435" x="6746875" y="1727200"/>
          <p14:tracePt t="27444" x="6821488" y="1727200"/>
          <p14:tracePt t="27451" x="6921500" y="1727200"/>
          <p14:tracePt t="27459" x="6985000" y="1727200"/>
          <p14:tracePt t="27468" x="7034213" y="1727200"/>
          <p14:tracePt t="27476" x="7085013" y="1727200"/>
          <p14:tracePt t="27483" x="7123113" y="1739900"/>
          <p14:tracePt t="27491" x="7146925" y="1739900"/>
          <p14:tracePt t="27499" x="7159625" y="1752600"/>
          <p14:tracePt t="27508" x="7185025" y="1776413"/>
          <p14:tracePt t="27524" x="7185025" y="1801813"/>
          <p14:tracePt t="27531" x="7185025" y="1827213"/>
          <p14:tracePt t="27539" x="7185025" y="1839913"/>
          <p14:tracePt t="27547" x="7185025" y="1852613"/>
          <p14:tracePt t="27556" x="7185025" y="1876425"/>
          <p14:tracePt t="27563" x="7185025" y="1901825"/>
          <p14:tracePt t="27573" x="7159625" y="1914525"/>
          <p14:tracePt t="27579" x="7134225" y="1952625"/>
          <p14:tracePt t="27588" x="7123113" y="1965325"/>
          <p14:tracePt t="27595" x="7085013" y="1978025"/>
          <p14:tracePt t="27603" x="7072313" y="2001838"/>
          <p14:tracePt t="27611" x="7046913" y="2001838"/>
          <p14:tracePt t="27619" x="7010400" y="2014538"/>
          <p14:tracePt t="27628" x="6985000" y="2014538"/>
          <p14:tracePt t="27635" x="6934200" y="2014538"/>
          <p14:tracePt t="27644" x="6897688" y="2014538"/>
          <p14:tracePt t="27651" x="6859588" y="2014538"/>
          <p14:tracePt t="27660" x="6808788" y="2014538"/>
          <p14:tracePt t="27667" x="6797675" y="2014538"/>
          <p14:tracePt t="27675" x="6759575" y="2014538"/>
          <p14:tracePt t="27683" x="6746875" y="2014538"/>
          <p14:tracePt t="27691" x="6734175" y="2014538"/>
          <p14:tracePt t="27699" x="6721475" y="2001838"/>
          <p14:tracePt t="27779" x="6734175" y="2001838"/>
          <p14:tracePt t="27788" x="6759575" y="2001838"/>
          <p14:tracePt t="27795" x="6821488" y="2001838"/>
          <p14:tracePt t="27804" x="6897688" y="2001838"/>
          <p14:tracePt t="27811" x="6972300" y="2001838"/>
          <p14:tracePt t="27820" x="7046913" y="2001838"/>
          <p14:tracePt t="27827" x="7146925" y="2001838"/>
          <p14:tracePt t="27835" x="7210425" y="2001838"/>
          <p14:tracePt t="27843" x="7246938" y="2001838"/>
          <p14:tracePt t="27851" x="7297738" y="2001838"/>
          <p14:tracePt t="27859" x="7348538" y="2001838"/>
          <p14:tracePt t="27867" x="7372350" y="2014538"/>
          <p14:tracePt t="27875" x="7385050" y="2014538"/>
          <p14:tracePt t="27883" x="7397750" y="2027238"/>
          <p14:tracePt t="27891" x="7410450" y="2027238"/>
          <p14:tracePt t="27899" x="7423150" y="2039938"/>
          <p14:tracePt t="27915" x="7423150" y="2052638"/>
          <p14:tracePt t="27924" x="7435850" y="2078038"/>
          <p14:tracePt t="27931" x="7435850" y="2089150"/>
          <p14:tracePt t="27956" x="7435850" y="2139950"/>
          <p14:tracePt t="27963" x="7435850" y="2165350"/>
          <p14:tracePt t="27973" x="7435850" y="2178050"/>
          <p14:tracePt t="27979" x="7435850" y="2214563"/>
          <p14:tracePt t="27989" x="7435850" y="2227263"/>
          <p14:tracePt t="27995" x="7435850" y="2252663"/>
          <p14:tracePt t="28003" x="7435850" y="2265363"/>
          <p14:tracePt t="28011" x="7423150" y="2314575"/>
          <p14:tracePt t="28019" x="7410450" y="2339975"/>
          <p14:tracePt t="28027" x="7385050" y="2352675"/>
          <p14:tracePt t="28035" x="7385050" y="2365375"/>
          <p14:tracePt t="28043" x="7385050" y="2390775"/>
          <p14:tracePt t="28059" x="7372350" y="2390775"/>
          <p14:tracePt t="28123" x="7359650" y="2390775"/>
          <p14:tracePt t="28131" x="7359650" y="2352675"/>
          <p14:tracePt t="28140" x="7359650" y="2339975"/>
          <p14:tracePt t="28147" x="7359650" y="2314575"/>
          <p14:tracePt t="28155" x="7359650" y="2303463"/>
          <p14:tracePt t="28163" x="7359650" y="2265363"/>
          <p14:tracePt t="28172" x="7359650" y="2252663"/>
          <p14:tracePt t="28179" x="7359650" y="2227263"/>
          <p14:tracePt t="28195" x="7359650" y="2214563"/>
          <p14:tracePt t="28204" x="7359650" y="2201863"/>
          <p14:tracePt t="28363" x="7359650" y="2214563"/>
          <p14:tracePt t="28379" x="7348538" y="2239963"/>
          <p14:tracePt t="28395" x="7348538" y="2252663"/>
          <p14:tracePt t="28531" x="7372350" y="2227263"/>
          <p14:tracePt t="28539" x="7372350" y="2214563"/>
          <p14:tracePt t="28547" x="7397750" y="2190750"/>
          <p14:tracePt t="28555" x="7423150" y="2178050"/>
          <p14:tracePt t="28563" x="7448550" y="2165350"/>
          <p14:tracePt t="28571" x="7459663" y="2165350"/>
          <p14:tracePt t="28579" x="7485063" y="2152650"/>
          <p14:tracePt t="28588" x="7548563" y="2152650"/>
          <p14:tracePt t="28596" x="7585075" y="2152650"/>
          <p14:tracePt t="28605" x="7648575" y="2139950"/>
          <p14:tracePt t="28611" x="7685088" y="2139950"/>
          <p14:tracePt t="28620" x="7710488" y="2139950"/>
          <p14:tracePt t="28627" x="7748588" y="2139950"/>
          <p14:tracePt t="28636" x="7773988" y="2139950"/>
          <p14:tracePt t="28643" x="7797800" y="2139950"/>
          <p14:tracePt t="28651" x="7835900" y="2139950"/>
          <p14:tracePt t="28660" x="7848600" y="2139950"/>
          <p14:tracePt t="28667" x="7874000" y="2139950"/>
          <p14:tracePt t="28675" x="7910513" y="2152650"/>
          <p14:tracePt t="28683" x="7923213" y="2165350"/>
          <p14:tracePt t="28691" x="7935913" y="2178050"/>
          <p14:tracePt t="28699" x="7948613" y="2178050"/>
          <p14:tracePt t="28715" x="7961313" y="2190750"/>
          <p14:tracePt t="28723" x="7974013" y="2201863"/>
          <p14:tracePt t="28747" x="7999413" y="2214563"/>
          <p14:tracePt t="28884" x="8010525" y="2214563"/>
          <p14:tracePt t="28891" x="8048625" y="2214563"/>
          <p14:tracePt t="28899" x="8061325" y="2190750"/>
          <p14:tracePt t="28907" x="8099425" y="2165350"/>
          <p14:tracePt t="28915" x="8135938" y="2139950"/>
          <p14:tracePt t="28923" x="8186738" y="2114550"/>
          <p14:tracePt t="28931" x="8223250" y="2101850"/>
          <p14:tracePt t="28940" x="8286750" y="2065338"/>
          <p14:tracePt t="28947" x="8335963" y="2052638"/>
          <p14:tracePt t="28955" x="8412163" y="2039938"/>
          <p14:tracePt t="28963" x="8461375" y="2027238"/>
          <p14:tracePt t="28971" x="8524875" y="2027238"/>
          <p14:tracePt t="28979" x="8599488" y="2027238"/>
          <p14:tracePt t="28988" x="8650288" y="2027238"/>
          <p14:tracePt t="28996" x="8699500" y="2027238"/>
          <p14:tracePt t="29005" x="8737600" y="2027238"/>
          <p14:tracePt t="29011" x="8763000" y="2027238"/>
          <p14:tracePt t="29021" x="8786813" y="2027238"/>
          <p14:tracePt t="29027" x="8812213" y="2027238"/>
          <p14:tracePt t="29043" x="8824913" y="2027238"/>
          <p14:tracePt t="29051" x="8824913" y="2014538"/>
          <p14:tracePt t="29091" x="8824913" y="2001838"/>
          <p14:tracePt t="29099" x="8824913" y="1978025"/>
          <p14:tracePt t="29107" x="8812213" y="1952625"/>
          <p14:tracePt t="29115" x="8786813" y="1927225"/>
          <p14:tracePt t="29123" x="8724900" y="1876425"/>
          <p14:tracePt t="29131" x="8650288" y="1839913"/>
          <p14:tracePt t="29139" x="8561388" y="1789113"/>
          <p14:tracePt t="29147" x="8435975" y="1727200"/>
          <p14:tracePt t="29155" x="8299450" y="1676400"/>
          <p14:tracePt t="29164" x="8174038" y="1652588"/>
          <p14:tracePt t="29172" x="8023225" y="1589088"/>
          <p14:tracePt t="29179" x="7886700" y="1563688"/>
          <p14:tracePt t="29187" x="7748588" y="1539875"/>
          <p14:tracePt t="29196" x="7635875" y="1514475"/>
          <p14:tracePt t="29204" x="7561263" y="1514475"/>
          <p14:tracePt t="29211" x="7459663" y="1476375"/>
          <p14:tracePt t="29221" x="7397750" y="1476375"/>
          <p14:tracePt t="29227" x="7310438" y="1476375"/>
          <p14:tracePt t="29236" x="7223125" y="1476375"/>
          <p14:tracePt t="29243" x="7172325" y="1476375"/>
          <p14:tracePt t="29252" x="7110413" y="1476375"/>
          <p14:tracePt t="29259" x="7072313" y="1476375"/>
          <p14:tracePt t="29267" x="7034213" y="1489075"/>
          <p14:tracePt t="29276" x="6997700" y="1527175"/>
          <p14:tracePt t="29283" x="6972300" y="1527175"/>
          <p14:tracePt t="29292" x="6934200" y="1576388"/>
          <p14:tracePt t="29299" x="6910388" y="1601788"/>
          <p14:tracePt t="29308" x="6872288" y="1639888"/>
          <p14:tracePt t="29315" x="6834188" y="1689100"/>
          <p14:tracePt t="29323" x="6821488" y="1714500"/>
          <p14:tracePt t="29331" x="6797675" y="1752600"/>
          <p14:tracePt t="29340" x="6772275" y="1801813"/>
          <p14:tracePt t="29347" x="6746875" y="1839913"/>
          <p14:tracePt t="29356" x="6734175" y="1876425"/>
          <p14:tracePt t="29363" x="6734175" y="1914525"/>
          <p14:tracePt t="29372" x="6734175" y="1952625"/>
          <p14:tracePt t="29379" x="6734175" y="1978025"/>
          <p14:tracePt t="29387" x="6759575" y="2039938"/>
          <p14:tracePt t="29395" x="6808788" y="2078038"/>
          <p14:tracePt t="29403" x="6872288" y="2101850"/>
          <p14:tracePt t="29411" x="6985000" y="2139950"/>
          <p14:tracePt t="29420" x="7097713" y="2165350"/>
          <p14:tracePt t="29427" x="7223125" y="2178050"/>
          <p14:tracePt t="29437" x="7335838" y="2214563"/>
          <p14:tracePt t="29443" x="7459663" y="2214563"/>
          <p14:tracePt t="29451" x="7585075" y="2214563"/>
          <p14:tracePt t="29459" x="7723188" y="2214563"/>
          <p14:tracePt t="29467" x="7861300" y="2214563"/>
          <p14:tracePt t="29475" x="7935913" y="2214563"/>
          <p14:tracePt t="29483" x="8023225" y="2201863"/>
          <p14:tracePt t="29491" x="8086725" y="2190750"/>
          <p14:tracePt t="29499" x="8086725" y="2178050"/>
          <p14:tracePt t="29507" x="8110538" y="2165350"/>
          <p14:tracePt t="29523" x="8123238" y="2139950"/>
          <p14:tracePt t="29539" x="8123238" y="2127250"/>
          <p14:tracePt t="29547" x="8123238" y="2114550"/>
          <p14:tracePt t="29555" x="8123238" y="2101850"/>
          <p14:tracePt t="29563" x="8123238" y="2089150"/>
          <p14:tracePt t="29571" x="8086725" y="2065338"/>
          <p14:tracePt t="29588" x="8048625" y="2052638"/>
          <p14:tracePt t="29595" x="7974013" y="2027238"/>
          <p14:tracePt t="29603" x="7874000" y="2027238"/>
          <p14:tracePt t="29611" x="7748588" y="2027238"/>
          <p14:tracePt t="29620" x="7572375" y="2027238"/>
          <p14:tracePt t="29627" x="7410450" y="2027238"/>
          <p14:tracePt t="29637" x="7210425" y="2027238"/>
          <p14:tracePt t="29643" x="7010400" y="2027238"/>
          <p14:tracePt t="29651" x="6821488" y="2027238"/>
          <p14:tracePt t="29659" x="6572250" y="2027238"/>
          <p14:tracePt t="29668" x="6296025" y="2027238"/>
          <p14:tracePt t="29675" x="5983288" y="2027238"/>
          <p14:tracePt t="29683" x="5719763" y="2027238"/>
          <p14:tracePt t="29691" x="5407025" y="2027238"/>
          <p14:tracePt t="29699" x="5132388" y="2027238"/>
          <p14:tracePt t="29707" x="4881563" y="2052638"/>
          <p14:tracePt t="29715" x="4681538" y="2078038"/>
          <p14:tracePt t="29723" x="4543425" y="2101850"/>
          <p14:tracePt t="29731" x="4418013" y="2114550"/>
          <p14:tracePt t="29739" x="4318000" y="2127250"/>
          <p14:tracePt t="29747" x="4205288" y="2165350"/>
          <p14:tracePt t="29755" x="4143375" y="2165350"/>
          <p14:tracePt t="29764" x="4056063" y="2178050"/>
          <p14:tracePt t="29772" x="4005263" y="2178050"/>
          <p14:tracePt t="29779" x="3956050" y="2178050"/>
          <p14:tracePt t="29787" x="3892550" y="2178050"/>
          <p14:tracePt t="29795" x="3830638" y="2178050"/>
          <p14:tracePt t="29804" x="3743325" y="2178050"/>
          <p14:tracePt t="29812" x="3643313" y="2178050"/>
          <p14:tracePt t="29820" x="3530600" y="2178050"/>
          <p14:tracePt t="29827" x="3392488" y="2178050"/>
          <p14:tracePt t="29836" x="3292475" y="2178050"/>
          <p14:tracePt t="29843" x="3179763" y="2178050"/>
          <p14:tracePt t="29852" x="3067050" y="2178050"/>
          <p14:tracePt t="29859" x="2916238" y="2178050"/>
          <p14:tracePt t="29868" x="2767013" y="2178050"/>
          <p14:tracePt t="29875" x="2578100" y="2178050"/>
          <p14:tracePt t="29883" x="2403475" y="2178050"/>
          <p14:tracePt t="29891" x="2216150" y="2178050"/>
          <p14:tracePt t="29899" x="2052638" y="2178050"/>
          <p14:tracePt t="29907" x="1903413" y="2178050"/>
          <p14:tracePt t="29915" x="1801813" y="2178050"/>
          <p14:tracePt t="29923" x="1701800" y="2178050"/>
          <p14:tracePt t="29931" x="1652588" y="2178050"/>
          <p14:tracePt t="29939" x="1601788" y="2178050"/>
          <p14:tracePt t="29947" x="1565275" y="2178050"/>
          <p14:tracePt t="29955" x="1552575" y="2178050"/>
          <p14:tracePt t="30140" x="1577975" y="2178050"/>
          <p14:tracePt t="30147" x="1601788" y="2178050"/>
          <p14:tracePt t="30155" x="1652588" y="2178050"/>
          <p14:tracePt t="30163" x="1701800" y="2190750"/>
          <p14:tracePt t="30171" x="1765300" y="2214563"/>
          <p14:tracePt t="30180" x="1865313" y="2227263"/>
          <p14:tracePt t="30188" x="1939925" y="2252663"/>
          <p14:tracePt t="30195" x="2027238" y="2303463"/>
          <p14:tracePt t="30204" x="2090738" y="2314575"/>
          <p14:tracePt t="30211" x="2152650" y="2339975"/>
          <p14:tracePt t="30219" x="2228850" y="2365375"/>
          <p14:tracePt t="30228" x="2265363" y="2390775"/>
          <p14:tracePt t="30236" x="2290763" y="2403475"/>
          <p14:tracePt t="30243" x="2316163" y="2427288"/>
          <p14:tracePt t="30259" x="2328863" y="2439988"/>
          <p14:tracePt t="30275" x="2339975" y="2452688"/>
          <p14:tracePt t="30451" x="2352675" y="2452688"/>
          <p14:tracePt t="30459" x="2365375" y="2452688"/>
          <p14:tracePt t="30468" x="2390775" y="2452688"/>
          <p14:tracePt t="30476" x="2428875" y="2439988"/>
          <p14:tracePt t="30484" x="2490788" y="2427288"/>
          <p14:tracePt t="30492" x="2578100" y="2414588"/>
          <p14:tracePt t="30500" x="2678113" y="2390775"/>
          <p14:tracePt t="30507" x="2816225" y="2378075"/>
          <p14:tracePt t="30515" x="2979738" y="2378075"/>
          <p14:tracePt t="30523" x="3128963" y="2378075"/>
          <p14:tracePt t="30531" x="3292475" y="2378075"/>
          <p14:tracePt t="30539" x="3454400" y="2378075"/>
          <p14:tracePt t="30547" x="3630613" y="2378075"/>
          <p14:tracePt t="30555" x="3756025" y="2378075"/>
          <p14:tracePt t="30563" x="3892550" y="2378075"/>
          <p14:tracePt t="30571" x="4005263" y="2378075"/>
          <p14:tracePt t="30579" x="4105275" y="2365375"/>
          <p14:tracePt t="30587" x="4143375" y="2352675"/>
          <p14:tracePt t="30595" x="4181475" y="2352675"/>
          <p14:tracePt t="30604" x="4192588" y="2339975"/>
          <p14:tracePt t="30619" x="4192588" y="2327275"/>
          <p14:tracePt t="30636" x="4192588" y="2303463"/>
          <p14:tracePt t="30643" x="4181475" y="2278063"/>
          <p14:tracePt t="30652" x="4143375" y="2239963"/>
          <p14:tracePt t="30660" x="4092575" y="2190750"/>
          <p14:tracePt t="30668" x="4043363" y="2165350"/>
          <p14:tracePt t="30676" x="3956050" y="2114550"/>
          <p14:tracePt t="30683" x="3867150" y="2065338"/>
          <p14:tracePt t="30691" x="3756025" y="2039938"/>
          <p14:tracePt t="30699" x="3617913" y="1989138"/>
          <p14:tracePt t="30707" x="3429000" y="1927225"/>
          <p14:tracePt t="30715" x="3292475" y="1901825"/>
          <p14:tracePt t="30723" x="3154363" y="1889125"/>
          <p14:tracePt t="30731" x="2941638" y="1839913"/>
          <p14:tracePt t="30740" x="2778125" y="1827213"/>
          <p14:tracePt t="30748" x="2590800" y="1814513"/>
          <p14:tracePt t="30756" x="2441575" y="1814513"/>
          <p14:tracePt t="30763" x="2290763" y="1814513"/>
          <p14:tracePt t="30771" x="2127250" y="1814513"/>
          <p14:tracePt t="30779" x="1990725" y="1814513"/>
          <p14:tracePt t="30788" x="1914525" y="1814513"/>
          <p14:tracePt t="30796" x="1801813" y="1814513"/>
          <p14:tracePt t="30803" x="1739900" y="1814513"/>
          <p14:tracePt t="30811" x="1665288" y="1814513"/>
          <p14:tracePt t="30820" x="1614488" y="1852613"/>
          <p14:tracePt t="30828" x="1552575" y="1876425"/>
          <p14:tracePt t="30835" x="1501775" y="1914525"/>
          <p14:tracePt t="30843" x="1476375" y="1914525"/>
          <p14:tracePt t="30852" x="1452563" y="1952625"/>
          <p14:tracePt t="30860" x="1439863" y="1952625"/>
          <p14:tracePt t="30884" x="1439863" y="1965325"/>
          <p14:tracePt t="30891" x="1439863" y="1978025"/>
          <p14:tracePt t="30908" x="1439863" y="1989138"/>
          <p14:tracePt t="30916" x="1439863" y="2001838"/>
          <p14:tracePt t="30924" x="1452563" y="2027238"/>
          <p14:tracePt t="30931" x="1476375" y="2027238"/>
          <p14:tracePt t="30952" x="1577975" y="2052638"/>
          <p14:tracePt t="30956" x="1665288" y="2078038"/>
          <p14:tracePt t="30963" x="1739900" y="2078038"/>
          <p14:tracePt t="30971" x="1801813" y="2089150"/>
          <p14:tracePt t="30979" x="1914525" y="2101850"/>
          <p14:tracePt t="30987" x="1990725" y="2101850"/>
          <p14:tracePt t="30995" x="2090738" y="2101850"/>
          <p14:tracePt t="31003" x="2190750" y="2101850"/>
          <p14:tracePt t="31011" x="2328863" y="2101850"/>
          <p14:tracePt t="31020" x="2490788" y="2101850"/>
          <p14:tracePt t="31027" x="2628900" y="2101850"/>
          <p14:tracePt t="31036" x="2754313" y="2101850"/>
          <p14:tracePt t="31043" x="2890838" y="2101850"/>
          <p14:tracePt t="31052" x="3041650" y="2101850"/>
          <p14:tracePt t="31059" x="3179763" y="2101850"/>
          <p14:tracePt t="31069" x="3328988" y="2101850"/>
          <p14:tracePt t="31076" x="3441700" y="2101850"/>
          <p14:tracePt t="31085" x="3592513" y="2101850"/>
          <p14:tracePt t="31092" x="3730625" y="2089150"/>
          <p14:tracePt t="31099" x="3856038" y="2078038"/>
          <p14:tracePt t="31107" x="3979863" y="2052638"/>
          <p14:tracePt t="31115" x="4117975" y="2014538"/>
          <p14:tracePt t="31123" x="4192588" y="2014538"/>
          <p14:tracePt t="31131" x="4305300" y="2001838"/>
          <p14:tracePt t="31139" x="4343400" y="2001838"/>
          <p14:tracePt t="31147" x="4381500" y="2001838"/>
          <p14:tracePt t="31155" x="4394200" y="1989138"/>
          <p14:tracePt t="31164" x="4406900" y="1989138"/>
          <p14:tracePt t="31227" x="4381500" y="1965325"/>
          <p14:tracePt t="31236" x="4294188" y="1965325"/>
          <p14:tracePt t="31243" x="4168775" y="1965325"/>
          <p14:tracePt t="31252" x="4030663" y="1965325"/>
          <p14:tracePt t="31259" x="3843338" y="1965325"/>
          <p14:tracePt t="31268" x="3643313" y="1965325"/>
          <p14:tracePt t="31276" x="3367088" y="1965325"/>
          <p14:tracePt t="31285" x="3092450" y="1965325"/>
          <p14:tracePt t="31291" x="2854325" y="1965325"/>
          <p14:tracePt t="31300" x="2641600" y="1965325"/>
          <p14:tracePt t="31307" x="2441575" y="1965325"/>
          <p14:tracePt t="31315" x="2228850" y="1965325"/>
          <p14:tracePt t="31323" x="2116138" y="1965325"/>
          <p14:tracePt t="31331" x="1965325" y="1978025"/>
          <p14:tracePt t="31339" x="1852613" y="1989138"/>
          <p14:tracePt t="31347" x="1765300" y="2014538"/>
          <p14:tracePt t="31355" x="1701800" y="2027238"/>
          <p14:tracePt t="31363" x="1665288" y="2052638"/>
          <p14:tracePt t="31371" x="1614488" y="2089150"/>
          <p14:tracePt t="31387" x="1601788" y="2114550"/>
          <p14:tracePt t="31395" x="1601788" y="2127250"/>
          <p14:tracePt t="31403" x="1601788" y="2152650"/>
          <p14:tracePt t="31411" x="1601788" y="2165350"/>
          <p14:tracePt t="31419" x="1601788" y="2178050"/>
          <p14:tracePt t="31427" x="1601788" y="2190750"/>
          <p14:tracePt t="31443" x="1601788" y="2201863"/>
          <p14:tracePt t="31499" x="1601788" y="2214563"/>
          <p14:tracePt t="31563" x="1577975" y="2214563"/>
          <p14:tracePt t="31579" x="1539875" y="2214563"/>
          <p14:tracePt t="31587" x="1527175" y="2214563"/>
          <p14:tracePt t="31595" x="1501775" y="2214563"/>
          <p14:tracePt t="31603" x="1476375" y="2214563"/>
          <p14:tracePt t="31611" x="1439863" y="2214563"/>
          <p14:tracePt t="31619" x="1414463" y="2214563"/>
          <p14:tracePt t="31636" x="1401763" y="2214563"/>
          <p14:tracePt t="31643" x="1389063" y="2214563"/>
          <p14:tracePt t="31652" x="1376363" y="2214563"/>
          <p14:tracePt t="31803" x="1401763" y="2214563"/>
          <p14:tracePt t="31811" x="1439863" y="2214563"/>
          <p14:tracePt t="31819" x="1476375" y="2214563"/>
          <p14:tracePt t="31827" x="1514475" y="2214563"/>
          <p14:tracePt t="31835" x="1552575" y="2214563"/>
          <p14:tracePt t="31843" x="1589088" y="2214563"/>
          <p14:tracePt t="31851" x="1627188" y="2214563"/>
          <p14:tracePt t="31859" x="1652588" y="2214563"/>
          <p14:tracePt t="31868" x="1689100" y="2227263"/>
          <p14:tracePt t="31884" x="1701800" y="2227263"/>
          <p14:tracePt t="31901" x="1714500" y="2239963"/>
          <p14:tracePt t="31932" x="1727200" y="2239963"/>
          <p14:tracePt t="31971" x="1739900" y="2239963"/>
          <p14:tracePt t="32171" x="1727200" y="2239963"/>
          <p14:tracePt t="32179" x="1677988" y="2239963"/>
          <p14:tracePt t="32187" x="1627188" y="2239963"/>
          <p14:tracePt t="32195" x="1577975" y="2239963"/>
          <p14:tracePt t="32203" x="1489075" y="2227263"/>
          <p14:tracePt t="32211" x="1414463" y="2214563"/>
          <p14:tracePt t="32219" x="1327150" y="2201863"/>
          <p14:tracePt t="32227" x="1263650" y="2201863"/>
          <p14:tracePt t="32236" x="1214438" y="2178050"/>
          <p14:tracePt t="32243" x="1150938" y="2178050"/>
          <p14:tracePt t="32251" x="1114425" y="2178050"/>
          <p14:tracePt t="32260" x="1101725" y="2178050"/>
          <p14:tracePt t="32268" x="1089025" y="2178050"/>
          <p14:tracePt t="32275" x="1076325" y="2178050"/>
          <p14:tracePt t="32444" x="1101725" y="2178050"/>
          <p14:tracePt t="32451" x="1101725" y="2190750"/>
          <p14:tracePt t="32459" x="1101725" y="2214563"/>
          <p14:tracePt t="32467" x="1101725" y="2252663"/>
          <p14:tracePt t="32476" x="1114425" y="2314575"/>
          <p14:tracePt t="32484" x="1127125" y="2390775"/>
          <p14:tracePt t="32492" x="1127125" y="2478088"/>
          <p14:tracePt t="32501" x="1127125" y="2578100"/>
          <p14:tracePt t="32508" x="1127125" y="2678113"/>
          <p14:tracePt t="32517" x="1127125" y="2778125"/>
          <p14:tracePt t="32523" x="1127125" y="2878138"/>
          <p14:tracePt t="32532" x="1127125" y="2941638"/>
          <p14:tracePt t="32540" x="1127125" y="3028950"/>
          <p14:tracePt t="32548" x="1101725" y="3090863"/>
          <p14:tracePt t="32556" x="1101725" y="3116263"/>
          <p14:tracePt t="32563" x="1101725" y="3128963"/>
          <p14:tracePt t="32571" x="1101725" y="3141663"/>
          <p14:tracePt t="32636" x="1101725" y="3103563"/>
          <p14:tracePt t="32643" x="1114425" y="3090863"/>
          <p14:tracePt t="32651" x="1139825" y="3041650"/>
          <p14:tracePt t="32660" x="1150938" y="3016250"/>
          <p14:tracePt t="32668" x="1176338" y="2941638"/>
          <p14:tracePt t="32675" x="1189038" y="2916238"/>
          <p14:tracePt t="32684" x="1214438" y="2890838"/>
          <p14:tracePt t="32691" x="1214438" y="2865438"/>
          <p14:tracePt t="32700" x="1239838" y="2840038"/>
          <p14:tracePt t="32717" x="1252538" y="2816225"/>
          <p14:tracePt t="32733" x="1263650" y="2816225"/>
          <p14:tracePt t="32748" x="1263650" y="2803525"/>
          <p14:tracePt t="32779" x="1276350" y="2803525"/>
          <p14:tracePt t="32796" x="1301750" y="2803525"/>
          <p14:tracePt t="32804" x="1327150" y="2803525"/>
          <p14:tracePt t="32811" x="1363663" y="2803525"/>
          <p14:tracePt t="32820" x="1414463" y="2803525"/>
          <p14:tracePt t="32827" x="1489075" y="2828925"/>
          <p14:tracePt t="32835" x="1552575" y="2840038"/>
          <p14:tracePt t="32843" x="1627188" y="2890838"/>
          <p14:tracePt t="32851" x="1665288" y="2916238"/>
          <p14:tracePt t="32859" x="1714500" y="2965450"/>
          <p14:tracePt t="32868" x="1765300" y="2990850"/>
          <p14:tracePt t="32875" x="1790700" y="3016250"/>
          <p14:tracePt t="32883" x="1814513" y="3041650"/>
          <p14:tracePt t="32891" x="1827213" y="3054350"/>
          <p14:tracePt t="32923" x="1827213" y="3078163"/>
          <p14:tracePt t="32987" x="1827213" y="3054350"/>
          <p14:tracePt t="32995" x="1801813" y="2990850"/>
          <p14:tracePt t="33003" x="1752600" y="2916238"/>
          <p14:tracePt t="33011" x="1701800" y="2840038"/>
          <p14:tracePt t="33019" x="1639888" y="2740025"/>
          <p14:tracePt t="33027" x="1565275" y="2640013"/>
          <p14:tracePt t="33035" x="1489075" y="2552700"/>
          <p14:tracePt t="33043" x="1414463" y="2439988"/>
          <p14:tracePt t="33052" x="1352550" y="2352675"/>
          <p14:tracePt t="33059" x="1327150" y="2278063"/>
          <p14:tracePt t="33068" x="1276350" y="2214563"/>
          <p14:tracePt t="33075" x="1252538" y="2165350"/>
          <p14:tracePt t="33084" x="1227138" y="2139950"/>
          <p14:tracePt t="33091" x="1227138" y="2127250"/>
          <p14:tracePt t="33107" x="1227138" y="2114550"/>
          <p14:tracePt t="33227" x="1227138" y="2127250"/>
          <p14:tracePt t="33235" x="1239838" y="2165350"/>
          <p14:tracePt t="33243" x="1252538" y="2165350"/>
          <p14:tracePt t="33251" x="1276350" y="2201863"/>
          <p14:tracePt t="33259" x="1289050" y="2252663"/>
          <p14:tracePt t="33268" x="1314450" y="2278063"/>
          <p14:tracePt t="33275" x="1327150" y="2314575"/>
          <p14:tracePt t="33284" x="1339850" y="2352675"/>
          <p14:tracePt t="33291" x="1376363" y="2427288"/>
          <p14:tracePt t="33300" x="1376363" y="2465388"/>
          <p14:tracePt t="33307" x="1389063" y="2527300"/>
          <p14:tracePt t="33316" x="1389063" y="2578100"/>
          <p14:tracePt t="33323" x="1389063" y="2627313"/>
          <p14:tracePt t="33333" x="1389063" y="2740025"/>
          <p14:tracePt t="33339" x="1389063" y="2790825"/>
          <p14:tracePt t="33349" x="1389063" y="2852738"/>
          <p14:tracePt t="33355" x="1389063" y="2928938"/>
          <p14:tracePt t="33363" x="1376363" y="3016250"/>
          <p14:tracePt t="33371" x="1376363" y="3090863"/>
          <p14:tracePt t="33379" x="1363663" y="3154363"/>
          <p14:tracePt t="33387" x="1352550" y="3203575"/>
          <p14:tracePt t="33396" x="1352550" y="3254375"/>
          <p14:tracePt t="33403" x="1352550" y="3267075"/>
          <p14:tracePt t="33411" x="1352550" y="3316288"/>
          <p14:tracePt t="33419" x="1339850" y="3354388"/>
          <p14:tracePt t="33427" x="1327150" y="3390900"/>
          <p14:tracePt t="33435" x="1327150" y="3441700"/>
          <p14:tracePt t="33443" x="1327150" y="3503613"/>
          <p14:tracePt t="33452" x="1314450" y="3567113"/>
          <p14:tracePt t="33459" x="1314450" y="3616325"/>
          <p14:tracePt t="33467" x="1314450" y="3654425"/>
          <p14:tracePt t="33475" x="1314450" y="3692525"/>
          <p14:tracePt t="33483" x="1314450" y="3741738"/>
          <p14:tracePt t="33492" x="1314450" y="3779838"/>
          <p14:tracePt t="33499" x="1314450" y="3816350"/>
          <p14:tracePt t="33508" x="1314450" y="3867150"/>
          <p14:tracePt t="33516" x="1314450" y="3916363"/>
          <p14:tracePt t="33523" x="1314450" y="3967163"/>
          <p14:tracePt t="33533" x="1314450" y="4017963"/>
          <p14:tracePt t="33539" x="1314450" y="4067175"/>
          <p14:tracePt t="33549" x="1314450" y="4129088"/>
          <p14:tracePt t="33555" x="1314450" y="4179888"/>
          <p14:tracePt t="33564" x="1314450" y="4254500"/>
          <p14:tracePt t="33571" x="1314450" y="4292600"/>
          <p14:tracePt t="33579" x="1314450" y="4330700"/>
          <p14:tracePt t="33587" x="1314450" y="4367213"/>
          <p14:tracePt t="33595" x="1314450" y="4418013"/>
          <p14:tracePt t="33603" x="1314450" y="4479925"/>
          <p14:tracePt t="33611" x="1314450" y="4518025"/>
          <p14:tracePt t="33619" x="1314450" y="4554538"/>
          <p14:tracePt t="33627" x="1314450" y="4579938"/>
          <p14:tracePt t="33635" x="1314450" y="4605338"/>
          <p14:tracePt t="33643" x="1289050" y="4618038"/>
          <p14:tracePt t="33651" x="1289050" y="4643438"/>
          <p14:tracePt t="33659" x="1276350" y="4667250"/>
          <p14:tracePt t="33667" x="1276350" y="4679950"/>
          <p14:tracePt t="33675" x="1276350" y="4692650"/>
          <p14:tracePt t="33683" x="1276350" y="4718050"/>
          <p14:tracePt t="33692" x="1276350" y="4730750"/>
          <p14:tracePt t="33700" x="1276350" y="4743450"/>
          <p14:tracePt t="33707" x="1276350" y="4768850"/>
          <p14:tracePt t="33724" x="1276350" y="4779963"/>
          <p14:tracePt t="33740" x="1276350" y="4792663"/>
          <p14:tracePt t="33795" x="1276350" y="4805363"/>
          <p14:tracePt t="33803" x="1289050" y="4805363"/>
          <p14:tracePt t="33811" x="1314450" y="4805363"/>
          <p14:tracePt t="33819" x="1339850" y="4805363"/>
          <p14:tracePt t="33827" x="1376363" y="4768850"/>
          <p14:tracePt t="33835" x="1389063" y="4768850"/>
          <p14:tracePt t="33843" x="1401763" y="4743450"/>
          <p14:tracePt t="33851" x="1414463" y="4718050"/>
          <p14:tracePt t="33859" x="1439863" y="4705350"/>
          <p14:tracePt t="33867" x="1452563" y="4679950"/>
          <p14:tracePt t="33875" x="1465263" y="4679950"/>
          <p14:tracePt t="33971" x="1489075" y="4679950"/>
          <p14:tracePt t="33987" x="1501775" y="4679950"/>
          <p14:tracePt t="34003" x="1527175" y="4679950"/>
          <p14:tracePt t="34011" x="1565275" y="4679950"/>
          <p14:tracePt t="34019" x="1589088" y="4679950"/>
          <p14:tracePt t="34027" x="1627188" y="4679950"/>
          <p14:tracePt t="34035" x="1652588" y="4679950"/>
          <p14:tracePt t="34043" x="1677988" y="4679950"/>
          <p14:tracePt t="34051" x="1701800" y="4679950"/>
          <p14:tracePt t="34059" x="1727200" y="4692650"/>
          <p14:tracePt t="34067" x="1765300" y="4692650"/>
          <p14:tracePt t="34075" x="1801813" y="4692650"/>
          <p14:tracePt t="34083" x="1852613" y="4705350"/>
          <p14:tracePt t="34091" x="1914525" y="4705350"/>
          <p14:tracePt t="34100" x="1978025" y="4705350"/>
          <p14:tracePt t="34107" x="2090738" y="4705350"/>
          <p14:tracePt t="34116" x="2190750" y="4705350"/>
          <p14:tracePt t="34123" x="2265363" y="4705350"/>
          <p14:tracePt t="34132" x="2339975" y="4705350"/>
          <p14:tracePt t="34139" x="2403475" y="4705350"/>
          <p14:tracePt t="34149" x="2452688" y="4705350"/>
          <p14:tracePt t="34155" x="2554288" y="4705350"/>
          <p14:tracePt t="34165" x="2603500" y="4705350"/>
          <p14:tracePt t="34171" x="2690813" y="4730750"/>
          <p14:tracePt t="34179" x="2728913" y="4730750"/>
          <p14:tracePt t="34187" x="2790825" y="4730750"/>
          <p14:tracePt t="34195" x="2841625" y="4743450"/>
          <p14:tracePt t="34203" x="2903538" y="4743450"/>
          <p14:tracePt t="34211" x="2979738" y="4756150"/>
          <p14:tracePt t="34219" x="3028950" y="4779963"/>
          <p14:tracePt t="34227" x="3116263" y="4805363"/>
          <p14:tracePt t="34235" x="3205163" y="4818063"/>
          <p14:tracePt t="34243" x="3279775" y="4856163"/>
          <p14:tracePt t="34251" x="3341688" y="4868863"/>
          <p14:tracePt t="34259" x="3441700" y="4905375"/>
          <p14:tracePt t="34267" x="3517900" y="4930775"/>
          <p14:tracePt t="34276" x="3592513" y="4968875"/>
          <p14:tracePt t="34284" x="3692525" y="5005388"/>
          <p14:tracePt t="34291" x="3779838" y="5056188"/>
          <p14:tracePt t="34300" x="3879850" y="5105400"/>
          <p14:tracePt t="34307" x="3956050" y="5156200"/>
          <p14:tracePt t="34316" x="4017963" y="5194300"/>
          <p14:tracePt t="34323" x="4117975" y="5243513"/>
          <p14:tracePt t="34331" x="4205288" y="5294313"/>
          <p14:tracePt t="34339" x="4268788" y="5330825"/>
          <p14:tracePt t="34348" x="4343400" y="5368925"/>
          <p14:tracePt t="34355" x="4394200" y="5418138"/>
          <p14:tracePt t="34365" x="4456113" y="5443538"/>
          <p14:tracePt t="34371" x="4530725" y="5494338"/>
          <p14:tracePt t="34380" x="4594225" y="5543550"/>
          <p14:tracePt t="34388" x="4668838" y="5607050"/>
          <p14:tracePt t="34396" x="4768850" y="5656263"/>
          <p14:tracePt t="34404" x="4843463" y="5694363"/>
          <p14:tracePt t="34411" x="4956175" y="5743575"/>
          <p14:tracePt t="34420" x="5032375" y="5781675"/>
          <p14:tracePt t="34428" x="5081588" y="5807075"/>
          <p14:tracePt t="34436" x="5145088" y="5856288"/>
          <p14:tracePt t="34444" x="5194300" y="5868988"/>
          <p14:tracePt t="34451" x="5219700" y="5868988"/>
          <p14:tracePt t="34459" x="5257800" y="5881688"/>
          <p14:tracePt t="34468" x="5307013" y="5881688"/>
          <p14:tracePt t="34476" x="5357813" y="5907088"/>
          <p14:tracePt t="34484" x="5419725" y="5919788"/>
          <p14:tracePt t="34492" x="5470525" y="5932488"/>
          <p14:tracePt t="34499" x="5495925" y="5932488"/>
          <p14:tracePt t="34507" x="5545138" y="5956300"/>
          <p14:tracePt t="34516" x="5583238" y="5956300"/>
          <p14:tracePt t="34524" x="5632450" y="5956300"/>
          <p14:tracePt t="34532" x="5683250" y="5956300"/>
          <p14:tracePt t="34539" x="5757863" y="5956300"/>
          <p14:tracePt t="34548" x="5808663" y="5956300"/>
          <p14:tracePt t="34555" x="5870575" y="5956300"/>
          <p14:tracePt t="34565" x="5945188" y="5956300"/>
          <p14:tracePt t="34571" x="6034088" y="5956300"/>
          <p14:tracePt t="34581" x="6108700" y="5956300"/>
          <p14:tracePt t="34587" x="6183313" y="5956300"/>
          <p14:tracePt t="34596" x="6283325" y="5956300"/>
          <p14:tracePt t="34603" x="6334125" y="5956300"/>
          <p14:tracePt t="34611" x="6383338" y="5956300"/>
          <p14:tracePt t="34620" x="6421438" y="5956300"/>
          <p14:tracePt t="34628" x="6446838" y="5956300"/>
          <p14:tracePt t="34635" x="6472238" y="5956300"/>
          <p14:tracePt t="34652" x="6483350" y="5956300"/>
          <p14:tracePt t="34659" x="6496050" y="5956300"/>
          <p14:tracePt t="35075" x="6521450" y="5956300"/>
          <p14:tracePt t="35083" x="6534150" y="5956300"/>
          <p14:tracePt t="35091" x="6546850" y="5956300"/>
          <p14:tracePt t="35099" x="6559550" y="5945188"/>
          <p14:tracePt t="35107" x="6572250" y="5945188"/>
          <p14:tracePt t="35115" x="6584950" y="5919788"/>
          <p14:tracePt t="35123" x="6608763" y="5907088"/>
          <p14:tracePt t="35132" x="6634163" y="5907088"/>
          <p14:tracePt t="35148" x="6646863" y="5907088"/>
          <p14:tracePt t="35155" x="6684963" y="5907088"/>
          <p14:tracePt t="35163" x="6696075" y="5894388"/>
          <p14:tracePt t="35227" x="6696075" y="5881688"/>
          <p14:tracePt t="35251" x="6696075" y="5868988"/>
          <p14:tracePt t="35267" x="6696075" y="5856288"/>
          <p14:tracePt t="35283" x="6672263" y="5843588"/>
          <p14:tracePt t="35299" x="6646863" y="5832475"/>
          <p14:tracePt t="35307" x="6634163" y="5832475"/>
          <p14:tracePt t="35315" x="6608763" y="5819775"/>
          <p14:tracePt t="35323" x="6596063" y="5819775"/>
          <p14:tracePt t="35332" x="6546850" y="5819775"/>
          <p14:tracePt t="35339" x="6459538" y="5794375"/>
          <p14:tracePt t="35348" x="6383338" y="5781675"/>
          <p14:tracePt t="35355" x="6296025" y="5768975"/>
          <p14:tracePt t="35364" x="6183313" y="5719763"/>
          <p14:tracePt t="35371" x="6021388" y="5681663"/>
          <p14:tracePt t="35380" x="5883275" y="5643563"/>
          <p14:tracePt t="35387" x="5695950" y="5581650"/>
          <p14:tracePt t="35397" x="5557838" y="5556250"/>
          <p14:tracePt t="35403" x="5432425" y="5507038"/>
          <p14:tracePt t="35412" x="5332413" y="5468938"/>
          <p14:tracePt t="35419" x="5194300" y="5418138"/>
          <p14:tracePt t="35427" x="5094288" y="5407025"/>
          <p14:tracePt t="35435" x="5019675" y="5368925"/>
          <p14:tracePt t="35443" x="4932363" y="5343525"/>
          <p14:tracePt t="35451" x="4856163" y="5318125"/>
          <p14:tracePt t="35459" x="4832350" y="5305425"/>
          <p14:tracePt t="35467" x="4781550" y="5294313"/>
          <p14:tracePt t="35475" x="4756150" y="5268913"/>
          <p14:tracePt t="35491" x="4732338" y="5243513"/>
          <p14:tracePt t="35499" x="4719638" y="5230813"/>
          <p14:tracePt t="35507" x="4694238" y="5218113"/>
          <p14:tracePt t="35523" x="4694238" y="5181600"/>
          <p14:tracePt t="35531" x="4694238" y="5143500"/>
          <p14:tracePt t="35539" x="4681538" y="5118100"/>
          <p14:tracePt t="35548" x="4681538" y="5092700"/>
          <p14:tracePt t="35555" x="4643438" y="5056188"/>
          <p14:tracePt t="35563" x="4643438" y="5018088"/>
          <p14:tracePt t="35571" x="4643438" y="4992688"/>
          <p14:tracePt t="35580" x="4630738" y="4930775"/>
          <p14:tracePt t="35587" x="4619625" y="4879975"/>
          <p14:tracePt t="35596" x="4606925" y="4843463"/>
          <p14:tracePt t="35603" x="4606925" y="4805363"/>
          <p14:tracePt t="35613" x="4606925" y="4779963"/>
          <p14:tracePt t="35619" x="4606925" y="4756150"/>
          <p14:tracePt t="35628" x="4606925" y="4730750"/>
          <p14:tracePt t="35635" x="4606925" y="4718050"/>
          <p14:tracePt t="35667" x="4606925" y="4705350"/>
          <p14:tracePt t="35675" x="4606925" y="4692650"/>
          <p14:tracePt t="35684" x="4606925" y="4679950"/>
          <p14:tracePt t="35691" x="4619625" y="4667250"/>
          <p14:tracePt t="35699" x="4630738" y="4667250"/>
          <p14:tracePt t="35708" x="4643438" y="4656138"/>
          <p14:tracePt t="35731" x="4668838" y="4630738"/>
          <p14:tracePt t="35740" x="4681538" y="4630738"/>
          <p14:tracePt t="35748" x="4694238" y="4630738"/>
          <p14:tracePt t="35812" x="4706938" y="4630738"/>
          <p14:tracePt t="35819" x="4719638" y="4630738"/>
          <p14:tracePt t="35827" x="4732338" y="4630738"/>
          <p14:tracePt t="35835" x="4756150" y="4630738"/>
          <p14:tracePt t="35843" x="4768850" y="4630738"/>
          <p14:tracePt t="35851" x="4781550" y="4630738"/>
          <p14:tracePt t="35859" x="4806950" y="4630738"/>
          <p14:tracePt t="35867" x="4856163" y="4656138"/>
          <p14:tracePt t="35875" x="4894263" y="4679950"/>
          <p14:tracePt t="35883" x="4956175" y="4705350"/>
          <p14:tracePt t="35891" x="5006975" y="4743450"/>
          <p14:tracePt t="35899" x="5081588" y="4779963"/>
          <p14:tracePt t="35908" x="5145088" y="4818063"/>
          <p14:tracePt t="35915" x="5219700" y="4868863"/>
          <p14:tracePt t="35923" x="5307013" y="4918075"/>
          <p14:tracePt t="35931" x="5383213" y="4956175"/>
          <p14:tracePt t="35940" x="5470525" y="5018088"/>
          <p14:tracePt t="35948" x="5583238" y="5092700"/>
          <p14:tracePt t="35955" x="5657850" y="5143500"/>
          <p14:tracePt t="35964" x="5783263" y="5218113"/>
          <p14:tracePt t="35972" x="5870575" y="5281613"/>
          <p14:tracePt t="35979" x="5970588" y="5356225"/>
          <p14:tracePt t="35987" x="6057900" y="5418138"/>
          <p14:tracePt t="35996" x="6134100" y="5481638"/>
          <p14:tracePt t="36004" x="6196013" y="5530850"/>
          <p14:tracePt t="36012" x="6270625" y="5581650"/>
          <p14:tracePt t="36020" x="6334125" y="5619750"/>
          <p14:tracePt t="36029" x="6370638" y="5656263"/>
          <p14:tracePt t="36035" x="6434138" y="5694363"/>
          <p14:tracePt t="36044" x="6446838" y="5719763"/>
          <p14:tracePt t="36051" x="6483350" y="5743575"/>
          <p14:tracePt t="36059" x="6508750" y="5756275"/>
          <p14:tracePt t="36068" x="6534150" y="5794375"/>
          <p14:tracePt t="36075" x="6546850" y="5794375"/>
          <p14:tracePt t="36084" x="6546850" y="5807075"/>
          <p14:tracePt t="36092" x="6572250" y="5832475"/>
          <p14:tracePt t="36116" x="6584950" y="5843588"/>
          <p14:tracePt t="36132" x="6596063" y="5856288"/>
          <p14:tracePt t="36355" x="6608763" y="5807075"/>
          <p14:tracePt t="36363" x="6634163" y="5756275"/>
          <p14:tracePt t="36371" x="6634163" y="5707063"/>
          <p14:tracePt t="36379" x="6634163" y="5656263"/>
          <p14:tracePt t="36387" x="6646863" y="5607050"/>
          <p14:tracePt t="36395" x="6659563" y="5543550"/>
          <p14:tracePt t="36403" x="6696075" y="5481638"/>
          <p14:tracePt t="36412" x="6696075" y="5443538"/>
          <p14:tracePt t="36419" x="6708775" y="5394325"/>
          <p14:tracePt t="36429" x="6721475" y="5368925"/>
          <p14:tracePt t="36435" x="6746875" y="5330825"/>
          <p14:tracePt t="36443" x="6746875" y="5305425"/>
          <p14:tracePt t="36451" x="6759575" y="5268913"/>
          <p14:tracePt t="36459" x="6759575" y="5243513"/>
          <p14:tracePt t="36467" x="6772275" y="5218113"/>
          <p14:tracePt t="36475" x="6772275" y="5205413"/>
          <p14:tracePt t="36483" x="6784975" y="5181600"/>
          <p14:tracePt t="36491" x="6784975" y="5156200"/>
          <p14:tracePt t="36499" x="6797675" y="5143500"/>
          <p14:tracePt t="36507" x="6797675" y="5130800"/>
          <p14:tracePt t="36515" x="6797675" y="5118100"/>
          <p14:tracePt t="36523" x="6808788" y="5105400"/>
          <p14:tracePt t="36531" x="6808788" y="5092700"/>
          <p14:tracePt t="36547" x="6808788" y="5068888"/>
          <p14:tracePt t="36963" x="6808788" y="5056188"/>
          <p14:tracePt t="36971" x="6808788" y="5043488"/>
          <p14:tracePt t="36979" x="6784975" y="5018088"/>
          <p14:tracePt t="36987" x="6772275" y="5005388"/>
          <p14:tracePt t="36996" x="6746875" y="4981575"/>
          <p14:tracePt t="37003" x="6696075" y="4956175"/>
          <p14:tracePt t="37012" x="6646863" y="4918075"/>
          <p14:tracePt t="37019" x="6596063" y="4879975"/>
          <p14:tracePt t="37028" x="6546850" y="4856163"/>
          <p14:tracePt t="37035" x="6434138" y="4792663"/>
          <p14:tracePt t="37045" x="6370638" y="4756150"/>
          <p14:tracePt t="37051" x="6296025" y="4705350"/>
          <p14:tracePt t="37060" x="6208713" y="4667250"/>
          <p14:tracePt t="37067" x="6157913" y="4630738"/>
          <p14:tracePt t="37076" x="6083300" y="4579938"/>
          <p14:tracePt t="37083" x="6008688" y="4554538"/>
          <p14:tracePt t="37091" x="5921375" y="4505325"/>
          <p14:tracePt t="37100" x="5857875" y="4492625"/>
          <p14:tracePt t="37107" x="5795963" y="4492625"/>
          <p14:tracePt t="37115" x="5732463" y="4467225"/>
          <p14:tracePt t="37123" x="5657850" y="4454525"/>
          <p14:tracePt t="37131" x="5619750" y="4454525"/>
          <p14:tracePt t="37139" x="5557838" y="4443413"/>
          <p14:tracePt t="37147" x="5507038" y="4443413"/>
          <p14:tracePt t="37155" x="5457825" y="4443413"/>
          <p14:tracePt t="37163" x="5394325" y="4443413"/>
          <p14:tracePt t="37171" x="5294313" y="4443413"/>
          <p14:tracePt t="37179" x="5219700" y="4443413"/>
          <p14:tracePt t="37187" x="5132388" y="4443413"/>
          <p14:tracePt t="37195" x="5057775" y="4443413"/>
          <p14:tracePt t="37203" x="4981575" y="4443413"/>
          <p14:tracePt t="37211" x="4881563" y="4454525"/>
          <p14:tracePt t="37219" x="4781550" y="4454525"/>
          <p14:tracePt t="37227" x="4668838" y="4454525"/>
          <p14:tracePt t="37235" x="4543425" y="4454525"/>
          <p14:tracePt t="37244" x="4418013" y="4454525"/>
          <p14:tracePt t="37251" x="4318000" y="4454525"/>
          <p14:tracePt t="37261" x="4217988" y="4454525"/>
          <p14:tracePt t="37267" x="4117975" y="4454525"/>
          <p14:tracePt t="37276" x="4030663" y="4454525"/>
          <p14:tracePt t="37284" x="3956050" y="4454525"/>
          <p14:tracePt t="37291" x="3917950" y="4454525"/>
          <p14:tracePt t="37300" x="3879850" y="4454525"/>
          <p14:tracePt t="37307" x="3867150" y="4454525"/>
          <p14:tracePt t="37315" x="3856038" y="4454525"/>
          <p14:tracePt t="37339" x="3843338" y="4467225"/>
          <p14:tracePt t="37355" x="3843338" y="4492625"/>
          <p14:tracePt t="37364" x="3856038" y="4518025"/>
          <p14:tracePt t="37371" x="3943350" y="4579938"/>
          <p14:tracePt t="37380" x="4068763" y="4630738"/>
          <p14:tracePt t="37387" x="4243388" y="4705350"/>
          <p14:tracePt t="37396" x="4430713" y="4805363"/>
          <p14:tracePt t="37404" x="4681538" y="4892675"/>
          <p14:tracePt t="37412" x="4832350" y="4956175"/>
          <p14:tracePt t="37419" x="5106988" y="5030788"/>
          <p14:tracePt t="37427" x="5519738" y="5156200"/>
          <p14:tracePt t="37435" x="5857875" y="5230813"/>
          <p14:tracePt t="37444" x="6359525" y="5343525"/>
          <p14:tracePt t="37451" x="6746875" y="5394325"/>
          <p14:tracePt t="37461" x="7110413" y="5443538"/>
          <p14:tracePt t="37467" x="7459663" y="5494338"/>
          <p14:tracePt t="37475" x="7785100" y="5543550"/>
          <p14:tracePt t="37483" x="7961313" y="5568950"/>
          <p14:tracePt t="37491" x="8110538" y="5607050"/>
          <p14:tracePt t="37499" x="8223250" y="5607050"/>
          <p14:tracePt t="37507" x="8286750" y="5607050"/>
          <p14:tracePt t="37515" x="8399463" y="5607050"/>
          <p14:tracePt t="37523" x="8461375" y="5607050"/>
          <p14:tracePt t="37531" x="8474075" y="5607050"/>
          <p14:tracePt t="37539" x="8499475" y="5607050"/>
          <p14:tracePt t="37547" x="8512175" y="5607050"/>
          <p14:tracePt t="37587" x="8524875" y="5594350"/>
          <p14:tracePt t="37595" x="8524875" y="5581650"/>
          <p14:tracePt t="37603" x="8524875" y="5556250"/>
          <p14:tracePt t="37611" x="8524875" y="5530850"/>
          <p14:tracePt t="37619" x="8524875" y="5518150"/>
          <p14:tracePt t="37628" x="8548688" y="5494338"/>
          <p14:tracePt t="37635" x="8548688" y="5456238"/>
          <p14:tracePt t="37644" x="8548688" y="5443538"/>
          <p14:tracePt t="37651" x="8548688" y="5407025"/>
          <p14:tracePt t="37660" x="8548688" y="5381625"/>
          <p14:tracePt t="37667" x="8548688" y="5356225"/>
          <p14:tracePt t="37676" x="8548688" y="5343525"/>
          <p14:tracePt t="37683" x="8548688" y="5294313"/>
          <p14:tracePt t="37692" x="8548688" y="5268913"/>
          <p14:tracePt t="37699" x="8548688" y="5230813"/>
          <p14:tracePt t="37707" x="8548688" y="5205413"/>
          <p14:tracePt t="37715" x="8548688" y="5168900"/>
          <p14:tracePt t="37724" x="8548688" y="5130800"/>
          <p14:tracePt t="37732" x="8548688" y="5105400"/>
          <p14:tracePt t="37739" x="8548688" y="5081588"/>
          <p14:tracePt t="37747" x="8548688" y="5068888"/>
          <p14:tracePt t="37755" x="8548688" y="5056188"/>
          <p14:tracePt t="37763" x="8548688" y="5030788"/>
          <p14:tracePt t="37771" x="8537575" y="5018088"/>
          <p14:tracePt t="37779" x="8537575" y="5005388"/>
          <p14:tracePt t="37811" x="8524875" y="4992688"/>
          <p14:tracePt t="38051" x="8512175" y="4992688"/>
          <p14:tracePt t="38075" x="8512175" y="4968875"/>
          <p14:tracePt t="38083" x="8537575" y="4956175"/>
          <p14:tracePt t="38100" x="8548688" y="4943475"/>
          <p14:tracePt t="38108" x="8561388" y="4930775"/>
          <p14:tracePt t="38115" x="8574088" y="4918075"/>
          <p14:tracePt t="38124" x="8599488" y="4905375"/>
          <p14:tracePt t="38132" x="8612188" y="4879975"/>
          <p14:tracePt t="38139" x="8650288" y="4818063"/>
          <p14:tracePt t="38147" x="8661400" y="4805363"/>
          <p14:tracePt t="38155" x="8699500" y="4756150"/>
          <p14:tracePt t="38163" x="8750300" y="4692650"/>
          <p14:tracePt t="38171" x="8774113" y="4643438"/>
          <p14:tracePt t="38179" x="8812213" y="4605338"/>
          <p14:tracePt t="38187" x="8850313" y="4543425"/>
          <p14:tracePt t="38195" x="8874125" y="4505325"/>
          <p14:tracePt t="38204" x="8937625" y="4443413"/>
          <p14:tracePt t="38212" x="8986838" y="4392613"/>
          <p14:tracePt t="38219" x="9024938" y="4367213"/>
          <p14:tracePt t="38228" x="9063038" y="4330700"/>
          <p14:tracePt t="38235" x="9075738" y="4305300"/>
          <p14:tracePt t="38243" x="9088438" y="4305300"/>
          <p14:tracePt t="38251" x="9099550" y="4279900"/>
          <p14:tracePt t="38276" x="9099550" y="4267200"/>
          <p14:tracePt t="38292" x="9112250" y="4267200"/>
          <p14:tracePt t="38299" x="9112250" y="4254500"/>
          <p14:tracePt t="38315" x="9112250" y="4241800"/>
          <p14:tracePt t="38339" x="9112250" y="4230688"/>
          <p14:tracePt t="38347" x="9112250" y="4217988"/>
          <p14:tracePt t="38363" x="9112250" y="4205288"/>
          <p14:tracePt t="38371" x="9112250" y="4192588"/>
          <p14:tracePt t="38379" x="9112250" y="4167188"/>
          <p14:tracePt t="38403" x="9099550" y="4154488"/>
          <p14:tracePt t="38419" x="9088438" y="4154488"/>
          <p14:tracePt t="38428" x="9063038" y="4129088"/>
          <p14:tracePt t="38444" x="9050338" y="4129088"/>
          <p14:tracePt t="38451" x="9024938" y="4117975"/>
          <p14:tracePt t="38459" x="8999538" y="4117975"/>
          <p14:tracePt t="38467" x="8986838" y="4117975"/>
          <p14:tracePt t="38476" x="8963025" y="4117975"/>
          <p14:tracePt t="38484" x="8924925" y="4105275"/>
          <p14:tracePt t="38493" x="8899525" y="4105275"/>
          <p14:tracePt t="38500" x="8863013" y="4105275"/>
          <p14:tracePt t="38508" x="8812213" y="4092575"/>
          <p14:tracePt t="38516" x="8799513" y="4092575"/>
          <p14:tracePt t="38524" x="8774113" y="4092575"/>
          <p14:tracePt t="38532" x="8724900" y="4092575"/>
          <p14:tracePt t="38540" x="8674100" y="4092575"/>
          <p14:tracePt t="38548" x="8624888" y="4092575"/>
          <p14:tracePt t="38555" x="8537575" y="4092575"/>
          <p14:tracePt t="38564" x="8435975" y="4092575"/>
          <p14:tracePt t="38572" x="8299450" y="4092575"/>
          <p14:tracePt t="38580" x="8186738" y="4092575"/>
          <p14:tracePt t="38587" x="8023225" y="4092575"/>
          <p14:tracePt t="38595" x="7835900" y="4092575"/>
          <p14:tracePt t="38603" x="7635875" y="4092575"/>
          <p14:tracePt t="38611" x="7235825" y="4092575"/>
          <p14:tracePt t="38619" x="6846888" y="4041775"/>
          <p14:tracePt t="38627" x="6408738" y="3954463"/>
          <p14:tracePt t="38635" x="5983288" y="3916363"/>
          <p14:tracePt t="38644" x="5557838" y="3854450"/>
          <p14:tracePt t="38651" x="5132388" y="3767138"/>
          <p14:tracePt t="38659" x="4668838" y="3729038"/>
          <p14:tracePt t="38667" x="4281488" y="3667125"/>
          <p14:tracePt t="38676" x="3856038" y="3616325"/>
          <p14:tracePt t="38683" x="3467100" y="3554413"/>
          <p14:tracePt t="38692" x="3141663" y="3516313"/>
          <p14:tracePt t="38699" x="2916238" y="3467100"/>
          <p14:tracePt t="38707" x="2728913" y="3454400"/>
          <p14:tracePt t="38715" x="2578100" y="3441700"/>
          <p14:tracePt t="38723" x="2441575" y="3403600"/>
          <p14:tracePt t="38731" x="2365375" y="3390900"/>
          <p14:tracePt t="38739" x="2278063" y="3367088"/>
          <p14:tracePt t="38747" x="2239963" y="3341688"/>
          <p14:tracePt t="38755" x="2216150" y="3328988"/>
          <p14:tracePt t="38763" x="2203450" y="3328988"/>
          <p14:tracePt t="38771" x="2190750" y="3316288"/>
          <p14:tracePt t="38971" x="2165350" y="3290888"/>
          <p14:tracePt t="38979" x="2103438" y="3216275"/>
          <p14:tracePt t="38987" x="2027238" y="3141663"/>
          <p14:tracePt t="38995" x="1927225" y="3028950"/>
          <p14:tracePt t="39003" x="1814513" y="2903538"/>
          <p14:tracePt t="39011" x="1639888" y="2740025"/>
          <p14:tracePt t="39019" x="1427163" y="2603500"/>
          <p14:tracePt t="39028" x="1150938" y="2403475"/>
          <p14:tracePt t="39035" x="914400" y="2239963"/>
          <p14:tracePt t="39044" x="676275" y="2078038"/>
          <p14:tracePt t="39051" x="450850" y="1978025"/>
          <p14:tracePt t="39059" x="250825" y="1852613"/>
          <p14:tracePt t="39067" x="25400" y="1727200"/>
          <p14:tracePt t="40099" x="338138" y="663575"/>
          <p14:tracePt t="40099" x="712788" y="901700"/>
          <p14:tracePt t="40099" x="1114425" y="1150938"/>
          <p14:tracePt t="40099" x="1639888" y="1414463"/>
          <p14:tracePt t="40099" x="2116138" y="1727200"/>
          <p14:tracePt t="40099" x="2541588" y="1952625"/>
          <p14:tracePt t="40099" x="2916238" y="2190750"/>
          <p14:tracePt t="40099" x="3254375" y="2403475"/>
          <p14:tracePt t="40099" x="3579813" y="2590800"/>
          <p14:tracePt t="40099" x="3943350" y="2778125"/>
          <p14:tracePt t="40099" x="4217988" y="2928938"/>
          <p14:tracePt t="40099" x="4443413" y="3078163"/>
          <p14:tracePt t="40099" x="4681538" y="3203575"/>
          <p14:tracePt t="40099" x="4881563" y="3316288"/>
          <p14:tracePt t="40099" x="5019675" y="3403600"/>
          <p14:tracePt t="40099" x="5094288" y="3454400"/>
          <p14:tracePt t="40099" x="5145088" y="3490913"/>
          <p14:tracePt t="40099" x="5194300" y="3529013"/>
          <p14:tracePt t="40099" x="5207000" y="3541713"/>
          <p14:tracePt t="40099" x="5157788" y="3541713"/>
          <p14:tracePt t="40099" x="5019675" y="3479800"/>
          <p14:tracePt t="40099" x="4868863" y="3390900"/>
          <p14:tracePt t="40099" x="4630738" y="3241675"/>
          <p14:tracePt t="40099" x="4330700" y="3065463"/>
          <p14:tracePt t="40099" x="3930650" y="2840038"/>
          <p14:tracePt t="40099" x="3554413" y="2627313"/>
          <p14:tracePt t="40099" x="3216275" y="2390775"/>
          <p14:tracePt t="40099" x="2716213" y="2078038"/>
          <p14:tracePt t="40099" x="2290763" y="1852613"/>
          <p14:tracePt t="40099" x="1814513" y="1563688"/>
          <p14:tracePt t="40099" x="1352550" y="1314450"/>
          <p14:tracePt t="40099" x="876300" y="1025525"/>
          <p14:tracePt t="40099" x="588963" y="876300"/>
          <p14:tracePt t="40099" x="287338" y="688975"/>
          <p14:tracePt t="40099" x="38100" y="52546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변화율 연결 </a:t>
            </a:r>
            <a:r>
              <a:rPr lang="en-US" altLang="ko-KR" dirty="0"/>
              <a:t>: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err="1"/>
              <a:t>역</a:t>
            </a:r>
            <a:r>
              <a:rPr lang="ko-KR" altLang="fr-FR" sz="2000" dirty="0" err="1"/>
              <a:t>전파</a:t>
            </a:r>
            <a:r>
              <a:rPr lang="ko-KR" altLang="fr-FR" sz="2000" dirty="0"/>
              <a:t> 알고리즘은 </a:t>
            </a:r>
            <a:r>
              <a:rPr lang="fr-FR" altLang="ko-KR" sz="2000" dirty="0"/>
              <a:t>input</a:t>
            </a:r>
            <a:r>
              <a:rPr lang="ko-KR" altLang="fr-FR" sz="2000" dirty="0"/>
              <a:t>과 </a:t>
            </a:r>
            <a:r>
              <a:rPr lang="fr-FR" altLang="ko-KR" sz="2000" dirty="0"/>
              <a:t>output </a:t>
            </a:r>
            <a:r>
              <a:rPr lang="ko-KR" altLang="fr-FR" sz="2000" dirty="0"/>
              <a:t>값을 알고 있는 상태에서 신경망을 학습 시키는 방법이다</a:t>
            </a:r>
            <a:r>
              <a:rPr lang="fr-FR" altLang="ko-KR" sz="2000" dirty="0"/>
              <a:t>.</a:t>
            </a:r>
          </a:p>
          <a:p>
            <a:r>
              <a:rPr lang="ko-KR" altLang="en-US" sz="2000" dirty="0"/>
              <a:t>최종 손실 값에서부터 시작</a:t>
            </a:r>
            <a:endParaRPr lang="en-US" altLang="ko-KR" sz="2000" dirty="0"/>
          </a:p>
          <a:p>
            <a:r>
              <a:rPr lang="ko-KR" altLang="en-US" sz="2000" dirty="0"/>
              <a:t>연쇄 법칙을 적용하여 최상위 층에서 </a:t>
            </a:r>
            <a:r>
              <a:rPr lang="ko-KR" altLang="en-US" sz="2000" dirty="0" err="1"/>
              <a:t>하위층까지</a:t>
            </a:r>
            <a:r>
              <a:rPr lang="ko-KR" altLang="en-US" sz="2000" dirty="0"/>
              <a:t> 거꾸로 진행</a:t>
            </a:r>
            <a:endParaRPr lang="en-US" altLang="ko-KR" sz="2000" dirty="0"/>
          </a:p>
          <a:p>
            <a:r>
              <a:rPr lang="ko-KR" altLang="en-US" sz="2000" dirty="0"/>
              <a:t>변화율이 알려진 연산들로 연결되어 있으면 네트워크 </a:t>
            </a:r>
            <a:r>
              <a:rPr lang="ko-KR" altLang="en-US" sz="2000" dirty="0" err="1"/>
              <a:t>파라미터와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값을 매핑하는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함수 계산 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함수를 호출하는 것으로 단순화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F2C8592-E30F-44DF-8A61-B44C6C9AF7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38"/>
    </mc:Choice>
    <mc:Fallback>
      <p:transition spd="slow" advTm="70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" x="4017963" y="1776413"/>
          <p14:tracePt t="553" x="3992563" y="1776413"/>
          <p14:tracePt t="562" x="3992563" y="1789113"/>
          <p14:tracePt t="569" x="3979863" y="1789113"/>
          <p14:tracePt t="585" x="3956050" y="1789113"/>
          <p14:tracePt t="1066" x="3956050" y="1801813"/>
          <p14:tracePt t="1313" x="3943350" y="1801813"/>
          <p14:tracePt t="1321" x="3930650" y="1801813"/>
          <p14:tracePt t="1329" x="3917950" y="1801813"/>
          <p14:tracePt t="1361" x="3892550" y="1801813"/>
          <p14:tracePt t="1369" x="3879850" y="1801813"/>
          <p14:tracePt t="1385" x="3867150" y="1801813"/>
          <p14:tracePt t="1394" x="3856038" y="1801813"/>
          <p14:tracePt t="1410" x="3843338" y="1801813"/>
          <p14:tracePt t="1442" x="3830638" y="1801813"/>
          <p14:tracePt t="1489" x="3830638" y="1789113"/>
          <p14:tracePt t="1569" x="3830638" y="1776413"/>
          <p14:tracePt t="1633" x="3830638" y="1765300"/>
          <p14:tracePt t="1793" x="3830638" y="1752600"/>
          <p14:tracePt t="1801" x="3830638" y="1739900"/>
          <p14:tracePt t="1841" x="3843338" y="1739900"/>
          <p14:tracePt t="1857" x="3843338" y="1727200"/>
          <p14:tracePt t="1865" x="3867150" y="1727200"/>
          <p14:tracePt t="1873" x="3879850" y="1727200"/>
          <p14:tracePt t="1881" x="3892550" y="1727200"/>
          <p14:tracePt t="1889" x="3917950" y="1727200"/>
          <p14:tracePt t="1897" x="3968750" y="1727200"/>
          <p14:tracePt t="1905" x="4030663" y="1727200"/>
          <p14:tracePt t="1913" x="4092575" y="1727200"/>
          <p14:tracePt t="1921" x="4143375" y="1727200"/>
          <p14:tracePt t="1929" x="4230688" y="1727200"/>
          <p14:tracePt t="1937" x="4318000" y="1727200"/>
          <p14:tracePt t="1960" x="4494213" y="1727200"/>
          <p14:tracePt t="1962" x="4619625" y="1727200"/>
          <p14:tracePt t="1969" x="4694238" y="1727200"/>
          <p14:tracePt t="1977" x="4819650" y="1727200"/>
          <p14:tracePt t="1985" x="4932363" y="1727200"/>
          <p14:tracePt t="1993" x="5019675" y="1727200"/>
          <p14:tracePt t="2001" x="5094288" y="1727200"/>
          <p14:tracePt t="2010" x="5181600" y="1727200"/>
          <p14:tracePt t="2017" x="5307013" y="1727200"/>
          <p14:tracePt t="2026" x="5419725" y="1727200"/>
          <p14:tracePt t="2033" x="5507038" y="1727200"/>
          <p14:tracePt t="2043" x="5619750" y="1727200"/>
          <p14:tracePt t="2049" x="5708650" y="1727200"/>
          <p14:tracePt t="2058" x="5808663" y="1727200"/>
          <p14:tracePt t="2065" x="5883275" y="1727200"/>
          <p14:tracePt t="2073" x="5970588" y="1727200"/>
          <p14:tracePt t="2081" x="6021388" y="1727200"/>
          <p14:tracePt t="2089" x="6070600" y="1727200"/>
          <p14:tracePt t="2097" x="6121400" y="1727200"/>
          <p14:tracePt t="2105" x="6157913" y="1727200"/>
          <p14:tracePt t="2113" x="6196013" y="1727200"/>
          <p14:tracePt t="2121" x="6234113" y="1727200"/>
          <p14:tracePt t="2129" x="6246813" y="1727200"/>
          <p14:tracePt t="2137" x="6270625" y="1727200"/>
          <p14:tracePt t="2145" x="6283325" y="1701800"/>
          <p14:tracePt t="2385" x="6321425" y="1689100"/>
          <p14:tracePt t="2401" x="6334125" y="1676400"/>
          <p14:tracePt t="2410" x="6334125" y="1663700"/>
          <p14:tracePt t="2426" x="6359525" y="1652588"/>
          <p14:tracePt t="2433" x="6359525" y="1639888"/>
          <p14:tracePt t="2441" x="6383338" y="1627188"/>
          <p14:tracePt t="2458" x="6383338" y="1614488"/>
          <p14:tracePt t="2641" x="6396038" y="1601788"/>
          <p14:tracePt t="2649" x="6396038" y="1589088"/>
          <p14:tracePt t="2674" x="6396038" y="1576388"/>
          <p14:tracePt t="2689" x="6396038" y="1563688"/>
          <p14:tracePt t="2698" x="6396038" y="1539875"/>
          <p14:tracePt t="2722" x="6396038" y="1514475"/>
          <p14:tracePt t="2745" x="6396038" y="1501775"/>
          <p14:tracePt t="2753" x="6408738" y="1501775"/>
          <p14:tracePt t="2769" x="6408738" y="1489075"/>
          <p14:tracePt t="2785" x="6421438" y="1476375"/>
          <p14:tracePt t="2809" x="6434138" y="1463675"/>
          <p14:tracePt t="2833" x="6446838" y="1450975"/>
          <p14:tracePt t="2842" x="6472238" y="1450975"/>
          <p14:tracePt t="2849" x="6483350" y="1450975"/>
          <p14:tracePt t="2857" x="6508750" y="1450975"/>
          <p14:tracePt t="2866" x="6534150" y="1450975"/>
          <p14:tracePt t="2875" x="6572250" y="1450975"/>
          <p14:tracePt t="2881" x="6608763" y="1450975"/>
          <p14:tracePt t="2889" x="6646863" y="1450975"/>
          <p14:tracePt t="2897" x="6672263" y="1450975"/>
          <p14:tracePt t="2905" x="6721475" y="1450975"/>
          <p14:tracePt t="2913" x="6772275" y="1450975"/>
          <p14:tracePt t="2921" x="6821488" y="1450975"/>
          <p14:tracePt t="2929" x="6910388" y="1450975"/>
          <p14:tracePt t="2937" x="6985000" y="1476375"/>
          <p14:tracePt t="2958" x="7159625" y="1514475"/>
          <p14:tracePt t="2962" x="7235825" y="1514475"/>
          <p14:tracePt t="2969" x="7348538" y="1539875"/>
          <p14:tracePt t="2977" x="7423150" y="1552575"/>
          <p14:tracePt t="2986" x="7548563" y="1563688"/>
          <p14:tracePt t="2993" x="7648575" y="1576388"/>
          <p14:tracePt t="3001" x="7748588" y="1601788"/>
          <p14:tracePt t="3010" x="7835900" y="1614488"/>
          <p14:tracePt t="3017" x="7923213" y="1614488"/>
          <p14:tracePt t="3026" x="7974013" y="1614488"/>
          <p14:tracePt t="3034" x="8023225" y="1614488"/>
          <p14:tracePt t="3042" x="8074025" y="1614488"/>
          <p14:tracePt t="3049" x="8110538" y="1614488"/>
          <p14:tracePt t="3059" x="8135938" y="1614488"/>
          <p14:tracePt t="3065" x="8161338" y="1614488"/>
          <p14:tracePt t="3090" x="8186738" y="1614488"/>
          <p14:tracePt t="3129" x="8199438" y="1614488"/>
          <p14:tracePt t="3137" x="8199438" y="1601788"/>
          <p14:tracePt t="3146" x="8212138" y="1601788"/>
          <p14:tracePt t="3162" x="8248650" y="1576388"/>
          <p14:tracePt t="3178" x="8274050" y="1576388"/>
          <p14:tracePt t="3185" x="8299450" y="1576388"/>
          <p14:tracePt t="3193" x="8324850" y="1576388"/>
          <p14:tracePt t="3202" x="8335963" y="1576388"/>
          <p14:tracePt t="3209" x="8386763" y="1576388"/>
          <p14:tracePt t="3217" x="8424863" y="1576388"/>
          <p14:tracePt t="3226" x="8461375" y="1576388"/>
          <p14:tracePt t="3234" x="8499475" y="1576388"/>
          <p14:tracePt t="3241" x="8537575" y="1563688"/>
          <p14:tracePt t="3250" x="8586788" y="1563688"/>
          <p14:tracePt t="3258" x="8650288" y="1552575"/>
          <p14:tracePt t="3265" x="8699500" y="1552575"/>
          <p14:tracePt t="3275" x="8750300" y="1552575"/>
          <p14:tracePt t="3281" x="8786813" y="1552575"/>
          <p14:tracePt t="3291" x="8824913" y="1552575"/>
          <p14:tracePt t="3297" x="8863013" y="1552575"/>
          <p14:tracePt t="3305" x="8912225" y="1552575"/>
          <p14:tracePt t="3314" x="8924925" y="1552575"/>
          <p14:tracePt t="3322" x="8963025" y="1552575"/>
          <p14:tracePt t="3330" x="8975725" y="1552575"/>
          <p14:tracePt t="3337" x="8999538" y="1552575"/>
          <p14:tracePt t="3346" x="9024938" y="1552575"/>
          <p14:tracePt t="3353" x="9037638" y="1552575"/>
          <p14:tracePt t="3362" x="9050338" y="1552575"/>
          <p14:tracePt t="3369" x="9063038" y="1552575"/>
          <p14:tracePt t="3377" x="9088438" y="1552575"/>
          <p14:tracePt t="3402" x="9099550" y="1552575"/>
          <p14:tracePt t="3418" x="9112250" y="1552575"/>
          <p14:tracePt t="3426" x="9124950" y="1552575"/>
          <p14:tracePt t="3441" x="9124950" y="1539875"/>
          <p14:tracePt t="3465" x="9137650" y="1539875"/>
          <p14:tracePt t="3481" x="9137650" y="1527175"/>
          <p14:tracePt t="3497" x="9150350" y="1527175"/>
          <p14:tracePt t="3505" x="9163050" y="1527175"/>
          <p14:tracePt t="3521" x="9175750" y="1514475"/>
          <p14:tracePt t="3529" x="9199563" y="1514475"/>
          <p14:tracePt t="3537" x="9199563" y="1501775"/>
          <p14:tracePt t="3545" x="9212263" y="1489075"/>
          <p14:tracePt t="3561" x="9224963" y="1489075"/>
          <p14:tracePt t="3569" x="9237663" y="1476375"/>
          <p14:tracePt t="3585" x="9263063" y="1476375"/>
          <p14:tracePt t="3601" x="9263063" y="1463675"/>
          <p14:tracePt t="3609" x="9275763" y="1450975"/>
          <p14:tracePt t="3649" x="9288463" y="1439863"/>
          <p14:tracePt t="3665" x="9288463" y="1427163"/>
          <p14:tracePt t="3681" x="9288463" y="1401763"/>
          <p14:tracePt t="3690" x="9288463" y="1389063"/>
          <p14:tracePt t="3697" x="9288463" y="1363663"/>
          <p14:tracePt t="3706" x="9288463" y="1339850"/>
          <p14:tracePt t="3713" x="9288463" y="1314450"/>
          <p14:tracePt t="3722" x="9288463" y="1276350"/>
          <p14:tracePt t="3729" x="9288463" y="1250950"/>
          <p14:tracePt t="3737" x="9288463" y="1214438"/>
          <p14:tracePt t="3745" x="9288463" y="1176338"/>
          <p14:tracePt t="3753" x="9275763" y="1150938"/>
          <p14:tracePt t="3761" x="9263063" y="1089025"/>
          <p14:tracePt t="3769" x="9263063" y="1050925"/>
          <p14:tracePt t="3777" x="9250363" y="1014413"/>
          <p14:tracePt t="3785" x="9212263" y="938213"/>
          <p14:tracePt t="3793" x="9212263" y="912813"/>
          <p14:tracePt t="3801" x="9163050" y="863600"/>
          <p14:tracePt t="3809" x="9163050" y="825500"/>
          <p14:tracePt t="3817" x="9150350" y="788988"/>
          <p14:tracePt t="3825" x="9112250" y="725488"/>
          <p14:tracePt t="3833" x="9099550" y="700088"/>
          <p14:tracePt t="3842" x="9088438" y="663575"/>
          <p14:tracePt t="3849" x="9063038" y="625475"/>
          <p14:tracePt t="3858" x="9037638" y="576263"/>
          <p14:tracePt t="3865" x="9012238" y="563563"/>
          <p14:tracePt t="3874" x="8999538" y="525463"/>
          <p14:tracePt t="3881" x="8986838" y="512763"/>
          <p14:tracePt t="3890" x="8963025" y="487363"/>
          <p14:tracePt t="3897" x="8950325" y="476250"/>
          <p14:tracePt t="3907" x="8912225" y="463550"/>
          <p14:tracePt t="3913" x="8912225" y="450850"/>
          <p14:tracePt t="3921" x="8874125" y="450850"/>
          <p14:tracePt t="3929" x="8837613" y="450850"/>
          <p14:tracePt t="3937" x="8786813" y="450850"/>
          <p14:tracePt t="3945" x="8750300" y="450850"/>
          <p14:tracePt t="3953" x="8712200" y="450850"/>
          <p14:tracePt t="3961" x="8650288" y="450850"/>
          <p14:tracePt t="3969" x="8624888" y="450850"/>
          <p14:tracePt t="3977" x="8561388" y="450850"/>
          <p14:tracePt t="3985" x="8499475" y="450850"/>
          <p14:tracePt t="3993" x="8424863" y="450850"/>
          <p14:tracePt t="4001" x="8324850" y="463550"/>
          <p14:tracePt t="4009" x="8223250" y="476250"/>
          <p14:tracePt t="4018" x="8099425" y="487363"/>
          <p14:tracePt t="4025" x="7948613" y="525463"/>
          <p14:tracePt t="4033" x="7797800" y="538163"/>
          <p14:tracePt t="4042" x="7610475" y="563563"/>
          <p14:tracePt t="4049" x="7285038" y="625475"/>
          <p14:tracePt t="4057" x="6934200" y="638175"/>
          <p14:tracePt t="4065" x="6434138" y="725488"/>
          <p14:tracePt t="4074" x="6021388" y="776288"/>
          <p14:tracePt t="4081" x="5557838" y="812800"/>
          <p14:tracePt t="4091" x="5081588" y="812800"/>
          <p14:tracePt t="4097" x="4781550" y="812800"/>
          <p14:tracePt t="4108" x="4406900" y="812800"/>
          <p14:tracePt t="4114" x="4168775" y="812800"/>
          <p14:tracePt t="4122" x="3892550" y="812800"/>
          <p14:tracePt t="4129" x="3679825" y="812800"/>
          <p14:tracePt t="4138" x="3517900" y="812800"/>
          <p14:tracePt t="4145" x="3379788" y="812800"/>
          <p14:tracePt t="4153" x="3279775" y="812800"/>
          <p14:tracePt t="4162" x="3192463" y="812800"/>
          <p14:tracePt t="4169" x="3128963" y="801688"/>
          <p14:tracePt t="4178" x="3103563" y="788988"/>
          <p14:tracePt t="4186" x="3079750" y="788988"/>
          <p14:tracePt t="4194" x="3067050" y="788988"/>
          <p14:tracePt t="4337" x="3054350" y="776288"/>
          <p14:tracePt t="4377" x="3041650" y="812800"/>
          <p14:tracePt t="4385" x="3016250" y="838200"/>
          <p14:tracePt t="4393" x="3003550" y="876300"/>
          <p14:tracePt t="4401" x="2979738" y="938213"/>
          <p14:tracePt t="4409" x="2954338" y="1014413"/>
          <p14:tracePt t="4417" x="2941638" y="1063625"/>
          <p14:tracePt t="4425" x="2916238" y="1150938"/>
          <p14:tracePt t="4433" x="2890838" y="1214438"/>
          <p14:tracePt t="4442" x="2841625" y="1327150"/>
          <p14:tracePt t="4449" x="2803525" y="1439863"/>
          <p14:tracePt t="4458" x="2754313" y="1527175"/>
          <p14:tracePt t="4465" x="2716213" y="1614488"/>
          <p14:tracePt t="4474" x="2690813" y="1652588"/>
          <p14:tracePt t="4481" x="2641600" y="1727200"/>
          <p14:tracePt t="4490" x="2590800" y="1789113"/>
          <p14:tracePt t="4497" x="2541588" y="1865313"/>
          <p14:tracePt t="4507" x="2503488" y="1927225"/>
          <p14:tracePt t="4514" x="2465388" y="1978025"/>
          <p14:tracePt t="4523" x="2428875" y="2027238"/>
          <p14:tracePt t="4529" x="2416175" y="2052638"/>
          <p14:tracePt t="4537" x="2378075" y="2089150"/>
          <p14:tracePt t="4545" x="2365375" y="2101850"/>
          <p14:tracePt t="4553" x="2352675" y="2127250"/>
          <p14:tracePt t="4561" x="2339975" y="2139950"/>
          <p14:tracePt t="4569" x="2339975" y="2152650"/>
          <p14:tracePt t="4665" x="2352675" y="2152650"/>
          <p14:tracePt t="4674" x="2428875" y="2152650"/>
          <p14:tracePt t="4681" x="2528888" y="2165350"/>
          <p14:tracePt t="4690" x="2667000" y="2178050"/>
          <p14:tracePt t="4697" x="2790825" y="2178050"/>
          <p14:tracePt t="4707" x="3016250" y="2227263"/>
          <p14:tracePt t="4713" x="3192463" y="2239963"/>
          <p14:tracePt t="4723" x="3379788" y="2239963"/>
          <p14:tracePt t="4729" x="3579813" y="2239963"/>
          <p14:tracePt t="4738" x="3817938" y="2239963"/>
          <p14:tracePt t="4745" x="4056063" y="2239963"/>
          <p14:tracePt t="4753" x="4394200" y="2239963"/>
          <p14:tracePt t="4761" x="4806950" y="2239963"/>
          <p14:tracePt t="4769" x="5045075" y="2239963"/>
          <p14:tracePt t="4777" x="5495925" y="2239963"/>
          <p14:tracePt t="4785" x="5870575" y="2239963"/>
          <p14:tracePt t="4793" x="6134100" y="2239963"/>
          <p14:tracePt t="4801" x="6383338" y="2239963"/>
          <p14:tracePt t="4809" x="6646863" y="2239963"/>
          <p14:tracePt t="4817" x="6897688" y="2239963"/>
          <p14:tracePt t="4825" x="7123113" y="2227263"/>
          <p14:tracePt t="4833" x="7272338" y="2190750"/>
          <p14:tracePt t="4841" x="7459663" y="2152650"/>
          <p14:tracePt t="4849" x="7561263" y="2127250"/>
          <p14:tracePt t="4858" x="7685088" y="2089150"/>
          <p14:tracePt t="4865" x="7785100" y="2078038"/>
          <p14:tracePt t="4873" x="7861300" y="2039938"/>
          <p14:tracePt t="4881" x="7935913" y="2027238"/>
          <p14:tracePt t="4890" x="7974013" y="2001838"/>
          <p14:tracePt t="4897" x="8035925" y="1978025"/>
          <p14:tracePt t="4906" x="8086725" y="1952625"/>
          <p14:tracePt t="4913" x="8161338" y="1939925"/>
          <p14:tracePt t="4923" x="8212138" y="1914525"/>
          <p14:tracePt t="4929" x="8274050" y="1901825"/>
          <p14:tracePt t="4939" x="8324850" y="1889125"/>
          <p14:tracePt t="4957" x="8499475" y="1852613"/>
          <p14:tracePt t="4961" x="8574088" y="1839913"/>
          <p14:tracePt t="4970" x="8686800" y="1839913"/>
          <p14:tracePt t="4977" x="8786813" y="1839913"/>
          <p14:tracePt t="4985" x="8886825" y="1839913"/>
          <p14:tracePt t="4993" x="8986838" y="1839913"/>
          <p14:tracePt t="5001" x="9075738" y="1839913"/>
          <p14:tracePt t="5009" x="9150350" y="1839913"/>
          <p14:tracePt t="5017" x="9224963" y="1839913"/>
          <p14:tracePt t="5025" x="9275763" y="1839913"/>
          <p14:tracePt t="5033" x="9288463" y="1839913"/>
          <p14:tracePt t="5041" x="9324975" y="1827213"/>
          <p14:tracePt t="5049" x="9350375" y="1827213"/>
          <p14:tracePt t="5057" x="9363075" y="1827213"/>
          <p14:tracePt t="5066" x="9375775" y="1814513"/>
          <p14:tracePt t="5106" x="9388475" y="1801813"/>
          <p14:tracePt t="5121" x="9388475" y="1776413"/>
          <p14:tracePt t="5129" x="9401175" y="1776413"/>
          <p14:tracePt t="5138" x="9401175" y="1765300"/>
          <p14:tracePt t="5145" x="9401175" y="1739900"/>
          <p14:tracePt t="5154" x="9413875" y="1689100"/>
          <p14:tracePt t="5162" x="9424988" y="1652588"/>
          <p14:tracePt t="5170" x="9424988" y="1601788"/>
          <p14:tracePt t="5178" x="9424988" y="1527175"/>
          <p14:tracePt t="5186" x="9424988" y="1463675"/>
          <p14:tracePt t="5193" x="9424988" y="1389063"/>
          <p14:tracePt t="5201" x="9424988" y="1289050"/>
          <p14:tracePt t="5209" x="9424988" y="1227138"/>
          <p14:tracePt t="5217" x="9388475" y="1163638"/>
          <p14:tracePt t="5225" x="9350375" y="1076325"/>
          <p14:tracePt t="5233" x="9324975" y="1025525"/>
          <p14:tracePt t="5241" x="9275763" y="950913"/>
          <p14:tracePt t="5250" x="9212263" y="901700"/>
          <p14:tracePt t="5257" x="9163050" y="850900"/>
          <p14:tracePt t="5265" x="9137650" y="825500"/>
          <p14:tracePt t="5274" x="9112250" y="801688"/>
          <p14:tracePt t="5281" x="9075738" y="788988"/>
          <p14:tracePt t="5290" x="9063038" y="776288"/>
          <p14:tracePt t="5298" x="9024938" y="763588"/>
          <p14:tracePt t="5306" x="8986838" y="763588"/>
          <p14:tracePt t="5313" x="8963025" y="763588"/>
          <p14:tracePt t="5322" x="8912225" y="763588"/>
          <p14:tracePt t="5329" x="8824913" y="763588"/>
          <p14:tracePt t="5339" x="8763000" y="763588"/>
          <p14:tracePt t="5345" x="8686800" y="763588"/>
          <p14:tracePt t="5354" x="8586788" y="776288"/>
          <p14:tracePt t="5361" x="8486775" y="788988"/>
          <p14:tracePt t="5370" x="8361363" y="838200"/>
          <p14:tracePt t="5377" x="8212138" y="876300"/>
          <p14:tracePt t="5385" x="8086725" y="901700"/>
          <p14:tracePt t="5393" x="7935913" y="912813"/>
          <p14:tracePt t="5401" x="7773988" y="938213"/>
          <p14:tracePt t="5409" x="7597775" y="976313"/>
          <p14:tracePt t="5417" x="7448550" y="1001713"/>
          <p14:tracePt t="5425" x="7272338" y="1014413"/>
          <p14:tracePt t="5433" x="7097713" y="1038225"/>
          <p14:tracePt t="5441" x="6910388" y="1063625"/>
          <p14:tracePt t="5449" x="6708775" y="1063625"/>
          <p14:tracePt t="5457" x="6521450" y="1063625"/>
          <p14:tracePt t="5465" x="6321425" y="1063625"/>
          <p14:tracePt t="5473" x="6146800" y="1063625"/>
          <p14:tracePt t="5481" x="5957888" y="1063625"/>
          <p14:tracePt t="5490" x="5757863" y="1063625"/>
          <p14:tracePt t="5497" x="5545138" y="1063625"/>
          <p14:tracePt t="5505" x="5345113" y="1063625"/>
          <p14:tracePt t="5513" x="5181600" y="1063625"/>
          <p14:tracePt t="5522" x="5032375" y="1063625"/>
          <p14:tracePt t="5529" x="4894263" y="1063625"/>
          <p14:tracePt t="5539" x="4781550" y="1063625"/>
          <p14:tracePt t="5545" x="4694238" y="1076325"/>
          <p14:tracePt t="5555" x="4606925" y="1076325"/>
          <p14:tracePt t="5561" x="4518025" y="1076325"/>
          <p14:tracePt t="5570" x="4481513" y="1076325"/>
          <p14:tracePt t="5577" x="4430713" y="1076325"/>
          <p14:tracePt t="5585" x="4394200" y="1076325"/>
          <p14:tracePt t="5593" x="4343400" y="1076325"/>
          <p14:tracePt t="5601" x="4294188" y="1050925"/>
          <p14:tracePt t="5609" x="4268788" y="1038225"/>
          <p14:tracePt t="5617" x="4230688" y="1014413"/>
          <p14:tracePt t="5625" x="4217988" y="1014413"/>
          <p14:tracePt t="6034" x="4230688" y="1014413"/>
          <p14:tracePt t="6049" x="4230688" y="1001713"/>
          <p14:tracePt t="6073" x="4217988" y="1001713"/>
          <p14:tracePt t="6082" x="4205288" y="1001713"/>
          <p14:tracePt t="6089" x="4192588" y="1001713"/>
          <p14:tracePt t="6097" x="4181475" y="1001713"/>
          <p14:tracePt t="6105" x="4168775" y="1001713"/>
          <p14:tracePt t="6113" x="4156075" y="1001713"/>
          <p14:tracePt t="6121" x="4130675" y="1001713"/>
          <p14:tracePt t="6130" x="4092575" y="1001713"/>
          <p14:tracePt t="6138" x="4043363" y="1014413"/>
          <p14:tracePt t="6145" x="3992563" y="1025525"/>
          <p14:tracePt t="6155" x="3892550" y="1089025"/>
          <p14:tracePt t="6162" x="3792538" y="1125538"/>
          <p14:tracePt t="6171" x="3705225" y="1163638"/>
          <p14:tracePt t="6177" x="3617913" y="1214438"/>
          <p14:tracePt t="6186" x="3505200" y="1250950"/>
          <p14:tracePt t="6193" x="3417888" y="1289050"/>
          <p14:tracePt t="6201" x="3279775" y="1363663"/>
          <p14:tracePt t="6210" x="3141663" y="1414463"/>
          <p14:tracePt t="6217" x="3003550" y="1489075"/>
          <p14:tracePt t="6225" x="2854325" y="1552575"/>
          <p14:tracePt t="6233" x="2654300" y="1627188"/>
          <p14:tracePt t="6241" x="2465388" y="1714500"/>
          <p14:tracePt t="6249" x="2265363" y="1801813"/>
          <p14:tracePt t="6258" x="2090738" y="1865313"/>
          <p14:tracePt t="6266" x="1939925" y="1939925"/>
          <p14:tracePt t="6273" x="1790700" y="2001838"/>
          <p14:tracePt t="6282" x="1677988" y="2078038"/>
          <p14:tracePt t="6290" x="1552575" y="2127250"/>
          <p14:tracePt t="6297" x="1465263" y="2201863"/>
          <p14:tracePt t="6306" x="1389063" y="2265363"/>
          <p14:tracePt t="6313" x="1289050" y="2339975"/>
          <p14:tracePt t="6321" x="1214438" y="2378075"/>
          <p14:tracePt t="6329" x="1163638" y="2390775"/>
          <p14:tracePt t="6338" x="1127125" y="2403475"/>
          <p14:tracePt t="6345" x="1101725" y="2427288"/>
          <p14:tracePt t="6355" x="1076325" y="2427288"/>
          <p14:tracePt t="6361" x="1063625" y="2439988"/>
          <p14:tracePt t="6386" x="1038225" y="2439988"/>
          <p14:tracePt t="6441" x="1027113" y="2439988"/>
          <p14:tracePt t="6769" x="1014413" y="2439988"/>
          <p14:tracePt t="6786" x="1014413" y="2427288"/>
          <p14:tracePt t="6793" x="1027113" y="2427288"/>
          <p14:tracePt t="6802" x="1038225" y="2414588"/>
          <p14:tracePt t="6818" x="1063625" y="2403475"/>
          <p14:tracePt t="6825" x="1063625" y="2390775"/>
          <p14:tracePt t="6834" x="1101725" y="2390775"/>
          <p14:tracePt t="6842" x="1114425" y="2390775"/>
          <p14:tracePt t="6849" x="1127125" y="2378075"/>
          <p14:tracePt t="6857" x="1150938" y="2365375"/>
          <p14:tracePt t="6881" x="1163638" y="2365375"/>
          <p14:tracePt t="6889" x="1163638" y="2352675"/>
          <p14:tracePt t="6898" x="1176338" y="2352675"/>
          <p14:tracePt t="7105" x="1201738" y="2339975"/>
          <p14:tracePt t="7138" x="1214438" y="2339975"/>
          <p14:tracePt t="7169" x="1227138" y="2339975"/>
          <p14:tracePt t="7186" x="1239838" y="2327275"/>
          <p14:tracePt t="7601" x="1252538" y="2327275"/>
          <p14:tracePt t="7618" x="1252538" y="2314575"/>
          <p14:tracePt t="7785" x="1263650" y="2303463"/>
          <p14:tracePt t="7833" x="1276350" y="2303463"/>
          <p14:tracePt t="7921" x="1289050" y="2303463"/>
          <p14:tracePt t="7953" x="1301750" y="2303463"/>
          <p14:tracePt t="8001" x="1327150" y="2303463"/>
          <p14:tracePt t="8018" x="1327150" y="2290763"/>
          <p14:tracePt t="8042" x="1339850" y="2290763"/>
          <p14:tracePt t="9450" x="1339850" y="2278063"/>
          <p14:tracePt t="9481" x="1339850" y="2252663"/>
          <p14:tracePt t="9505" x="1339850" y="2239963"/>
          <p14:tracePt t="10657" x="1339850" y="2252663"/>
          <p14:tracePt t="17610" x="1352550" y="2239963"/>
          <p14:tracePt t="17641" x="1352550" y="2227263"/>
          <p14:tracePt t="17649" x="1363663" y="2227263"/>
          <p14:tracePt t="17713" x="1363663" y="2214563"/>
          <p14:tracePt t="18217" x="1363663" y="2201863"/>
          <p14:tracePt t="18234" x="1363663" y="2190750"/>
          <p14:tracePt t="18249" x="1363663" y="2178050"/>
          <p14:tracePt t="18265" x="1363663" y="2165350"/>
          <p14:tracePt t="18274" x="1352550" y="2152650"/>
          <p14:tracePt t="18281" x="1339850" y="2127250"/>
          <p14:tracePt t="18297" x="1327150" y="2127250"/>
          <p14:tracePt t="18610" x="1327150" y="2114550"/>
          <p14:tracePt t="18666" x="1327150" y="2127250"/>
          <p14:tracePt t="18673" x="1327150" y="2139950"/>
          <p14:tracePt t="18681" x="1327150" y="2152650"/>
          <p14:tracePt t="18690" x="1327150" y="2178050"/>
          <p14:tracePt t="18713" x="1339850" y="2201863"/>
          <p14:tracePt t="18722" x="1339850" y="2214563"/>
          <p14:tracePt t="18745" x="1339850" y="2227263"/>
          <p14:tracePt t="18754" x="1352550" y="2227263"/>
          <p14:tracePt t="18761" x="1352550" y="2239963"/>
          <p14:tracePt t="18770" x="1363663" y="2252663"/>
          <p14:tracePt t="18810" x="1376363" y="2265363"/>
          <p14:tracePt t="19121" x="1376363" y="2252663"/>
          <p14:tracePt t="19274" x="1363663" y="2252663"/>
          <p14:tracePt t="19569" x="1376363" y="2252663"/>
          <p14:tracePt t="19578" x="1376363" y="2239963"/>
          <p14:tracePt t="19585" x="1401763" y="2239963"/>
          <p14:tracePt t="19593" x="1427163" y="2239963"/>
          <p14:tracePt t="19601" x="1452563" y="2239963"/>
          <p14:tracePt t="19609" x="1465263" y="2239963"/>
          <p14:tracePt t="19617" x="1489075" y="2239963"/>
          <p14:tracePt t="19625" x="1501775" y="2239963"/>
          <p14:tracePt t="19649" x="1527175" y="2239963"/>
          <p14:tracePt t="19657" x="1539875" y="2239963"/>
          <p14:tracePt t="19673" x="1552575" y="2239963"/>
          <p14:tracePt t="19681" x="1565275" y="2239963"/>
          <p14:tracePt t="19697" x="1577975" y="2239963"/>
          <p14:tracePt t="20017" x="1565275" y="2214563"/>
          <p14:tracePt t="20025" x="1552575" y="2201863"/>
          <p14:tracePt t="20033" x="1527175" y="2190750"/>
          <p14:tracePt t="20041" x="1514475" y="2178050"/>
          <p14:tracePt t="20049" x="1501775" y="2165350"/>
          <p14:tracePt t="20057" x="1489075" y="2165350"/>
          <p14:tracePt t="20065" x="1476375" y="2152650"/>
          <p14:tracePt t="20073" x="1465263" y="2139950"/>
          <p14:tracePt t="20089" x="1452563" y="2127250"/>
          <p14:tracePt t="20425" x="1439863" y="2127250"/>
          <p14:tracePt t="20465" x="1452563" y="2127250"/>
          <p14:tracePt t="20490" x="1465263" y="2127250"/>
          <p14:tracePt t="20497" x="1476375" y="2127250"/>
          <p14:tracePt t="20505" x="1489075" y="2127250"/>
          <p14:tracePt t="20513" x="1501775" y="2127250"/>
          <p14:tracePt t="20522" x="1501775" y="2139950"/>
          <p14:tracePt t="20545" x="1514475" y="2139950"/>
          <p14:tracePt t="20570" x="1527175" y="2152650"/>
          <p14:tracePt t="20897" x="1514475" y="2152650"/>
          <p14:tracePt t="20913" x="1501775" y="2152650"/>
          <p14:tracePt t="20969" x="1489075" y="2152650"/>
          <p14:tracePt t="20977" x="1476375" y="2139950"/>
          <p14:tracePt t="20986" x="1476375" y="2127250"/>
          <p14:tracePt t="20993" x="1476375" y="2089150"/>
          <p14:tracePt t="21003" x="1476375" y="2065338"/>
          <p14:tracePt t="21009" x="1476375" y="2052638"/>
          <p14:tracePt t="21017" x="1476375" y="2014538"/>
          <p14:tracePt t="21025" x="1465263" y="1978025"/>
          <p14:tracePt t="21033" x="1465263" y="1965325"/>
          <p14:tracePt t="21050" x="1465263" y="1939925"/>
          <p14:tracePt t="21057" x="1465263" y="1927225"/>
          <p14:tracePt t="21081" x="1465263" y="1914525"/>
          <p14:tracePt t="21105" x="1465263" y="1901825"/>
          <p14:tracePt t="21217" x="1476375" y="1889125"/>
          <p14:tracePt t="21233" x="1489075" y="1889125"/>
          <p14:tracePt t="21241" x="1514475" y="1876425"/>
          <p14:tracePt t="21249" x="1527175" y="1865313"/>
          <p14:tracePt t="21257" x="1565275" y="1865313"/>
          <p14:tracePt t="21265" x="1601788" y="1865313"/>
          <p14:tracePt t="21273" x="1652588" y="1865313"/>
          <p14:tracePt t="21281" x="1701800" y="1865313"/>
          <p14:tracePt t="21289" x="1778000" y="1865313"/>
          <p14:tracePt t="21297" x="1878013" y="1865313"/>
          <p14:tracePt t="21305" x="1978025" y="1852613"/>
          <p14:tracePt t="21313" x="2078038" y="1827213"/>
          <p14:tracePt t="21321" x="2203450" y="1814513"/>
          <p14:tracePt t="21329" x="2328863" y="1801813"/>
          <p14:tracePt t="21337" x="2478088" y="1789113"/>
          <p14:tracePt t="21345" x="2641600" y="1752600"/>
          <p14:tracePt t="21353" x="2767013" y="1739900"/>
          <p14:tracePt t="21361" x="2903538" y="1727200"/>
          <p14:tracePt t="21370" x="3054350" y="1689100"/>
          <p14:tracePt t="21377" x="3179763" y="1663700"/>
          <p14:tracePt t="21386" x="3305175" y="1663700"/>
          <p14:tracePt t="21393" x="3467100" y="1627188"/>
          <p14:tracePt t="21403" x="3592513" y="1614488"/>
          <p14:tracePt t="21409" x="3730625" y="1601788"/>
          <p14:tracePt t="21418" x="3867150" y="1589088"/>
          <p14:tracePt t="21425" x="4005263" y="1539875"/>
          <p14:tracePt t="21433" x="4117975" y="1527175"/>
          <p14:tracePt t="21441" x="4217988" y="1527175"/>
          <p14:tracePt t="21449" x="4305300" y="1514475"/>
          <p14:tracePt t="21457" x="4406900" y="1489075"/>
          <p14:tracePt t="21465" x="4481513" y="1476375"/>
          <p14:tracePt t="21473" x="4568825" y="1463675"/>
          <p14:tracePt t="21481" x="4619625" y="1463675"/>
          <p14:tracePt t="21490" x="4668838" y="1463675"/>
          <p14:tracePt t="21498" x="4719638" y="1463675"/>
          <p14:tracePt t="21505" x="4768850" y="1463675"/>
          <p14:tracePt t="21513" x="4832350" y="1463675"/>
          <p14:tracePt t="21521" x="4881563" y="1463675"/>
          <p14:tracePt t="21529" x="4919663" y="1463675"/>
          <p14:tracePt t="21537" x="4968875" y="1463675"/>
          <p14:tracePt t="21545" x="5019675" y="1463675"/>
          <p14:tracePt t="21554" x="5081588" y="1463675"/>
          <p14:tracePt t="21561" x="5170488" y="1463675"/>
          <p14:tracePt t="21570" x="5219700" y="1463675"/>
          <p14:tracePt t="21577" x="5270500" y="1463675"/>
          <p14:tracePt t="21586" x="5319713" y="1463675"/>
          <p14:tracePt t="21593" x="5345113" y="1463675"/>
          <p14:tracePt t="21603" x="5394325" y="1463675"/>
          <p14:tracePt t="21609" x="5432425" y="1463675"/>
          <p14:tracePt t="21619" x="5445125" y="1463675"/>
          <p14:tracePt t="21625" x="5457825" y="1463675"/>
          <p14:tracePt t="21634" x="5470525" y="1463675"/>
          <p14:tracePt t="21978" x="5470525" y="1476375"/>
          <p14:tracePt t="21985" x="5470525" y="1489075"/>
          <p14:tracePt t="21993" x="5470525" y="1501775"/>
          <p14:tracePt t="22001" x="5457825" y="1514475"/>
          <p14:tracePt t="22010" x="5432425" y="1539875"/>
          <p14:tracePt t="22019" x="5419725" y="1552575"/>
          <p14:tracePt t="22025" x="5394325" y="1576388"/>
          <p14:tracePt t="22034" x="5370513" y="1576388"/>
          <p14:tracePt t="22041" x="5319713" y="1601788"/>
          <p14:tracePt t="22050" x="5245100" y="1614488"/>
          <p14:tracePt t="22057" x="5170488" y="1627188"/>
          <p14:tracePt t="22066" x="5081588" y="1639888"/>
          <p14:tracePt t="22074" x="4945063" y="1663700"/>
          <p14:tracePt t="22082" x="4819650" y="1676400"/>
          <p14:tracePt t="22089" x="4694238" y="1689100"/>
          <p14:tracePt t="22098" x="4568825" y="1701800"/>
          <p14:tracePt t="22106" x="4443413" y="1701800"/>
          <p14:tracePt t="22114" x="4305300" y="1701800"/>
          <p14:tracePt t="22122" x="4192588" y="1701800"/>
          <p14:tracePt t="22130" x="4105275" y="1701800"/>
          <p14:tracePt t="22137" x="3992563" y="1701800"/>
          <p14:tracePt t="22145" x="3917950" y="1701800"/>
          <p14:tracePt t="22153" x="3867150" y="1701800"/>
          <p14:tracePt t="22161" x="3817938" y="1701800"/>
          <p14:tracePt t="22169" x="3792538" y="1701800"/>
          <p14:tracePt t="22266" x="3817938" y="1701800"/>
          <p14:tracePt t="22273" x="3830638" y="1689100"/>
          <p14:tracePt t="22281" x="3856038" y="1689100"/>
          <p14:tracePt t="22289" x="3892550" y="1663700"/>
          <p14:tracePt t="22297" x="3917950" y="1663700"/>
          <p14:tracePt t="22305" x="3968750" y="1639888"/>
          <p14:tracePt t="22313" x="4017963" y="1627188"/>
          <p14:tracePt t="22321" x="4081463" y="1614488"/>
          <p14:tracePt t="22329" x="4143375" y="1614488"/>
          <p14:tracePt t="22337" x="4205288" y="1601788"/>
          <p14:tracePt t="22345" x="4268788" y="1601788"/>
          <p14:tracePt t="22353" x="4343400" y="1589088"/>
          <p14:tracePt t="22361" x="4406900" y="1589088"/>
          <p14:tracePt t="22370" x="4456113" y="1589088"/>
          <p14:tracePt t="22377" x="4506913" y="1589088"/>
          <p14:tracePt t="22385" x="4543425" y="1589088"/>
          <p14:tracePt t="22393" x="4606925" y="1589088"/>
          <p14:tracePt t="22402" x="4643438" y="1589088"/>
          <p14:tracePt t="22409" x="4668838" y="1589088"/>
          <p14:tracePt t="22419" x="4706938" y="1589088"/>
          <p14:tracePt t="22425" x="4732338" y="1589088"/>
          <p14:tracePt t="22435" x="4768850" y="1601788"/>
          <p14:tracePt t="22441" x="4794250" y="1601788"/>
          <p14:tracePt t="22450" x="4832350" y="1614488"/>
          <p14:tracePt t="22457" x="4868863" y="1627188"/>
          <p14:tracePt t="22465" x="4894263" y="1627188"/>
          <p14:tracePt t="22473" x="4906963" y="1627188"/>
          <p14:tracePt t="22481" x="4932363" y="1627188"/>
          <p14:tracePt t="22489" x="4945063" y="1639888"/>
          <p14:tracePt t="22697" x="4945063" y="1652588"/>
          <p14:tracePt t="22785" x="4945063" y="1676400"/>
          <p14:tracePt t="22809" x="4945063" y="1689100"/>
          <p14:tracePt t="22818" x="4945063" y="1701800"/>
          <p14:tracePt t="22825" x="4968875" y="1727200"/>
          <p14:tracePt t="22834" x="4981575" y="1727200"/>
          <p14:tracePt t="22841" x="4994275" y="1752600"/>
          <p14:tracePt t="22851" x="5019675" y="1752600"/>
          <p14:tracePt t="22857" x="5045075" y="1789113"/>
          <p14:tracePt t="22866" x="5057775" y="1789113"/>
          <p14:tracePt t="22873" x="5081588" y="1801813"/>
          <p14:tracePt t="22881" x="5106988" y="1814513"/>
          <p14:tracePt t="22889" x="5119688" y="1827213"/>
          <p14:tracePt t="22905" x="5145088" y="1852613"/>
          <p14:tracePt t="22921" x="5145088" y="1865313"/>
          <p14:tracePt t="22929" x="5157788" y="1865313"/>
          <p14:tracePt t="22961" x="5157788" y="1876425"/>
          <p14:tracePt t="23009" x="5157788" y="1901825"/>
          <p14:tracePt t="23025" x="5157788" y="1914525"/>
          <p14:tracePt t="23049" x="5145088" y="1927225"/>
          <p14:tracePt t="23057" x="5145088" y="1939925"/>
          <p14:tracePt t="23105" x="5132388" y="1952625"/>
          <p14:tracePt t="23129" x="5119688" y="1952625"/>
          <p14:tracePt t="23145" x="5094288" y="1952625"/>
          <p14:tracePt t="23153" x="5081588" y="1952625"/>
          <p14:tracePt t="23161" x="5057775" y="1952625"/>
          <p14:tracePt t="23169" x="5032375" y="1952625"/>
          <p14:tracePt t="23177" x="4994275" y="1952625"/>
          <p14:tracePt t="23185" x="4968875" y="1952625"/>
          <p14:tracePt t="23193" x="4945063" y="1939925"/>
          <p14:tracePt t="23201" x="4881563" y="1927225"/>
          <p14:tracePt t="23209" x="4843463" y="1927225"/>
          <p14:tracePt t="23218" x="4781550" y="1901825"/>
          <p14:tracePt t="23225" x="4668838" y="1889125"/>
          <p14:tracePt t="23234" x="4594225" y="1889125"/>
          <p14:tracePt t="23241" x="4481513" y="1876425"/>
          <p14:tracePt t="23251" x="4394200" y="1865313"/>
          <p14:tracePt t="23257" x="4268788" y="1839913"/>
          <p14:tracePt t="23266" x="4156075" y="1827213"/>
          <p14:tracePt t="23273" x="4043363" y="1801813"/>
          <p14:tracePt t="23284" x="3892550" y="1789113"/>
          <p14:tracePt t="23289" x="3756025" y="1765300"/>
          <p14:tracePt t="23297" x="3630613" y="1765300"/>
          <p14:tracePt t="23305" x="3505200" y="1739900"/>
          <p14:tracePt t="23313" x="3392488" y="1739900"/>
          <p14:tracePt t="23321" x="3292475" y="1739900"/>
          <p14:tracePt t="23329" x="3228975" y="1739900"/>
          <p14:tracePt t="23338" x="3167063" y="1739900"/>
          <p14:tracePt t="23345" x="3067050" y="1739900"/>
          <p14:tracePt t="23353" x="2979738" y="1739900"/>
          <p14:tracePt t="23361" x="2879725" y="1739900"/>
          <p14:tracePt t="23369" x="2790825" y="1739900"/>
          <p14:tracePt t="23377" x="2690813" y="1739900"/>
          <p14:tracePt t="23385" x="2628900" y="1739900"/>
          <p14:tracePt t="23393" x="2554288" y="1739900"/>
          <p14:tracePt t="23401" x="2503488" y="1739900"/>
          <p14:tracePt t="23409" x="2478088" y="1739900"/>
          <p14:tracePt t="23417" x="2441575" y="1739900"/>
          <p14:tracePt t="23425" x="2428875" y="1739900"/>
          <p14:tracePt t="23434" x="2403475" y="1739900"/>
          <p14:tracePt t="23441" x="2390775" y="1739900"/>
          <p14:tracePt t="23451" x="2378075" y="1739900"/>
          <p14:tracePt t="23554" x="2390775" y="1752600"/>
          <p14:tracePt t="23569" x="2416175" y="1765300"/>
          <p14:tracePt t="23577" x="2428875" y="1789113"/>
          <p14:tracePt t="23593" x="2428875" y="1839913"/>
          <p14:tracePt t="23601" x="2428875" y="1876425"/>
          <p14:tracePt t="23610" x="2428875" y="1889125"/>
          <p14:tracePt t="23617" x="2403475" y="1927225"/>
          <p14:tracePt t="23625" x="2352675" y="1989138"/>
          <p14:tracePt t="23634" x="2303463" y="2052638"/>
          <p14:tracePt t="23641" x="2252663" y="2101850"/>
          <p14:tracePt t="23650" x="2190750" y="2152650"/>
          <p14:tracePt t="23657" x="2116138" y="2201863"/>
          <p14:tracePt t="23667" x="2003425" y="2252663"/>
          <p14:tracePt t="23673" x="1914525" y="2303463"/>
          <p14:tracePt t="23682" x="1827213" y="2327275"/>
          <p14:tracePt t="23689" x="1739900" y="2378075"/>
          <p14:tracePt t="23698" x="1652588" y="2414588"/>
          <p14:tracePt t="23705" x="1539875" y="2439988"/>
          <p14:tracePt t="23713" x="1501775" y="2452688"/>
          <p14:tracePt t="23721" x="1427163" y="2478088"/>
          <p14:tracePt t="23729" x="1389063" y="2490788"/>
          <p14:tracePt t="23737" x="1352550" y="2490788"/>
          <p14:tracePt t="23746" x="1327150" y="2490788"/>
          <p14:tracePt t="23753" x="1301750" y="2503488"/>
          <p14:tracePt t="23761" x="1289050" y="2516188"/>
          <p14:tracePt t="23769" x="1263650" y="2527300"/>
          <p14:tracePt t="23865" x="1252538" y="2527300"/>
          <p14:tracePt t="23897" x="1289050" y="2527300"/>
          <p14:tracePt t="23905" x="1301750" y="2527300"/>
          <p14:tracePt t="23914" x="1339850" y="2527300"/>
          <p14:tracePt t="23921" x="1363663" y="2527300"/>
          <p14:tracePt t="23929" x="1414463" y="2527300"/>
          <p14:tracePt t="23950" x="1476375" y="2527300"/>
          <p14:tracePt t="23954" x="1527175" y="2527300"/>
          <p14:tracePt t="23962" x="1565275" y="2527300"/>
          <p14:tracePt t="23969" x="1601788" y="2527300"/>
          <p14:tracePt t="23978" x="1639888" y="2527300"/>
          <p14:tracePt t="23986" x="1677988" y="2527300"/>
          <p14:tracePt t="23993" x="1714500" y="2527300"/>
          <p14:tracePt t="24001" x="1727200" y="2527300"/>
          <p14:tracePt t="24009" x="1752600" y="2527300"/>
          <p14:tracePt t="24018" x="1765300" y="2527300"/>
          <p14:tracePt t="24025" x="1790700" y="2527300"/>
          <p14:tracePt t="24050" x="1801813" y="2527300"/>
          <p14:tracePt t="24066" x="1814513" y="2527300"/>
          <p14:tracePt t="24073" x="1827213" y="2527300"/>
          <p14:tracePt t="24083" x="1839913" y="2527300"/>
          <p14:tracePt t="24089" x="1852613" y="2527300"/>
          <p14:tracePt t="24097" x="1878013" y="2527300"/>
          <p14:tracePt t="24105" x="1903413" y="2527300"/>
          <p14:tracePt t="24113" x="1914525" y="2527300"/>
          <p14:tracePt t="24121" x="1939925" y="2527300"/>
          <p14:tracePt t="24129" x="1965325" y="2527300"/>
          <p14:tracePt t="24137" x="1990725" y="2527300"/>
          <p14:tracePt t="24153" x="2014538" y="2527300"/>
          <p14:tracePt t="24161" x="2039938" y="2527300"/>
          <p14:tracePt t="24169" x="2078038" y="2540000"/>
          <p14:tracePt t="24178" x="2103438" y="2552700"/>
          <p14:tracePt t="24186" x="2152650" y="2552700"/>
          <p14:tracePt t="24193" x="2190750" y="2552700"/>
          <p14:tracePt t="24201" x="2239963" y="2578100"/>
          <p14:tracePt t="24209" x="2290763" y="2578100"/>
          <p14:tracePt t="24218" x="2339975" y="2578100"/>
          <p14:tracePt t="24225" x="2403475" y="2578100"/>
          <p14:tracePt t="24234" x="2441575" y="2578100"/>
          <p14:tracePt t="24241" x="2478088" y="2578100"/>
          <p14:tracePt t="24250" x="2503488" y="2578100"/>
          <p14:tracePt t="24257" x="2528888" y="2578100"/>
          <p14:tracePt t="24266" x="2565400" y="2578100"/>
          <p14:tracePt t="24273" x="2578100" y="2578100"/>
          <p14:tracePt t="24283" x="2603500" y="2578100"/>
          <p14:tracePt t="24289" x="2616200" y="2578100"/>
          <p14:tracePt t="24299" x="2628900" y="2578100"/>
          <p14:tracePt t="24305" x="2667000" y="2578100"/>
          <p14:tracePt t="24314" x="2690813" y="2578100"/>
          <p14:tracePt t="24321" x="2703513" y="2578100"/>
          <p14:tracePt t="24329" x="2741613" y="2578100"/>
          <p14:tracePt t="24338" x="2754313" y="2578100"/>
          <p14:tracePt t="24345" x="2790825" y="2578100"/>
          <p14:tracePt t="24354" x="2828925" y="2578100"/>
          <p14:tracePt t="24361" x="2879725" y="2578100"/>
          <p14:tracePt t="24369" x="2928938" y="2578100"/>
          <p14:tracePt t="24377" x="3003550" y="2578100"/>
          <p14:tracePt t="24386" x="3054350" y="2578100"/>
          <p14:tracePt t="24393" x="3103563" y="2578100"/>
          <p14:tracePt t="24402" x="3179763" y="2578100"/>
          <p14:tracePt t="24409" x="3228975" y="2578100"/>
          <p14:tracePt t="24417" x="3317875" y="2590800"/>
          <p14:tracePt t="24425" x="3379788" y="2603500"/>
          <p14:tracePt t="24434" x="3454400" y="2603500"/>
          <p14:tracePt t="24442" x="3554413" y="2603500"/>
          <p14:tracePt t="24449" x="3617913" y="2603500"/>
          <p14:tracePt t="24457" x="3705225" y="2616200"/>
          <p14:tracePt t="24466" x="3792538" y="2640013"/>
          <p14:tracePt t="24473" x="3843338" y="2640013"/>
          <p14:tracePt t="24483" x="3905250" y="2640013"/>
          <p14:tracePt t="24489" x="3943350" y="2640013"/>
          <p14:tracePt t="24500" x="3979863" y="2640013"/>
          <p14:tracePt t="24505" x="4005263" y="2640013"/>
          <p14:tracePt t="24521" x="4017963" y="2640013"/>
          <p14:tracePt t="24705" x="4043363" y="2640013"/>
          <p14:tracePt t="24713" x="4043363" y="2627313"/>
          <p14:tracePt t="24729" x="4056063" y="2627313"/>
          <p14:tracePt t="24753" x="4068763" y="2616200"/>
          <p14:tracePt t="24778" x="4081463" y="2603500"/>
          <p14:tracePt t="24801" x="4081463" y="2590800"/>
          <p14:tracePt t="24817" x="4092575" y="2590800"/>
          <p14:tracePt t="24833" x="4105275" y="2590800"/>
          <p14:tracePt t="24841" x="4117975" y="2590800"/>
          <p14:tracePt t="24849" x="4130675" y="2578100"/>
          <p14:tracePt t="24866" x="4156075" y="2578100"/>
          <p14:tracePt t="24882" x="4168775" y="2565400"/>
          <p14:tracePt t="24889" x="4181475" y="2565400"/>
          <p14:tracePt t="24905" x="4192588" y="2565400"/>
          <p14:tracePt t="24916" x="4205288" y="2565400"/>
          <p14:tracePt t="24921" x="4217988" y="2552700"/>
          <p14:tracePt t="24949" x="4230688" y="2552700"/>
          <p14:tracePt t="24953" x="4243388" y="2552700"/>
          <p14:tracePt t="24961" x="4256088" y="2552700"/>
          <p14:tracePt t="24977" x="4268788" y="2552700"/>
          <p14:tracePt t="25129" x="4281488" y="2552700"/>
          <p14:tracePt t="25137" x="4294188" y="2552700"/>
          <p14:tracePt t="25185" x="4305300" y="2552700"/>
          <p14:tracePt t="25201" x="4330700" y="2552700"/>
          <p14:tracePt t="25209" x="4343400" y="2552700"/>
          <p14:tracePt t="25217" x="4368800" y="2552700"/>
          <p14:tracePt t="25225" x="4381500" y="2552700"/>
          <p14:tracePt t="25233" x="4418013" y="2552700"/>
          <p14:tracePt t="25241" x="4456113" y="2552700"/>
          <p14:tracePt t="25249" x="4506913" y="2552700"/>
          <p14:tracePt t="25257" x="4556125" y="2552700"/>
          <p14:tracePt t="25266" x="4606925" y="2552700"/>
          <p14:tracePt t="25273" x="4668838" y="2552700"/>
          <p14:tracePt t="25282" x="4719638" y="2552700"/>
          <p14:tracePt t="25289" x="4768850" y="2552700"/>
          <p14:tracePt t="25299" x="4832350" y="2552700"/>
          <p14:tracePt t="25305" x="4906963" y="2552700"/>
          <p14:tracePt t="25315" x="4956175" y="2552700"/>
          <p14:tracePt t="25321" x="5006975" y="2552700"/>
          <p14:tracePt t="25330" x="5057775" y="2552700"/>
          <p14:tracePt t="25337" x="5094288" y="2552700"/>
          <p14:tracePt t="25345" x="5106988" y="2552700"/>
          <p14:tracePt t="25353" x="5132388" y="2552700"/>
          <p14:tracePt t="25361" x="5145088" y="2552700"/>
          <p14:tracePt t="25369" x="5157788" y="2552700"/>
          <p14:tracePt t="25378" x="5170488" y="2552700"/>
          <p14:tracePt t="25393" x="5181600" y="2552700"/>
          <p14:tracePt t="25417" x="5207000" y="2552700"/>
          <p14:tracePt t="25505" x="5219700" y="2552700"/>
          <p14:tracePt t="25570" x="5245100" y="2552700"/>
          <p14:tracePt t="25594" x="5257800" y="2552700"/>
          <p14:tracePt t="25602" x="5281613" y="2552700"/>
          <p14:tracePt t="25618" x="5294313" y="2552700"/>
          <p14:tracePt t="25626" x="5332413" y="2552700"/>
          <p14:tracePt t="25634" x="5345113" y="2552700"/>
          <p14:tracePt t="25642" x="5357813" y="2552700"/>
          <p14:tracePt t="25650" x="5370513" y="2552700"/>
          <p14:tracePt t="25658" x="5407025" y="2552700"/>
          <p14:tracePt t="25665" x="5432425" y="2552700"/>
          <p14:tracePt t="25673" x="5457825" y="2552700"/>
          <p14:tracePt t="25681" x="5495925" y="2552700"/>
          <p14:tracePt t="25689" x="5507038" y="2552700"/>
          <p14:tracePt t="25698" x="5532438" y="2552700"/>
          <p14:tracePt t="25705" x="5570538" y="2565400"/>
          <p14:tracePt t="25714" x="5595938" y="2565400"/>
          <p14:tracePt t="25721" x="5619750" y="2578100"/>
          <p14:tracePt t="25731" x="5632450" y="2578100"/>
          <p14:tracePt t="25737" x="5657850" y="2590800"/>
          <p14:tracePt t="25745" x="5683250" y="2590800"/>
          <p14:tracePt t="25761" x="5708650" y="2616200"/>
          <p14:tracePt t="25769" x="5719763" y="2616200"/>
          <p14:tracePt t="25777" x="5732463" y="2616200"/>
          <p14:tracePt t="25786" x="5745163" y="2627313"/>
          <p14:tracePt t="25793" x="5757863" y="2640013"/>
          <p14:tracePt t="25802" x="5770563" y="2640013"/>
          <p14:tracePt t="25810" x="5770563" y="2652713"/>
          <p14:tracePt t="25818" x="5783263" y="2665413"/>
          <p14:tracePt t="25826" x="5795963" y="2678113"/>
          <p14:tracePt t="25834" x="5808663" y="2678113"/>
          <p14:tracePt t="25842" x="5808663" y="2690813"/>
          <p14:tracePt t="25849" x="5832475" y="2703513"/>
          <p14:tracePt t="25857" x="5832475" y="2716213"/>
          <p14:tracePt t="25866" x="5845175" y="2716213"/>
          <p14:tracePt t="25873" x="5857875" y="2728913"/>
          <p14:tracePt t="25882" x="5870575" y="2740025"/>
          <p14:tracePt t="25889" x="5870575" y="2752725"/>
          <p14:tracePt t="25898" x="5883275" y="2765425"/>
          <p14:tracePt t="25905" x="5895975" y="2765425"/>
          <p14:tracePt t="25914" x="5908675" y="2778125"/>
          <p14:tracePt t="25931" x="5908675" y="2790825"/>
          <p14:tracePt t="25937" x="5921375" y="2803525"/>
          <p14:tracePt t="25947" x="5932488" y="2803525"/>
          <p14:tracePt t="25970" x="5945188" y="2816225"/>
          <p14:tracePt t="26010" x="5945188" y="2828925"/>
          <p14:tracePt t="26137" x="5957888" y="2828925"/>
          <p14:tracePt t="26146" x="5957888" y="2816225"/>
          <p14:tracePt t="26154" x="5970588" y="2803525"/>
          <p14:tracePt t="26169" x="5983288" y="2765425"/>
          <p14:tracePt t="26178" x="5995988" y="2752725"/>
          <p14:tracePt t="26185" x="5995988" y="2740025"/>
          <p14:tracePt t="26193" x="6008688" y="2728913"/>
          <p14:tracePt t="26201" x="6008688" y="2716213"/>
          <p14:tracePt t="26210" x="6034088" y="2703513"/>
          <p14:tracePt t="26217" x="6034088" y="2690813"/>
          <p14:tracePt t="26241" x="6034088" y="2665413"/>
          <p14:tracePt t="26353" x="6021388" y="2690813"/>
          <p14:tracePt t="26362" x="5995988" y="2703513"/>
          <p14:tracePt t="26369" x="5995988" y="2716213"/>
          <p14:tracePt t="26377" x="5983288" y="2716213"/>
          <p14:tracePt t="26385" x="5970588" y="2728913"/>
          <p14:tracePt t="26410" x="5957888" y="2740025"/>
          <p14:tracePt t="26497" x="5932488" y="2752725"/>
          <p14:tracePt t="26585" x="5908675" y="2752725"/>
          <p14:tracePt t="26593" x="5870575" y="2752725"/>
          <p14:tracePt t="26601" x="5821363" y="2752725"/>
          <p14:tracePt t="26609" x="5770563" y="2752725"/>
          <p14:tracePt t="26617" x="5732463" y="2752725"/>
          <p14:tracePt t="26625" x="5670550" y="2752725"/>
          <p14:tracePt t="26633" x="5619750" y="2752725"/>
          <p14:tracePt t="26642" x="5607050" y="2752725"/>
          <p14:tracePt t="26649" x="5570538" y="2752725"/>
          <p14:tracePt t="26657" x="5532438" y="2752725"/>
          <p14:tracePt t="26665" x="5507038" y="2740025"/>
          <p14:tracePt t="26681" x="5507038" y="2716213"/>
          <p14:tracePt t="26689" x="5507038" y="2678113"/>
          <p14:tracePt t="26698" x="5507038" y="2627313"/>
          <p14:tracePt t="26705" x="5532438" y="2552700"/>
          <p14:tracePt t="26714" x="5557838" y="2516188"/>
          <p14:tracePt t="26721" x="5607050" y="2452688"/>
          <p14:tracePt t="26730" x="5657850" y="2390775"/>
          <p14:tracePt t="26737" x="5695950" y="2327275"/>
          <p14:tracePt t="26746" x="5770563" y="2278063"/>
          <p14:tracePt t="26753" x="5845175" y="2227263"/>
          <p14:tracePt t="26763" x="5945188" y="2165350"/>
          <p14:tracePt t="26769" x="6045200" y="2127250"/>
          <p14:tracePt t="26777" x="6170613" y="2065338"/>
          <p14:tracePt t="26785" x="6321425" y="2027238"/>
          <p14:tracePt t="26793" x="6496050" y="1989138"/>
          <p14:tracePt t="26801" x="6684963" y="1952625"/>
          <p14:tracePt t="26809" x="6846888" y="1927225"/>
          <p14:tracePt t="26817" x="6985000" y="1914525"/>
          <p14:tracePt t="26825" x="7134225" y="1876425"/>
          <p14:tracePt t="26833" x="7285038" y="1865313"/>
          <p14:tracePt t="26841" x="7372350" y="1852613"/>
          <p14:tracePt t="26849" x="7485063" y="1827213"/>
          <p14:tracePt t="26857" x="7572375" y="1827213"/>
          <p14:tracePt t="26865" x="7673975" y="1827213"/>
          <p14:tracePt t="26873" x="7761288" y="1827213"/>
          <p14:tracePt t="26881" x="7823200" y="1827213"/>
          <p14:tracePt t="26889" x="7886700" y="1827213"/>
          <p14:tracePt t="26897" x="7923213" y="1865313"/>
          <p14:tracePt t="26905" x="7948613" y="1876425"/>
          <p14:tracePt t="26914" x="7986713" y="1914525"/>
          <p14:tracePt t="26921" x="7999413" y="1914525"/>
          <p14:tracePt t="26930" x="7999413" y="1927225"/>
          <p14:tracePt t="26937" x="7999413" y="1952625"/>
          <p14:tracePt t="26947" x="8010525" y="1952625"/>
          <p14:tracePt t="26963" x="8010525" y="2001838"/>
          <p14:tracePt t="26969" x="8010525" y="2039938"/>
          <p14:tracePt t="26977" x="8010525" y="2089150"/>
          <p14:tracePt t="26985" x="8010525" y="2127250"/>
          <p14:tracePt t="26994" x="8010525" y="2165350"/>
          <p14:tracePt t="27001" x="8010525" y="2201863"/>
          <p14:tracePt t="27010" x="8010525" y="2239963"/>
          <p14:tracePt t="27018" x="8010525" y="2290763"/>
          <p14:tracePt t="27025" x="8010525" y="2327275"/>
          <p14:tracePt t="27034" x="8010525" y="2365375"/>
          <p14:tracePt t="27042" x="7986713" y="2414588"/>
          <p14:tracePt t="27050" x="7986713" y="2427288"/>
          <p14:tracePt t="27057" x="7986713" y="2465388"/>
          <p14:tracePt t="27065" x="7974013" y="2478088"/>
          <p14:tracePt t="27074" x="7961313" y="2516188"/>
          <p14:tracePt t="27081" x="7948613" y="2527300"/>
          <p14:tracePt t="27089" x="7935913" y="2552700"/>
          <p14:tracePt t="27098" x="7923213" y="2565400"/>
          <p14:tracePt t="27105" x="7910513" y="2565400"/>
          <p14:tracePt t="27114" x="7897813" y="2578100"/>
          <p14:tracePt t="27121" x="7848600" y="2603500"/>
          <p14:tracePt t="27129" x="7810500" y="2616200"/>
          <p14:tracePt t="27137" x="7748588" y="2616200"/>
          <p14:tracePt t="27146" x="7661275" y="2616200"/>
          <p14:tracePt t="27153" x="7561263" y="2616200"/>
          <p14:tracePt t="27162" x="7485063" y="2616200"/>
          <p14:tracePt t="27169" x="7397750" y="2616200"/>
          <p14:tracePt t="27179" x="7310438" y="2616200"/>
          <p14:tracePt t="27185" x="7197725" y="2616200"/>
          <p14:tracePt t="27194" x="7110413" y="2616200"/>
          <p14:tracePt t="27201" x="7010400" y="2616200"/>
          <p14:tracePt t="27210" x="6921500" y="2578100"/>
          <p14:tracePt t="27217" x="6797675" y="2540000"/>
          <p14:tracePt t="27225" x="6759575" y="2516188"/>
          <p14:tracePt t="27234" x="6696075" y="2478088"/>
          <p14:tracePt t="27242" x="6659563" y="2452688"/>
          <p14:tracePt t="27250" x="6608763" y="2403475"/>
          <p14:tracePt t="27257" x="6584950" y="2378075"/>
          <p14:tracePt t="27265" x="6572250" y="2365375"/>
          <p14:tracePt t="27273" x="6559550" y="2314575"/>
          <p14:tracePt t="27282" x="6559550" y="2290763"/>
          <p14:tracePt t="27289" x="6559550" y="2265363"/>
          <p14:tracePt t="27298" x="6559550" y="2214563"/>
          <p14:tracePt t="27305" x="6584950" y="2165350"/>
          <p14:tracePt t="27314" x="6608763" y="2101850"/>
          <p14:tracePt t="27322" x="6646863" y="2039938"/>
          <p14:tracePt t="27329" x="6659563" y="2014538"/>
          <p14:tracePt t="27337" x="6708775" y="1965325"/>
          <p14:tracePt t="27346" x="6734175" y="1927225"/>
          <p14:tracePt t="27354" x="6808788" y="1901825"/>
          <p14:tracePt t="27362" x="6859588" y="1889125"/>
          <p14:tracePt t="27369" x="6946900" y="1852613"/>
          <p14:tracePt t="27380" x="7034213" y="1839913"/>
          <p14:tracePt t="27385" x="7146925" y="1814513"/>
          <p14:tracePt t="27394" x="7235825" y="1789113"/>
          <p14:tracePt t="27401" x="7348538" y="1765300"/>
          <p14:tracePt t="27410" x="7459663" y="1765300"/>
          <p14:tracePt t="27417" x="7585075" y="1765300"/>
          <p14:tracePt t="27425" x="7710488" y="1765300"/>
          <p14:tracePt t="27433" x="7848600" y="1765300"/>
          <p14:tracePt t="27442" x="7961313" y="1765300"/>
          <p14:tracePt t="27450" x="8099425" y="1765300"/>
          <p14:tracePt t="27457" x="8186738" y="1765300"/>
          <p14:tracePt t="27466" x="8299450" y="1789113"/>
          <p14:tracePt t="27473" x="8386763" y="1814513"/>
          <p14:tracePt t="27481" x="8461375" y="1839913"/>
          <p14:tracePt t="27489" x="8499475" y="1865313"/>
          <p14:tracePt t="27497" x="8537575" y="1889125"/>
          <p14:tracePt t="27505" x="8537575" y="1901825"/>
          <p14:tracePt t="27514" x="8537575" y="1927225"/>
          <p14:tracePt t="27521" x="8537575" y="1965325"/>
          <p14:tracePt t="27530" x="8537575" y="1989138"/>
          <p14:tracePt t="27537" x="8537575" y="2039938"/>
          <p14:tracePt t="27545" x="8486775" y="2078038"/>
          <p14:tracePt t="27553" x="8448675" y="2114550"/>
          <p14:tracePt t="27562" x="8386763" y="2139950"/>
          <p14:tracePt t="27569" x="8299450" y="2190750"/>
          <p14:tracePt t="27579" x="8235950" y="2214563"/>
          <p14:tracePt t="27585" x="8148638" y="2252663"/>
          <p14:tracePt t="27594" x="8035925" y="2290763"/>
          <p14:tracePt t="27601" x="7910513" y="2327275"/>
          <p14:tracePt t="27609" x="7785100" y="2352675"/>
          <p14:tracePt t="27617" x="7685088" y="2390775"/>
          <p14:tracePt t="27625" x="7561263" y="2414588"/>
          <p14:tracePt t="27634" x="7472363" y="2452688"/>
          <p14:tracePt t="27642" x="7359650" y="2478088"/>
          <p14:tracePt t="27649" x="7272338" y="2490788"/>
          <p14:tracePt t="27657" x="7146925" y="2516188"/>
          <p14:tracePt t="27665" x="7034213" y="2527300"/>
          <p14:tracePt t="27673" x="6910388" y="2552700"/>
          <p14:tracePt t="27682" x="6808788" y="2552700"/>
          <p14:tracePt t="27689" x="6746875" y="2552700"/>
          <p14:tracePt t="27697" x="6696075" y="2552700"/>
          <p14:tracePt t="27705" x="6659563" y="2552700"/>
          <p14:tracePt t="27713" x="6634163" y="2552700"/>
          <p14:tracePt t="27721" x="6608763" y="2552700"/>
          <p14:tracePt t="27730" x="6596063" y="2552700"/>
          <p14:tracePt t="27737" x="6584950" y="2552700"/>
          <p14:tracePt t="27746" x="6584950" y="2540000"/>
          <p14:tracePt t="27809" x="6584950" y="2527300"/>
          <p14:tracePt t="27817" x="6608763" y="2527300"/>
          <p14:tracePt t="27825" x="6672263" y="2527300"/>
          <p14:tracePt t="27834" x="6784975" y="2552700"/>
          <p14:tracePt t="27841" x="6884988" y="2565400"/>
          <p14:tracePt t="27849" x="7010400" y="2627313"/>
          <p14:tracePt t="27857" x="7159625" y="2652713"/>
          <p14:tracePt t="27866" x="7310438" y="2703513"/>
          <p14:tracePt t="27874" x="7448550" y="2752725"/>
          <p14:tracePt t="27881" x="7585075" y="2803525"/>
          <p14:tracePt t="27890" x="7710488" y="2852738"/>
          <p14:tracePt t="27897" x="7797800" y="2890838"/>
          <p14:tracePt t="27905" x="7897813" y="2952750"/>
          <p14:tracePt t="27914" x="7986713" y="2978150"/>
          <p14:tracePt t="27922" x="8048625" y="3016250"/>
          <p14:tracePt t="27930" x="8099425" y="3016250"/>
          <p14:tracePt t="27937" x="8161338" y="3028950"/>
          <p14:tracePt t="27945" x="8186738" y="3028950"/>
          <p14:tracePt t="27963" x="8212138" y="3028950"/>
          <p14:tracePt t="27969" x="8223250" y="3028950"/>
          <p14:tracePt t="27985" x="8235950" y="3028950"/>
          <p14:tracePt t="27995" x="8235950" y="3016250"/>
          <p14:tracePt t="28001" x="8235950" y="2990850"/>
          <p14:tracePt t="28009" x="8261350" y="2965450"/>
          <p14:tracePt t="28017" x="8261350" y="2941638"/>
          <p14:tracePt t="28025" x="8261350" y="2890838"/>
          <p14:tracePt t="28033" x="8286750" y="2852738"/>
          <p14:tracePt t="28041" x="8299450" y="2816225"/>
          <p14:tracePt t="28049" x="8335963" y="2765425"/>
          <p14:tracePt t="28057" x="8335963" y="2752725"/>
          <p14:tracePt t="28065" x="8386763" y="2690813"/>
          <p14:tracePt t="28073" x="8412163" y="2665413"/>
          <p14:tracePt t="28081" x="8435975" y="2640013"/>
          <p14:tracePt t="28089" x="8499475" y="2603500"/>
          <p14:tracePt t="28097" x="8548688" y="2565400"/>
          <p14:tracePt t="28105" x="8574088" y="2552700"/>
          <p14:tracePt t="28113" x="8599488" y="2552700"/>
          <p14:tracePt t="28121" x="8637588" y="2552700"/>
          <p14:tracePt t="28129" x="8650288" y="2527300"/>
          <p14:tracePt t="28137" x="8686800" y="2527300"/>
          <p14:tracePt t="28153" x="8712200" y="2527300"/>
          <p14:tracePt t="28161" x="8724900" y="2527300"/>
          <p14:tracePt t="28169" x="8737600" y="2527300"/>
          <p14:tracePt t="28178" x="8763000" y="2527300"/>
          <p14:tracePt t="28195" x="8786813" y="2527300"/>
          <p14:tracePt t="28201" x="8812213" y="2527300"/>
          <p14:tracePt t="28210" x="8837613" y="2527300"/>
          <p14:tracePt t="28217" x="8850313" y="2527300"/>
          <p14:tracePt t="28225" x="8863013" y="2527300"/>
          <p14:tracePt t="28233" x="8874125" y="2527300"/>
          <p14:tracePt t="28241" x="8912225" y="2527300"/>
          <p14:tracePt t="28249" x="8950325" y="2527300"/>
          <p14:tracePt t="28257" x="8999538" y="2527300"/>
          <p14:tracePt t="28265" x="9050338" y="2540000"/>
          <p14:tracePt t="28273" x="9099550" y="2540000"/>
          <p14:tracePt t="28282" x="9150350" y="2540000"/>
          <p14:tracePt t="28289" x="9237663" y="2540000"/>
          <p14:tracePt t="28297" x="9301163" y="2540000"/>
          <p14:tracePt t="28305" x="9375775" y="2540000"/>
          <p14:tracePt t="28313" x="9488488" y="2540000"/>
          <p14:tracePt t="28321" x="9575800" y="2540000"/>
          <p14:tracePt t="28330" x="9688513" y="2540000"/>
          <p14:tracePt t="28337" x="9788525" y="2540000"/>
          <p14:tracePt t="28345" x="9875838" y="2540000"/>
          <p14:tracePt t="28353" x="9975850" y="2540000"/>
          <p14:tracePt t="28361" x="10064750" y="2540000"/>
          <p14:tracePt t="28369" x="10164763" y="2540000"/>
          <p14:tracePt t="28378" x="10239375" y="2540000"/>
          <p14:tracePt t="28385" x="10313988" y="2540000"/>
          <p14:tracePt t="28394" x="10401300" y="2540000"/>
          <p14:tracePt t="28401" x="10439400" y="2540000"/>
          <p14:tracePt t="28411" x="10464800" y="2540000"/>
          <p14:tracePt t="28417" x="10477500" y="2540000"/>
          <p14:tracePt t="28425" x="10490200" y="2540000"/>
          <p14:tracePt t="28593" x="10502900" y="2552700"/>
          <p14:tracePt t="28762" x="10477500" y="2552700"/>
          <p14:tracePt t="28769" x="10464800" y="2565400"/>
          <p14:tracePt t="28778" x="10452100" y="2578100"/>
          <p14:tracePt t="28785" x="10414000" y="2578100"/>
          <p14:tracePt t="28794" x="10377488" y="2590800"/>
          <p14:tracePt t="28801" x="10339388" y="2616200"/>
          <p14:tracePt t="28811" x="10288588" y="2627313"/>
          <p14:tracePt t="28817" x="10264775" y="2640013"/>
          <p14:tracePt t="28827" x="10226675" y="2665413"/>
          <p14:tracePt t="28833" x="10152063" y="2690813"/>
          <p14:tracePt t="28841" x="10064750" y="2728913"/>
          <p14:tracePt t="28849" x="9963150" y="2752725"/>
          <p14:tracePt t="28857" x="9875838" y="2803525"/>
          <p14:tracePt t="28865" x="9775825" y="2828925"/>
          <p14:tracePt t="28873" x="9613900" y="2865438"/>
          <p14:tracePt t="28881" x="9501188" y="2890838"/>
          <p14:tracePt t="28890" x="9350375" y="2916238"/>
          <p14:tracePt t="28897" x="9199563" y="2928938"/>
          <p14:tracePt t="28906" x="9050338" y="2965450"/>
          <p14:tracePt t="28913" x="8863013" y="2990850"/>
          <p14:tracePt t="28921" x="8599488" y="3028950"/>
          <p14:tracePt t="28929" x="8324850" y="3041650"/>
          <p14:tracePt t="28937" x="7999413" y="3078163"/>
          <p14:tracePt t="28946" x="7735888" y="3116263"/>
          <p14:tracePt t="28962" x="7197725" y="3165475"/>
          <p14:tracePt t="28969" x="6985000" y="3178175"/>
          <p14:tracePt t="28977" x="6797675" y="3190875"/>
          <p14:tracePt t="28986" x="6584950" y="3241675"/>
          <p14:tracePt t="28993" x="6434138" y="3267075"/>
          <p14:tracePt t="29001" x="6221413" y="3278188"/>
          <p14:tracePt t="29011" x="6057900" y="3316288"/>
          <p14:tracePt t="29017" x="5845175" y="3328988"/>
          <p14:tracePt t="29027" x="5607050" y="3341688"/>
          <p14:tracePt t="29033" x="5419725" y="3341688"/>
          <p14:tracePt t="29042" x="5257800" y="3341688"/>
          <p14:tracePt t="29050" x="5068888" y="3341688"/>
          <p14:tracePt t="29058" x="4919663" y="3341688"/>
          <p14:tracePt t="29066" x="4794250" y="3341688"/>
          <p14:tracePt t="29073" x="4668838" y="3341688"/>
          <p14:tracePt t="29082" x="4568825" y="3341688"/>
          <p14:tracePt t="29089" x="4468813" y="3341688"/>
          <p14:tracePt t="29098" x="4406900" y="3341688"/>
          <p14:tracePt t="29106" x="4305300" y="3341688"/>
          <p14:tracePt t="29114" x="4256088" y="3341688"/>
          <p14:tracePt t="29121" x="4181475" y="3341688"/>
          <p14:tracePt t="29129" x="4130675" y="3341688"/>
          <p14:tracePt t="29138" x="4068763" y="3341688"/>
          <p14:tracePt t="29145" x="4017963" y="3341688"/>
          <p14:tracePt t="29153" x="3968750" y="3341688"/>
          <p14:tracePt t="29162" x="3917950" y="3341688"/>
          <p14:tracePt t="29169" x="3867150" y="3341688"/>
          <p14:tracePt t="29178" x="3867150" y="3328988"/>
          <p14:tracePt t="29186" x="3843338" y="3316288"/>
          <p14:tracePt t="29201" x="3830638" y="3316288"/>
          <p14:tracePt t="29226" x="3805238" y="3316288"/>
          <p14:tracePt t="29233" x="3792538" y="3316288"/>
          <p14:tracePt t="29242" x="3779838" y="3316288"/>
          <p14:tracePt t="29250" x="3743325" y="3316288"/>
          <p14:tracePt t="29258" x="3705225" y="3316288"/>
          <p14:tracePt t="29265" x="3654425" y="3316288"/>
          <p14:tracePt t="29273" x="3592513" y="3316288"/>
          <p14:tracePt t="29281" x="3492500" y="3316288"/>
          <p14:tracePt t="29289" x="3367088" y="3316288"/>
          <p14:tracePt t="29297" x="3241675" y="3316288"/>
          <p14:tracePt t="29306" x="3067050" y="3316288"/>
          <p14:tracePt t="29313" x="2941638" y="3316288"/>
          <p14:tracePt t="29321" x="2803525" y="3316288"/>
          <p14:tracePt t="29330" x="2690813" y="3316288"/>
          <p14:tracePt t="29338" x="2590800" y="3316288"/>
          <p14:tracePt t="29345" x="2465388" y="3316288"/>
          <p14:tracePt t="29354" x="2352675" y="3316288"/>
          <p14:tracePt t="29361" x="2290763" y="3316288"/>
          <p14:tracePt t="29369" x="2165350" y="3278188"/>
          <p14:tracePt t="29377" x="2116138" y="3267075"/>
          <p14:tracePt t="29385" x="2078038" y="3254375"/>
          <p14:tracePt t="29393" x="2039938" y="3254375"/>
          <p14:tracePt t="29401" x="2027238" y="3254375"/>
          <p14:tracePt t="29410" x="2014538" y="3241675"/>
          <p14:tracePt t="29417" x="2003425" y="3228975"/>
          <p14:tracePt t="29457" x="2003425" y="3216275"/>
          <p14:tracePt t="29465" x="2003425" y="3203575"/>
          <p14:tracePt t="29473" x="2014538" y="3190875"/>
          <p14:tracePt t="29481" x="2039938" y="3178175"/>
          <p14:tracePt t="29489" x="2078038" y="3165475"/>
          <p14:tracePt t="29505" x="2103438" y="3141663"/>
          <p14:tracePt t="29513" x="2127250" y="3128963"/>
          <p14:tracePt t="29521" x="2139950" y="3128963"/>
          <p14:tracePt t="29529" x="2165350" y="3116263"/>
          <p14:tracePt t="29537" x="2190750" y="3103563"/>
          <p14:tracePt t="29545" x="2203450" y="3090863"/>
          <p14:tracePt t="29553" x="2228850" y="3078163"/>
          <p14:tracePt t="29562" x="2265363" y="3065463"/>
          <p14:tracePt t="29569" x="2303463" y="3054350"/>
          <p14:tracePt t="29578" x="2339975" y="3041650"/>
          <p14:tracePt t="29585" x="2378075" y="3016250"/>
          <p14:tracePt t="29594" x="2441575" y="2990850"/>
          <p14:tracePt t="29601" x="2478088" y="2978150"/>
          <p14:tracePt t="29609" x="2565400" y="2941638"/>
          <p14:tracePt t="29617" x="2603500" y="2941638"/>
          <p14:tracePt t="29626" x="2641600" y="2916238"/>
          <p14:tracePt t="29633" x="2690813" y="2903538"/>
          <p14:tracePt t="29643" x="2716213" y="2903538"/>
          <p14:tracePt t="29649" x="2728913" y="2890838"/>
          <p14:tracePt t="29658" x="2741613" y="2890838"/>
          <p14:tracePt t="29665" x="2754313" y="2890838"/>
          <p14:tracePt t="29674" x="2767013" y="2890838"/>
          <p14:tracePt t="29777" x="2767013" y="2878138"/>
          <p14:tracePt t="29801" x="2778125" y="2865438"/>
          <p14:tracePt t="29817" x="2803525" y="2865438"/>
          <p14:tracePt t="29825" x="2828925" y="2865438"/>
          <p14:tracePt t="29833" x="2841625" y="2865438"/>
          <p14:tracePt t="29842" x="2867025" y="2852738"/>
          <p14:tracePt t="29849" x="2916238" y="2852738"/>
          <p14:tracePt t="29858" x="2979738" y="2840038"/>
          <p14:tracePt t="29865" x="3041650" y="2840038"/>
          <p14:tracePt t="29874" x="3092450" y="2828925"/>
          <p14:tracePt t="29881" x="3179763" y="2803525"/>
          <p14:tracePt t="29889" x="3292475" y="2803525"/>
          <p14:tracePt t="29897" x="3367088" y="2790825"/>
          <p14:tracePt t="29905" x="3454400" y="2778125"/>
          <p14:tracePt t="29913" x="3541713" y="2778125"/>
          <p14:tracePt t="29921" x="3605213" y="2778125"/>
          <p14:tracePt t="29929" x="3667125" y="2778125"/>
          <p14:tracePt t="29937" x="3717925" y="2778125"/>
          <p14:tracePt t="29959" x="3805238" y="2778125"/>
          <p14:tracePt t="29962" x="3830638" y="2778125"/>
          <p14:tracePt t="29969" x="3843338" y="2778125"/>
          <p14:tracePt t="29985" x="3856038" y="2778125"/>
          <p14:tracePt t="30105" x="3856038" y="2790825"/>
          <p14:tracePt t="30121" x="3856038" y="2803525"/>
          <p14:tracePt t="30137" x="3856038" y="2828925"/>
          <p14:tracePt t="30145" x="3856038" y="2840038"/>
          <p14:tracePt t="30153" x="3830638" y="2840038"/>
          <p14:tracePt t="30161" x="3817938" y="2865438"/>
          <p14:tracePt t="30169" x="3805238" y="2878138"/>
          <p14:tracePt t="30177" x="3767138" y="2878138"/>
          <p14:tracePt t="30185" x="3730625" y="2878138"/>
          <p14:tracePt t="30194" x="3692525" y="2878138"/>
          <p14:tracePt t="30201" x="3643313" y="2878138"/>
          <p14:tracePt t="30210" x="3605213" y="2878138"/>
          <p14:tracePt t="30217" x="3567113" y="2878138"/>
          <p14:tracePt t="30226" x="3517900" y="2878138"/>
          <p14:tracePt t="30234" x="3467100" y="2878138"/>
          <p14:tracePt t="30242" x="3429000" y="2878138"/>
          <p14:tracePt t="30249" x="3392488" y="2878138"/>
          <p14:tracePt t="30258" x="3367088" y="2852738"/>
          <p14:tracePt t="30265" x="3367088" y="2840038"/>
          <p14:tracePt t="30274" x="3367088" y="2790825"/>
          <p14:tracePt t="30282" x="3367088" y="2778125"/>
          <p14:tracePt t="30290" x="3367088" y="2765425"/>
          <p14:tracePt t="30769" x="3354388" y="2765425"/>
          <p14:tracePt t="30785" x="3354388" y="2778125"/>
          <p14:tracePt t="30802" x="3354388" y="2790825"/>
          <p14:tracePt t="30841" x="3367088" y="2790825"/>
          <p14:tracePt t="30849" x="3405188" y="2816225"/>
          <p14:tracePt t="30858" x="3417888" y="2840038"/>
          <p14:tracePt t="30865" x="3467100" y="2852738"/>
          <p14:tracePt t="30890" x="3479800" y="2865438"/>
          <p14:tracePt t="30897" x="3492500" y="2865438"/>
          <p14:tracePt t="30905" x="3505200" y="2865438"/>
          <p14:tracePt t="30947" x="3517900" y="2865438"/>
          <p14:tracePt t="31113" x="3530600" y="2865438"/>
          <p14:tracePt t="31138" x="3530600" y="2890838"/>
          <p14:tracePt t="31162" x="3530600" y="2903538"/>
          <p14:tracePt t="31185" x="3530600" y="2916238"/>
          <p14:tracePt t="31193" x="3530600" y="2928938"/>
          <p14:tracePt t="31202" x="3517900" y="2928938"/>
          <p14:tracePt t="31218" x="3517900" y="2941638"/>
          <p14:tracePt t="31226" x="3505200" y="2965450"/>
          <p14:tracePt t="31234" x="3492500" y="2978150"/>
          <p14:tracePt t="31242" x="3479800" y="2990850"/>
          <p14:tracePt t="31257" x="3454400" y="3016250"/>
          <p14:tracePt t="31266" x="3429000" y="3028950"/>
          <p14:tracePt t="31274" x="3405188" y="3041650"/>
          <p14:tracePt t="31281" x="3354388" y="3065463"/>
          <p14:tracePt t="31291" x="3305175" y="3078163"/>
          <p14:tracePt t="31297" x="3267075" y="3090863"/>
          <p14:tracePt t="31306" x="3205163" y="3116263"/>
          <p14:tracePt t="31314" x="3128963" y="3128963"/>
          <p14:tracePt t="31322" x="3079750" y="3154363"/>
          <p14:tracePt t="31330" x="3003550" y="3154363"/>
          <p14:tracePt t="31337" x="2954338" y="3165475"/>
          <p14:tracePt t="31345" x="2879725" y="3178175"/>
          <p14:tracePt t="31353" x="2828925" y="3178175"/>
          <p14:tracePt t="31361" x="2767013" y="3190875"/>
          <p14:tracePt t="31369" x="2690813" y="3190875"/>
          <p14:tracePt t="31377" x="2641600" y="3203575"/>
          <p14:tracePt t="31385" x="2565400" y="3228975"/>
          <p14:tracePt t="31393" x="2516188" y="3241675"/>
          <p14:tracePt t="31402" x="2452688" y="3254375"/>
          <p14:tracePt t="31410" x="2390775" y="3267075"/>
          <p14:tracePt t="31417" x="2352675" y="3278188"/>
          <p14:tracePt t="31426" x="2278063" y="3290888"/>
          <p14:tracePt t="31433" x="2228850" y="3303588"/>
          <p14:tracePt t="31441" x="2178050" y="3316288"/>
          <p14:tracePt t="31449" x="2127250" y="3341688"/>
          <p14:tracePt t="31458" x="2116138" y="3341688"/>
          <p14:tracePt t="31465" x="2090738" y="3341688"/>
          <p14:tracePt t="31474" x="2078038" y="3341688"/>
          <p14:tracePt t="31481" x="2078038" y="3354388"/>
          <p14:tracePt t="31513" x="2065338" y="3354388"/>
          <p14:tracePt t="31609" x="2052638" y="3354388"/>
          <p14:tracePt t="31617" x="2039938" y="3367088"/>
          <p14:tracePt t="31625" x="2003425" y="3367088"/>
          <p14:tracePt t="31633" x="1965325" y="3378200"/>
          <p14:tracePt t="31641" x="1914525" y="3390900"/>
          <p14:tracePt t="31649" x="1839913" y="3403600"/>
          <p14:tracePt t="31658" x="1778000" y="3403600"/>
          <p14:tracePt t="31665" x="1677988" y="3416300"/>
          <p14:tracePt t="31674" x="1601788" y="3441700"/>
          <p14:tracePt t="31681" x="1514475" y="3454400"/>
          <p14:tracePt t="31690" x="1414463" y="3467100"/>
          <p14:tracePt t="31697" x="1289050" y="3467100"/>
          <p14:tracePt t="31707" x="1176338" y="3467100"/>
          <p14:tracePt t="31713" x="1089025" y="3479800"/>
          <p14:tracePt t="31721" x="989013" y="3503613"/>
          <p14:tracePt t="31729" x="914400" y="3516313"/>
          <p14:tracePt t="31737" x="850900" y="3516313"/>
          <p14:tracePt t="31745" x="776288" y="3529013"/>
          <p14:tracePt t="31753" x="725488" y="3529013"/>
          <p14:tracePt t="31762" x="688975" y="3529013"/>
          <p14:tracePt t="31769" x="663575" y="3541713"/>
          <p14:tracePt t="31778" x="650875" y="3541713"/>
          <p14:tracePt t="31785" x="638175" y="3541713"/>
          <p14:tracePt t="31889" x="638175" y="3554413"/>
          <p14:tracePt t="31906" x="663575" y="3567113"/>
          <p14:tracePt t="31913" x="701675" y="3579813"/>
          <p14:tracePt t="31922" x="725488" y="3579813"/>
          <p14:tracePt t="31930" x="776288" y="3590925"/>
          <p14:tracePt t="31937" x="801688" y="3603625"/>
          <p14:tracePt t="31957" x="901700" y="3629025"/>
          <p14:tracePt t="31961" x="950913" y="3629025"/>
          <p14:tracePt t="31969" x="989013" y="3629025"/>
          <p14:tracePt t="31977" x="1038225" y="3629025"/>
          <p14:tracePt t="31985" x="1050925" y="3629025"/>
          <p14:tracePt t="31993" x="1089025" y="3629025"/>
          <p14:tracePt t="32001" x="1114425" y="3629025"/>
          <p14:tracePt t="32010" x="1139825" y="3629025"/>
          <p14:tracePt t="32017" x="1163638" y="3629025"/>
          <p14:tracePt t="32025" x="1176338" y="3629025"/>
          <p14:tracePt t="32033" x="1201738" y="3629025"/>
          <p14:tracePt t="32041" x="1214438" y="3629025"/>
          <p14:tracePt t="32049" x="1227138" y="3629025"/>
          <p14:tracePt t="32058" x="1239838" y="3629025"/>
          <p14:tracePt t="32065" x="1252538" y="3629025"/>
          <p14:tracePt t="32073" x="1289050" y="3629025"/>
          <p14:tracePt t="32090" x="1301750" y="3616325"/>
          <p14:tracePt t="32097" x="1327150" y="3616325"/>
          <p14:tracePt t="32113" x="1339850" y="3603625"/>
          <p14:tracePt t="32129" x="1352550" y="3603625"/>
          <p14:tracePt t="32153" x="1363663" y="3603625"/>
          <p14:tracePt t="32161" x="1376363" y="3603625"/>
          <p14:tracePt t="32169" x="1389063" y="3603625"/>
          <p14:tracePt t="32177" x="1401763" y="3603625"/>
          <p14:tracePt t="32185" x="1427163" y="3603625"/>
          <p14:tracePt t="32193" x="1452563" y="3603625"/>
          <p14:tracePt t="32209" x="1465263" y="3603625"/>
          <p14:tracePt t="32217" x="1476375" y="3603625"/>
          <p14:tracePt t="32225" x="1501775" y="3603625"/>
          <p14:tracePt t="32250" x="1514475" y="3603625"/>
          <p14:tracePt t="32265" x="1527175" y="3603625"/>
          <p14:tracePt t="32273" x="1527175" y="3590925"/>
          <p14:tracePt t="32289" x="1552575" y="3579813"/>
          <p14:tracePt t="32306" x="1565275" y="3579813"/>
          <p14:tracePt t="32313" x="1565275" y="3567113"/>
          <p14:tracePt t="32323" x="1577975" y="3567113"/>
          <p14:tracePt t="32337" x="1589088" y="3567113"/>
          <p14:tracePt t="32345" x="1601788" y="3554413"/>
          <p14:tracePt t="32385" x="1614488" y="3541713"/>
          <p14:tracePt t="32401" x="1614488" y="3529013"/>
          <p14:tracePt t="32409" x="1639888" y="3529013"/>
          <p14:tracePt t="32425" x="1639888" y="3516313"/>
          <p14:tracePt t="32434" x="1652588" y="3516313"/>
          <p14:tracePt t="32442" x="1665288" y="3490913"/>
          <p14:tracePt t="32458" x="1677988" y="3479800"/>
          <p14:tracePt t="32465" x="1689100" y="3454400"/>
          <p14:tracePt t="32481" x="1701800" y="3454400"/>
          <p14:tracePt t="32490" x="1714500" y="3441700"/>
          <p14:tracePt t="32506" x="1714500" y="3429000"/>
          <p14:tracePt t="32523" x="1727200" y="3429000"/>
          <p14:tracePt t="32545" x="1752600" y="3429000"/>
          <p14:tracePt t="32562" x="1765300" y="3416300"/>
          <p14:tracePt t="32578" x="1778000" y="3416300"/>
          <p14:tracePt t="32585" x="1790700" y="3416300"/>
          <p14:tracePt t="32625" x="1801813" y="3416300"/>
          <p14:tracePt t="32641" x="1814513" y="3416300"/>
          <p14:tracePt t="32841" x="1827213" y="3416300"/>
          <p14:tracePt t="32850" x="1827213" y="3403600"/>
          <p14:tracePt t="32865" x="1839913" y="3403600"/>
          <p14:tracePt t="32890" x="1852613" y="3390900"/>
          <p14:tracePt t="32898" x="1865313" y="3378200"/>
          <p14:tracePt t="32937" x="1878013" y="3367088"/>
          <p14:tracePt t="32945" x="1890713" y="3367088"/>
          <p14:tracePt t="32954" x="1903413" y="3367088"/>
          <p14:tracePt t="32962" x="1914525" y="3354388"/>
          <p14:tracePt t="32970" x="1927225" y="3354388"/>
          <p14:tracePt t="32977" x="1939925" y="3341688"/>
          <p14:tracePt t="32985" x="1952625" y="3341688"/>
          <p14:tracePt t="32993" x="1965325" y="3341688"/>
          <p14:tracePt t="33009" x="1978025" y="3341688"/>
          <p14:tracePt t="33025" x="1990725" y="3328988"/>
          <p14:tracePt t="33098" x="2003425" y="3316288"/>
          <p14:tracePt t="33106" x="2014538" y="3303588"/>
          <p14:tracePt t="33129" x="2027238" y="3303588"/>
          <p14:tracePt t="33441" x="2027238" y="3316288"/>
          <p14:tracePt t="33457" x="2027238" y="3328988"/>
          <p14:tracePt t="33465" x="2027238" y="3341688"/>
          <p14:tracePt t="33473" x="2027238" y="3354388"/>
          <p14:tracePt t="33601" x="2027238" y="3367088"/>
          <p14:tracePt t="33609" x="2052638" y="3367088"/>
          <p14:tracePt t="33618" x="2090738" y="3367088"/>
          <p14:tracePt t="33625" x="2116138" y="3367088"/>
          <p14:tracePt t="33633" x="2152650" y="3378200"/>
          <p14:tracePt t="33641" x="2190750" y="3378200"/>
          <p14:tracePt t="33649" x="2216150" y="3390900"/>
          <p14:tracePt t="33657" x="2265363" y="3403600"/>
          <p14:tracePt t="33665" x="2303463" y="3416300"/>
          <p14:tracePt t="33674" x="2352675" y="3416300"/>
          <p14:tracePt t="33681" x="2390775" y="3429000"/>
          <p14:tracePt t="33690" x="2416175" y="3429000"/>
          <p14:tracePt t="33697" x="2441575" y="3429000"/>
          <p14:tracePt t="33706" x="2478088" y="3429000"/>
          <p14:tracePt t="33713" x="2503488" y="3429000"/>
          <p14:tracePt t="33721" x="2541588" y="3429000"/>
          <p14:tracePt t="33729" x="2578100" y="3429000"/>
          <p14:tracePt t="33738" x="2628900" y="3429000"/>
          <p14:tracePt t="33745" x="2667000" y="3429000"/>
          <p14:tracePt t="33754" x="2703513" y="3429000"/>
          <p14:tracePt t="33761" x="2767013" y="3429000"/>
          <p14:tracePt t="33770" x="2841625" y="3429000"/>
          <p14:tracePt t="33777" x="2903538" y="3416300"/>
          <p14:tracePt t="33786" x="3003550" y="3403600"/>
          <p14:tracePt t="33793" x="3103563" y="3403600"/>
          <p14:tracePt t="33801" x="3205163" y="3403600"/>
          <p14:tracePt t="33809" x="3292475" y="3378200"/>
          <p14:tracePt t="33817" x="3417888" y="3378200"/>
          <p14:tracePt t="33825" x="3517900" y="3378200"/>
          <p14:tracePt t="33833" x="3617913" y="3378200"/>
          <p14:tracePt t="33841" x="3717925" y="3378200"/>
          <p14:tracePt t="33849" x="3830638" y="3378200"/>
          <p14:tracePt t="33857" x="3917950" y="3378200"/>
          <p14:tracePt t="33865" x="4030663" y="3378200"/>
          <p14:tracePt t="33873" x="4130675" y="3378200"/>
          <p14:tracePt t="33881" x="4217988" y="3378200"/>
          <p14:tracePt t="33890" x="4268788" y="3378200"/>
          <p14:tracePt t="33897" x="4356100" y="3378200"/>
          <p14:tracePt t="33906" x="4456113" y="3378200"/>
          <p14:tracePt t="33913" x="4543425" y="3378200"/>
          <p14:tracePt t="33922" x="4619625" y="3378200"/>
          <p14:tracePt t="33929" x="4706938" y="3378200"/>
          <p14:tracePt t="33938" x="4768850" y="3378200"/>
          <p14:tracePt t="33956" x="4906963" y="3378200"/>
          <p14:tracePt t="33961" x="4956175" y="3378200"/>
          <p14:tracePt t="33971" x="5032375" y="3378200"/>
          <p14:tracePt t="33977" x="5081588" y="3378200"/>
          <p14:tracePt t="33986" x="5119688" y="3378200"/>
          <p14:tracePt t="33993" x="5145088" y="3378200"/>
          <p14:tracePt t="34001" x="5181600" y="3378200"/>
          <p14:tracePt t="34009" x="5219700" y="3378200"/>
          <p14:tracePt t="34017" x="5257800" y="3378200"/>
          <p14:tracePt t="34025" x="5281613" y="3378200"/>
          <p14:tracePt t="34034" x="5307013" y="3378200"/>
          <p14:tracePt t="34041" x="5319713" y="3378200"/>
          <p14:tracePt t="34049" x="5345113" y="3378200"/>
          <p14:tracePt t="34057" x="5357813" y="3378200"/>
          <p14:tracePt t="34066" x="5370513" y="3367088"/>
          <p14:tracePt t="34074" x="5394325" y="3367088"/>
          <p14:tracePt t="34169" x="5370513" y="3378200"/>
          <p14:tracePt t="34177" x="5307013" y="3390900"/>
          <p14:tracePt t="34186" x="5219700" y="3441700"/>
          <p14:tracePt t="34193" x="5081588" y="3479800"/>
          <p14:tracePt t="34201" x="4945063" y="3516313"/>
          <p14:tracePt t="34209" x="4756150" y="3579813"/>
          <p14:tracePt t="34217" x="4556125" y="3603625"/>
          <p14:tracePt t="34225" x="4406900" y="3616325"/>
          <p14:tracePt t="34233" x="4217988" y="3641725"/>
          <p14:tracePt t="34241" x="4043363" y="3641725"/>
          <p14:tracePt t="34249" x="3867150" y="3641725"/>
          <p14:tracePt t="34257" x="3705225" y="3641725"/>
          <p14:tracePt t="34266" x="3530600" y="3641725"/>
          <p14:tracePt t="34274" x="3341688" y="3641725"/>
          <p14:tracePt t="34281" x="3192463" y="3641725"/>
          <p14:tracePt t="34289" x="3041650" y="3641725"/>
          <p14:tracePt t="34297" x="2916238" y="3641725"/>
          <p14:tracePt t="34306" x="2816225" y="3641725"/>
          <p14:tracePt t="34313" x="2728913" y="3641725"/>
          <p14:tracePt t="34322" x="2678113" y="3641725"/>
          <p14:tracePt t="34329" x="2628900" y="3641725"/>
          <p14:tracePt t="34338" x="2603500" y="3641725"/>
          <p14:tracePt t="34354" x="2578100" y="3641725"/>
          <p14:tracePt t="34393" x="2578100" y="3629025"/>
          <p14:tracePt t="34402" x="2578100" y="3616325"/>
          <p14:tracePt t="34417" x="2578100" y="3603625"/>
          <p14:tracePt t="34425" x="2578100" y="3590925"/>
          <p14:tracePt t="34433" x="2578100" y="3579813"/>
          <p14:tracePt t="34441" x="2578100" y="3567113"/>
          <p14:tracePt t="34449" x="2578100" y="3554413"/>
          <p14:tracePt t="34457" x="2578100" y="3541713"/>
          <p14:tracePt t="34465" x="2578100" y="3529013"/>
          <p14:tracePt t="34473" x="2554288" y="3490913"/>
          <p14:tracePt t="34481" x="2541588" y="3490913"/>
          <p14:tracePt t="34490" x="2490788" y="3454400"/>
          <p14:tracePt t="34498" x="2465388" y="3429000"/>
          <p14:tracePt t="34506" x="2378075" y="3429000"/>
          <p14:tracePt t="34513" x="2290763" y="3403600"/>
          <p14:tracePt t="34521" x="2190750" y="3390900"/>
          <p14:tracePt t="34529" x="2078038" y="3378200"/>
          <p14:tracePt t="34537" x="1990725" y="3378200"/>
          <p14:tracePt t="34545" x="1914525" y="3378200"/>
          <p14:tracePt t="34554" x="1827213" y="3367088"/>
          <p14:tracePt t="34561" x="1790700" y="3367088"/>
          <p14:tracePt t="34570" x="1739900" y="3367088"/>
          <p14:tracePt t="34577" x="1727200" y="3367088"/>
          <p14:tracePt t="34587" x="1701800" y="3367088"/>
          <p14:tracePt t="34593" x="1677988" y="3367088"/>
          <p14:tracePt t="34609" x="1652588" y="3367088"/>
          <p14:tracePt t="34618" x="1639888" y="3367088"/>
          <p14:tracePt t="34625" x="1627188" y="3367088"/>
          <p14:tracePt t="34641" x="1614488" y="3390900"/>
          <p14:tracePt t="34665" x="1614488" y="3416300"/>
          <p14:tracePt t="34673" x="1614488" y="3429000"/>
          <p14:tracePt t="34993" x="1614488" y="3441700"/>
          <p14:tracePt t="35002" x="1627188" y="3441700"/>
          <p14:tracePt t="35009" x="1652588" y="3441700"/>
          <p14:tracePt t="35018" x="1701800" y="3441700"/>
          <p14:tracePt t="35025" x="1778000" y="3441700"/>
          <p14:tracePt t="35034" x="1839913" y="3441700"/>
          <p14:tracePt t="35041" x="1914525" y="3441700"/>
          <p14:tracePt t="35049" x="1978025" y="3441700"/>
          <p14:tracePt t="35057" x="2039938" y="3441700"/>
          <p14:tracePt t="35065" x="2103438" y="3441700"/>
          <p14:tracePt t="35073" x="2178050" y="3441700"/>
          <p14:tracePt t="35081" x="2252663" y="3441700"/>
          <p14:tracePt t="35089" x="2303463" y="3441700"/>
          <p14:tracePt t="35097" x="2352675" y="3441700"/>
          <p14:tracePt t="35105" x="2403475" y="3441700"/>
          <p14:tracePt t="35113" x="2478088" y="3441700"/>
          <p14:tracePt t="35122" x="2541588" y="3441700"/>
          <p14:tracePt t="35129" x="2590800" y="3441700"/>
          <p14:tracePt t="35138" x="2628900" y="3441700"/>
          <p14:tracePt t="35145" x="2667000" y="3441700"/>
          <p14:tracePt t="35153" x="2703513" y="3441700"/>
          <p14:tracePt t="35161" x="2728913" y="3441700"/>
          <p14:tracePt t="35170" x="2767013" y="3441700"/>
          <p14:tracePt t="35177" x="2778125" y="3441700"/>
          <p14:tracePt t="35186" x="2803525" y="3441700"/>
          <p14:tracePt t="35193" x="2828925" y="3441700"/>
          <p14:tracePt t="35202" x="2841625" y="3441700"/>
          <p14:tracePt t="35209" x="2854325" y="3441700"/>
          <p14:tracePt t="35218" x="2867025" y="3429000"/>
          <p14:tracePt t="35249" x="2879725" y="3429000"/>
          <p14:tracePt t="35281" x="2890838" y="3416300"/>
          <p14:tracePt t="35425" x="2903538" y="3416300"/>
          <p14:tracePt t="35442" x="2928938" y="3416300"/>
          <p14:tracePt t="35449" x="2941638" y="3416300"/>
          <p14:tracePt t="35457" x="2979738" y="3416300"/>
          <p14:tracePt t="35465" x="3028950" y="3429000"/>
          <p14:tracePt t="35474" x="3079750" y="3429000"/>
          <p14:tracePt t="35481" x="3167063" y="3429000"/>
          <p14:tracePt t="35489" x="3228975" y="3429000"/>
          <p14:tracePt t="35497" x="3317875" y="3429000"/>
          <p14:tracePt t="35505" x="3429000" y="3429000"/>
          <p14:tracePt t="35513" x="3554413" y="3429000"/>
          <p14:tracePt t="35521" x="3630613" y="3429000"/>
          <p14:tracePt t="35529" x="3767138" y="3429000"/>
          <p14:tracePt t="35538" x="3879850" y="3429000"/>
          <p14:tracePt t="35545" x="4005263" y="3429000"/>
          <p14:tracePt t="35553" x="4081463" y="3429000"/>
          <p14:tracePt t="35561" x="4205288" y="3429000"/>
          <p14:tracePt t="35569" x="4318000" y="3429000"/>
          <p14:tracePt t="35577" x="4430713" y="3429000"/>
          <p14:tracePt t="35586" x="4530725" y="3429000"/>
          <p14:tracePt t="35593" x="4630738" y="3429000"/>
          <p14:tracePt t="35603" x="4743450" y="3429000"/>
          <p14:tracePt t="35609" x="4819650" y="3429000"/>
          <p14:tracePt t="35619" x="4894263" y="3429000"/>
          <p14:tracePt t="35625" x="4956175" y="3429000"/>
          <p14:tracePt t="35633" x="5045075" y="3429000"/>
          <p14:tracePt t="35641" x="5106988" y="3429000"/>
          <p14:tracePt t="35649" x="5170488" y="3403600"/>
          <p14:tracePt t="35657" x="5245100" y="3390900"/>
          <p14:tracePt t="35665" x="5307013" y="3367088"/>
          <p14:tracePt t="35673" x="5370513" y="3341688"/>
          <p14:tracePt t="35681" x="5419725" y="3328988"/>
          <p14:tracePt t="35689" x="5457825" y="3316288"/>
          <p14:tracePt t="35697" x="5507038" y="3303588"/>
          <p14:tracePt t="35705" x="5557838" y="3290888"/>
          <p14:tracePt t="35713" x="5607050" y="3278188"/>
          <p14:tracePt t="35721" x="5632450" y="3278188"/>
          <p14:tracePt t="35729" x="5657850" y="3254375"/>
          <p14:tracePt t="35738" x="5670550" y="3241675"/>
          <p14:tracePt t="35745" x="5708650" y="3241675"/>
          <p14:tracePt t="35754" x="5732463" y="3216275"/>
          <p14:tracePt t="35769" x="5757863" y="3203575"/>
          <p14:tracePt t="35793" x="5757863" y="3190875"/>
          <p14:tracePt t="35825" x="5757863" y="3178175"/>
          <p14:tracePt t="35841" x="5757863" y="3165475"/>
          <p14:tracePt t="35857" x="5757863" y="3141663"/>
          <p14:tracePt t="35873" x="5757863" y="3128963"/>
          <p14:tracePt t="35881" x="5757863" y="3116263"/>
          <p14:tracePt t="35889" x="5757863" y="3103563"/>
          <p14:tracePt t="35897" x="5757863" y="3090863"/>
          <p14:tracePt t="35905" x="5757863" y="3078163"/>
          <p14:tracePt t="35913" x="5757863" y="3065463"/>
          <p14:tracePt t="35921" x="5757863" y="3054350"/>
          <p14:tracePt t="35952" x="5757863" y="3028950"/>
          <p14:tracePt t="35954" x="5757863" y="3016250"/>
          <p14:tracePt t="35978" x="5745163" y="3003550"/>
          <p14:tracePt t="36097" x="5732463" y="2990850"/>
          <p14:tracePt t="36105" x="5719763" y="2978150"/>
          <p14:tracePt t="36113" x="5708650" y="2978150"/>
          <p14:tracePt t="36121" x="5670550" y="2941638"/>
          <p14:tracePt t="36130" x="5645150" y="2928938"/>
          <p14:tracePt t="36137" x="5595938" y="2890838"/>
          <p14:tracePt t="36145" x="5570538" y="2878138"/>
          <p14:tracePt t="36154" x="5519738" y="2840038"/>
          <p14:tracePt t="36161" x="5470525" y="2816225"/>
          <p14:tracePt t="36170" x="5419725" y="2816225"/>
          <p14:tracePt t="36178" x="5357813" y="2778125"/>
          <p14:tracePt t="36186" x="5307013" y="2765425"/>
          <p14:tracePt t="36193" x="5245100" y="2728913"/>
          <p14:tracePt t="36202" x="5194300" y="2716213"/>
          <p14:tracePt t="36209" x="5145088" y="2703513"/>
          <p14:tracePt t="36218" x="5081588" y="2703513"/>
          <p14:tracePt t="36225" x="5045075" y="2703513"/>
          <p14:tracePt t="36235" x="5006975" y="2703513"/>
          <p14:tracePt t="36242" x="4932363" y="2678113"/>
          <p14:tracePt t="36250" x="4881563" y="2678113"/>
          <p14:tracePt t="36258" x="4806950" y="2678113"/>
          <p14:tracePt t="36266" x="4756150" y="2678113"/>
          <p14:tracePt t="36274" x="4694238" y="2678113"/>
          <p14:tracePt t="36281" x="4606925" y="2678113"/>
          <p14:tracePt t="36290" x="4518025" y="2678113"/>
          <p14:tracePt t="36297" x="4456113" y="2678113"/>
          <p14:tracePt t="36305" x="4381500" y="2690813"/>
          <p14:tracePt t="36313" x="4281488" y="2703513"/>
          <p14:tracePt t="36321" x="4192588" y="2703513"/>
          <p14:tracePt t="36330" x="4081463" y="2728913"/>
          <p14:tracePt t="36337" x="3979863" y="2740025"/>
          <p14:tracePt t="36346" x="3867150" y="2752725"/>
          <p14:tracePt t="36354" x="3756025" y="2765425"/>
          <p14:tracePt t="36362" x="3630613" y="2790825"/>
          <p14:tracePt t="36370" x="3517900" y="2803525"/>
          <p14:tracePt t="36377" x="3417888" y="2816225"/>
          <p14:tracePt t="36386" x="3292475" y="2816225"/>
          <p14:tracePt t="36393" x="3192463" y="2816225"/>
          <p14:tracePt t="36401" x="3092450" y="2816225"/>
          <p14:tracePt t="36409" x="2992438" y="2816225"/>
          <p14:tracePt t="36418" x="2916238" y="2816225"/>
          <p14:tracePt t="36426" x="2854325" y="2816225"/>
          <p14:tracePt t="36435" x="2778125" y="2816225"/>
          <p14:tracePt t="36442" x="2728913" y="2816225"/>
          <p14:tracePt t="36450" x="2654300" y="2816225"/>
          <p14:tracePt t="36457" x="2590800" y="2828925"/>
          <p14:tracePt t="36466" x="2465388" y="2852738"/>
          <p14:tracePt t="36473" x="2352675" y="2865438"/>
          <p14:tracePt t="36482" x="2239963" y="2878138"/>
          <p14:tracePt t="36489" x="2116138" y="2890838"/>
          <p14:tracePt t="36497" x="1990725" y="2916238"/>
          <p14:tracePt t="36505" x="1878013" y="2941638"/>
          <p14:tracePt t="36513" x="1752600" y="2941638"/>
          <p14:tracePt t="36521" x="1665288" y="2952750"/>
          <p14:tracePt t="36529" x="1614488" y="2965450"/>
          <p14:tracePt t="36537" x="1539875" y="3003550"/>
          <p14:tracePt t="36545" x="1501775" y="3016250"/>
          <p14:tracePt t="36554" x="1476375" y="3016250"/>
          <p14:tracePt t="36561" x="1465263" y="3028950"/>
          <p14:tracePt t="36570" x="1439863" y="3041650"/>
          <p14:tracePt t="36602" x="1439863" y="3054350"/>
          <p14:tracePt t="36609" x="1439863" y="3065463"/>
          <p14:tracePt t="36617" x="1439863" y="3078163"/>
          <p14:tracePt t="36634" x="1427163" y="3103563"/>
          <p14:tracePt t="36641" x="1427163" y="3116263"/>
          <p14:tracePt t="36651" x="1427163" y="3128963"/>
          <p14:tracePt t="36657" x="1427163" y="3165475"/>
          <p14:tracePt t="36673" x="1427163" y="3203575"/>
          <p14:tracePt t="36681" x="1427163" y="3228975"/>
          <p14:tracePt t="36689" x="1427163" y="3254375"/>
          <p14:tracePt t="36697" x="1427163" y="3290888"/>
          <p14:tracePt t="36705" x="1452563" y="3316288"/>
          <p14:tracePt t="36721" x="1452563" y="3341688"/>
          <p14:tracePt t="36729" x="1465263" y="3354388"/>
          <p14:tracePt t="36737" x="1476375" y="3367088"/>
          <p14:tracePt t="36745" x="1476375" y="3378200"/>
          <p14:tracePt t="36753" x="1501775" y="3390900"/>
          <p14:tracePt t="36770" x="1527175" y="3403600"/>
          <p14:tracePt t="36777" x="1552575" y="3416300"/>
          <p14:tracePt t="36786" x="1577975" y="3416300"/>
          <p14:tracePt t="36793" x="1614488" y="3416300"/>
          <p14:tracePt t="36802" x="1652588" y="3416300"/>
          <p14:tracePt t="36809" x="1689100" y="3416300"/>
          <p14:tracePt t="36817" x="1778000" y="3416300"/>
          <p14:tracePt t="36825" x="1878013" y="3416300"/>
          <p14:tracePt t="36834" x="2003425" y="3416300"/>
          <p14:tracePt t="36841" x="2139950" y="3416300"/>
          <p14:tracePt t="36851" x="2328863" y="3416300"/>
          <p14:tracePt t="36857" x="2516188" y="3416300"/>
          <p14:tracePt t="36866" x="2716213" y="3416300"/>
          <p14:tracePt t="36873" x="2916238" y="3416300"/>
          <p14:tracePt t="36881" x="3154363" y="3416300"/>
          <p14:tracePt t="36890" x="3405188" y="3416300"/>
          <p14:tracePt t="36897" x="3643313" y="3416300"/>
          <p14:tracePt t="36905" x="3879850" y="3416300"/>
          <p14:tracePt t="36913" x="4056063" y="3416300"/>
          <p14:tracePt t="36921" x="4294188" y="3416300"/>
          <p14:tracePt t="36929" x="4456113" y="3416300"/>
          <p14:tracePt t="36937" x="4656138" y="3416300"/>
          <p14:tracePt t="36945" x="4819650" y="3416300"/>
          <p14:tracePt t="36953" x="4981575" y="3416300"/>
          <p14:tracePt t="36961" x="5132388" y="3416300"/>
          <p14:tracePt t="36969" x="5270500" y="3416300"/>
          <p14:tracePt t="36977" x="5407025" y="3416300"/>
          <p14:tracePt t="36985" x="5483225" y="3416300"/>
          <p14:tracePt t="36993" x="5583238" y="3416300"/>
          <p14:tracePt t="37001" x="5657850" y="3416300"/>
          <p14:tracePt t="37009" x="5708650" y="3416300"/>
          <p14:tracePt t="37018" x="5732463" y="3416300"/>
          <p14:tracePt t="37025" x="5745163" y="3416300"/>
          <p14:tracePt t="37041" x="5757863" y="3416300"/>
          <p14:tracePt t="37193" x="5745163" y="3390900"/>
          <p14:tracePt t="37202" x="5719763" y="3341688"/>
          <p14:tracePt t="37209" x="5670550" y="3254375"/>
          <p14:tracePt t="37218" x="5619750" y="3165475"/>
          <p14:tracePt t="37225" x="5595938" y="3065463"/>
          <p14:tracePt t="37234" x="5532438" y="2965450"/>
          <p14:tracePt t="37252" x="5483225" y="2803525"/>
          <p14:tracePt t="37257" x="5445125" y="2740025"/>
          <p14:tracePt t="37267" x="5419725" y="2678113"/>
          <p14:tracePt t="37273" x="5383213" y="2640013"/>
          <p14:tracePt t="37281" x="5370513" y="2603500"/>
          <p14:tracePt t="37289" x="5332413" y="2578100"/>
          <p14:tracePt t="37297" x="5332413" y="2565400"/>
          <p14:tracePt t="37305" x="5319713" y="2565400"/>
          <p14:tracePt t="37313" x="5307013" y="2565400"/>
          <p14:tracePt t="37321" x="5294313" y="2565400"/>
          <p14:tracePt t="37361" x="5281613" y="2565400"/>
          <p14:tracePt t="37369" x="5270500" y="2565400"/>
          <p14:tracePt t="37377" x="5257800" y="2565400"/>
          <p14:tracePt t="37385" x="5245100" y="2565400"/>
          <p14:tracePt t="37393" x="5219700" y="2565400"/>
          <p14:tracePt t="37401" x="5157788" y="2578100"/>
          <p14:tracePt t="37409" x="5119688" y="2603500"/>
          <p14:tracePt t="37418" x="5032375" y="2640013"/>
          <p14:tracePt t="37426" x="4956175" y="2665413"/>
          <p14:tracePt t="37433" x="4868863" y="2703513"/>
          <p14:tracePt t="37442" x="4756150" y="2728913"/>
          <p14:tracePt t="37451" x="4643438" y="2752725"/>
          <p14:tracePt t="37458" x="4543425" y="2778125"/>
          <p14:tracePt t="37467" x="4456113" y="2803525"/>
          <p14:tracePt t="37473" x="4330700" y="2828925"/>
          <p14:tracePt t="37482" x="4217988" y="2852738"/>
          <p14:tracePt t="37489" x="4092575" y="2852738"/>
          <p14:tracePt t="37498" x="3968750" y="2852738"/>
          <p14:tracePt t="37505" x="3830638" y="2852738"/>
          <p14:tracePt t="37513" x="3692525" y="2852738"/>
          <p14:tracePt t="37521" x="3567113" y="2852738"/>
          <p14:tracePt t="37529" x="3479800" y="2852738"/>
          <p14:tracePt t="37538" x="3379788" y="2852738"/>
          <p14:tracePt t="37545" x="3292475" y="2852738"/>
          <p14:tracePt t="37553" x="3228975" y="2852738"/>
          <p14:tracePt t="37561" x="3128963" y="2852738"/>
          <p14:tracePt t="37570" x="3054350" y="2852738"/>
          <p14:tracePt t="37578" x="2992438" y="2852738"/>
          <p14:tracePt t="37585" x="2903538" y="2852738"/>
          <p14:tracePt t="37593" x="2816225" y="2852738"/>
          <p14:tracePt t="37602" x="2716213" y="2852738"/>
          <p14:tracePt t="37609" x="2641600" y="2865438"/>
          <p14:tracePt t="37618" x="2541588" y="2865438"/>
          <p14:tracePt t="37626" x="2465388" y="2865438"/>
          <p14:tracePt t="37633" x="2390775" y="2890838"/>
          <p14:tracePt t="37641" x="2365375" y="2890838"/>
          <p14:tracePt t="37650" x="2328863" y="2903538"/>
          <p14:tracePt t="37658" x="2303463" y="2903538"/>
          <p14:tracePt t="37666" x="2252663" y="2916238"/>
          <p14:tracePt t="37673" x="2228850" y="2916238"/>
          <p14:tracePt t="37682" x="2190750" y="2928938"/>
          <p14:tracePt t="37690" x="2152650" y="2941638"/>
          <p14:tracePt t="37698" x="2127250" y="2952750"/>
          <p14:tracePt t="37705" x="2103438" y="2965450"/>
          <p14:tracePt t="37713" x="2065338" y="2978150"/>
          <p14:tracePt t="37721" x="2039938" y="2978150"/>
          <p14:tracePt t="37729" x="2014538" y="2978150"/>
          <p14:tracePt t="37738" x="1990725" y="2990850"/>
          <p14:tracePt t="37746" x="1978025" y="3003550"/>
          <p14:tracePt t="37753" x="1952625" y="3003550"/>
          <p14:tracePt t="37761" x="1914525" y="3003550"/>
          <p14:tracePt t="37769" x="1903413" y="3003550"/>
          <p14:tracePt t="37785" x="1890713" y="3003550"/>
          <p14:tracePt t="37793" x="1878013" y="3003550"/>
          <p14:tracePt t="37801" x="1878013" y="3016250"/>
          <p14:tracePt t="37826" x="1878013" y="3028950"/>
          <p14:tracePt t="37833" x="1865313" y="3028950"/>
          <p14:tracePt t="37842" x="1865313" y="3041650"/>
          <p14:tracePt t="37866" x="1852613" y="3041650"/>
          <p14:tracePt t="37873" x="1852613" y="3054350"/>
          <p14:tracePt t="37883" x="1839913" y="3078163"/>
          <p14:tracePt t="37890" x="1839913" y="3103563"/>
          <p14:tracePt t="37898" x="1839913" y="3116263"/>
          <p14:tracePt t="37905" x="1839913" y="3141663"/>
          <p14:tracePt t="37913" x="1839913" y="3178175"/>
          <p14:tracePt t="37922" x="1839913" y="3203575"/>
          <p14:tracePt t="37930" x="1839913" y="3216275"/>
          <p14:tracePt t="37938" x="1839913" y="3241675"/>
          <p14:tracePt t="37952" x="1839913" y="3254375"/>
          <p14:tracePt t="37962" x="1839913" y="3278188"/>
          <p14:tracePt t="37978" x="1839913" y="3290888"/>
          <p14:tracePt t="38105" x="1839913" y="3278188"/>
          <p14:tracePt t="38113" x="1839913" y="3254375"/>
          <p14:tracePt t="38121" x="1839913" y="3216275"/>
          <p14:tracePt t="38129" x="1839913" y="3178175"/>
          <p14:tracePt t="38138" x="1839913" y="3128963"/>
          <p14:tracePt t="38145" x="1839913" y="3078163"/>
          <p14:tracePt t="38154" x="1839913" y="2978150"/>
          <p14:tracePt t="38161" x="1839913" y="2903538"/>
          <p14:tracePt t="38169" x="1839913" y="2790825"/>
          <p14:tracePt t="38177" x="1790700" y="2652713"/>
          <p14:tracePt t="38185" x="1765300" y="2527300"/>
          <p14:tracePt t="38193" x="1701800" y="2365375"/>
          <p14:tracePt t="38201" x="1577975" y="2152650"/>
          <p14:tracePt t="38209" x="1465263" y="1965325"/>
          <p14:tracePt t="38218" x="1289050" y="1689100"/>
          <p14:tracePt t="38225" x="1150938" y="1476375"/>
          <p14:tracePt t="38234" x="1001713" y="1250950"/>
          <p14:tracePt t="38241" x="863600" y="1014413"/>
          <p14:tracePt t="38250" x="738188" y="838200"/>
          <p14:tracePt t="38258" x="588963" y="650875"/>
          <p14:tracePt t="38266" x="412750" y="463550"/>
          <p14:tracePt t="38273" x="274638" y="312738"/>
          <p14:tracePt t="38282" x="100013" y="125413"/>
          <p14:tracePt t="39665" x="100013" y="3529013"/>
          <p14:tracePt t="39665" x="163513" y="3654425"/>
          <p14:tracePt t="39665" x="238125" y="3754438"/>
          <p14:tracePt t="39665" x="312738" y="3867150"/>
          <p14:tracePt t="39665" x="350838" y="3954463"/>
          <p14:tracePt t="39665" x="412750" y="4029075"/>
          <p14:tracePt t="39665" x="450850" y="4079875"/>
          <p14:tracePt t="39665" x="500063" y="4117975"/>
          <p14:tracePt t="39665" x="563563" y="4179888"/>
          <p14:tracePt t="39665" x="600075" y="4205288"/>
          <p14:tracePt t="39665" x="663575" y="4230688"/>
          <p14:tracePt t="39665" x="712788" y="4254500"/>
          <p14:tracePt t="39665" x="825500" y="4279900"/>
          <p14:tracePt t="39665" x="876300" y="4292600"/>
          <p14:tracePt t="39665" x="963613" y="4305300"/>
          <p14:tracePt t="39665" x="1063625" y="4318000"/>
          <p14:tracePt t="39665" x="1150938" y="4318000"/>
          <p14:tracePt t="39665" x="1227138" y="4318000"/>
          <p14:tracePt t="39665" x="1314450" y="4318000"/>
          <p14:tracePt t="39665" x="1389063" y="4330700"/>
          <p14:tracePt t="39665" x="1465263" y="4330700"/>
          <p14:tracePt t="39665" x="1552575" y="4330700"/>
          <p14:tracePt t="39665" x="1627188" y="4330700"/>
          <p14:tracePt t="39665" x="1727200" y="4330700"/>
          <p14:tracePt t="39665" x="1801813" y="4330700"/>
          <p14:tracePt t="39665" x="1903413" y="4330700"/>
          <p14:tracePt t="39665" x="2039938" y="4330700"/>
          <p14:tracePt t="39665" x="2178050" y="4330700"/>
          <p14:tracePt t="39665" x="2303463" y="4330700"/>
          <p14:tracePt t="39665" x="2478088" y="4330700"/>
          <p14:tracePt t="39665" x="2641600" y="4330700"/>
          <p14:tracePt t="39665" x="2841625" y="4330700"/>
          <p14:tracePt t="39665" x="3041650" y="4330700"/>
          <p14:tracePt t="39665" x="3392488" y="4330700"/>
          <p14:tracePt t="39665" x="3730625" y="4330700"/>
          <p14:tracePt t="39665" x="4081463" y="4318000"/>
          <p14:tracePt t="39665" x="4468813" y="4254500"/>
          <p14:tracePt t="39665" x="4919663" y="4217988"/>
          <p14:tracePt t="39665" x="5345113" y="4167188"/>
          <p14:tracePt t="39665" x="5883275" y="4167188"/>
          <p14:tracePt t="39665" x="6057900" y="4167188"/>
          <p14:tracePt t="39665" x="6308725" y="4167188"/>
          <p14:tracePt t="39665" x="6821488" y="4167188"/>
          <p14:tracePt t="39665" x="7297738" y="4167188"/>
          <p14:tracePt t="39665" x="7835900" y="4167188"/>
          <p14:tracePt t="39665" x="8374063" y="4167188"/>
          <p14:tracePt t="39665" x="8850313" y="4167188"/>
          <p14:tracePt t="39665" x="9263063" y="4167188"/>
          <p14:tracePt t="39665" x="9739313" y="4167188"/>
          <p14:tracePt t="39665" x="10139363" y="4167188"/>
          <p14:tracePt t="39665" x="10490200" y="4167188"/>
          <p14:tracePt t="39665" x="10864850" y="4167188"/>
          <p14:tracePt t="39665" x="11102975" y="4167188"/>
          <p14:tracePt t="39665" x="11341100" y="4167188"/>
          <p14:tracePt t="39665" x="11528425" y="4167188"/>
          <p14:tracePt t="39665" x="11679238" y="4154488"/>
          <p14:tracePt t="39665" x="11791950" y="4129088"/>
          <p14:tracePt t="39665" x="11866563" y="4129088"/>
          <p14:tracePt t="39665" x="11928475" y="4092575"/>
          <p14:tracePt t="39665" x="11966575" y="4079875"/>
          <p14:tracePt t="39665" x="11979275" y="4079875"/>
          <p14:tracePt t="39665" x="11991975" y="4067175"/>
          <p14:tracePt t="39665" x="11979275" y="4067175"/>
          <p14:tracePt t="39665" x="11966575" y="4067175"/>
          <p14:tracePt t="39665" x="11941175" y="4067175"/>
          <p14:tracePt t="39665" x="11928475" y="4067175"/>
          <p14:tracePt t="39665" x="11891963" y="4067175"/>
          <p14:tracePt t="39665" x="11853863" y="4067175"/>
          <p14:tracePt t="39665" x="11828463" y="4067175"/>
          <p14:tracePt t="39665" x="11791950" y="4067175"/>
          <p14:tracePt t="39665" x="11741150" y="4067175"/>
          <p14:tracePt t="39665" x="11691938" y="4067175"/>
          <p14:tracePt t="39665" x="11615738" y="4067175"/>
          <p14:tracePt t="39665" x="11528425" y="4067175"/>
          <p14:tracePt t="39665" x="11466513" y="4067175"/>
          <p14:tracePt t="39665" x="11377613" y="4067175"/>
          <p14:tracePt t="39665" x="11303000" y="4067175"/>
          <p14:tracePt t="39665" x="11228388" y="4067175"/>
          <p14:tracePt t="39665" x="11164888" y="4067175"/>
          <p14:tracePt t="39665" x="11077575" y="4067175"/>
          <p14:tracePt t="39665" x="10990263" y="4067175"/>
          <p14:tracePt t="39665" x="10928350" y="4067175"/>
          <p14:tracePt t="39665" x="10828338" y="4067175"/>
          <p14:tracePt t="39665" x="10739438" y="4067175"/>
          <p14:tracePt t="39665" x="10690225" y="4067175"/>
          <p14:tracePt t="39665" x="10626725" y="4067175"/>
          <p14:tracePt t="39665" x="10526713" y="4067175"/>
          <p14:tracePt t="39665" x="10452100" y="4067175"/>
          <p14:tracePt t="39665" x="10401300" y="4067175"/>
          <p14:tracePt t="39665" x="10364788" y="4067175"/>
          <p14:tracePt t="39665" x="10313988" y="4067175"/>
          <p14:tracePt t="39665" x="10277475" y="4067175"/>
          <p14:tracePt t="39665" x="10252075" y="4067175"/>
          <p14:tracePt t="39665" x="10213975" y="4067175"/>
          <p14:tracePt t="39665" x="10177463" y="4067175"/>
          <p14:tracePt t="39665" x="10164763" y="4067175"/>
          <p14:tracePt t="39665" x="10126663" y="4067175"/>
          <p14:tracePt t="39665" x="10088563" y="4067175"/>
          <p14:tracePt t="39665" x="10064750" y="4067175"/>
          <p14:tracePt t="39665" x="10026650" y="4067175"/>
          <p14:tracePt t="39665" x="10001250" y="4067175"/>
          <p14:tracePt t="39665" x="9963150" y="4067175"/>
          <p14:tracePt t="39665" x="9939338" y="4067175"/>
          <p14:tracePt t="39665" x="9901238" y="4067175"/>
          <p14:tracePt t="39665" x="9852025" y="4067175"/>
          <p14:tracePt t="39665" x="9801225" y="4067175"/>
          <p14:tracePt t="39665" x="9750425" y="4067175"/>
          <p14:tracePt t="39665" x="9688513" y="4067175"/>
          <p14:tracePt t="39665" x="9613900" y="4067175"/>
          <p14:tracePt t="39665" x="9525000" y="4067175"/>
          <p14:tracePt t="39665" x="9437688" y="4067175"/>
          <p14:tracePt t="39665" x="9337675" y="4041775"/>
          <p14:tracePt t="39665" x="9224963" y="4029075"/>
          <p14:tracePt t="39665" x="9075738" y="4029075"/>
          <p14:tracePt t="39665" x="8937625" y="4017963"/>
          <p14:tracePt t="39665" x="8786813" y="4017963"/>
          <p14:tracePt t="39665" x="8637588" y="3979863"/>
          <p14:tracePt t="39665" x="8486775" y="3967163"/>
          <p14:tracePt t="39665" x="8274050" y="3941763"/>
          <p14:tracePt t="39665" x="8099425" y="3905250"/>
          <p14:tracePt t="39665" x="7874000" y="3879850"/>
          <p14:tracePt t="39665" x="7572375" y="3816350"/>
          <p14:tracePt t="39665" x="7410450" y="3803650"/>
          <p14:tracePt t="39665" x="7134225" y="3754438"/>
          <p14:tracePt t="39665" x="6910388" y="3729038"/>
          <p14:tracePt t="39665" x="6746875" y="3716338"/>
          <p14:tracePt t="39665" x="6584950" y="3667125"/>
          <p14:tracePt t="39665" x="6408738" y="3616325"/>
          <p14:tracePt t="39665" x="6270625" y="3579813"/>
          <p14:tracePt t="39665" x="6121400" y="3567113"/>
          <p14:tracePt t="39665" x="6021388" y="3541713"/>
          <p14:tracePt t="39665" x="5883275" y="3516313"/>
          <p14:tracePt t="39665" x="5783263" y="3503613"/>
          <p14:tracePt t="39665" x="5695950" y="3467100"/>
          <p14:tracePt t="39665" x="5570538" y="3441700"/>
          <p14:tracePt t="39665" x="5483225" y="3416300"/>
          <p14:tracePt t="39665" x="5407025" y="3403600"/>
          <p14:tracePt t="39665" x="5319713" y="3378200"/>
          <p14:tracePt t="39665" x="5270500" y="3354388"/>
          <p14:tracePt t="39665" x="5181600" y="3354388"/>
          <p14:tracePt t="39665" x="5081588" y="3341688"/>
          <p14:tracePt t="39665" x="4994275" y="3341688"/>
          <p14:tracePt t="39665" x="4906963" y="3328988"/>
          <p14:tracePt t="39665" x="4843463" y="3328988"/>
          <p14:tracePt t="39665" x="4743450" y="3328988"/>
          <p14:tracePt t="39665" x="4643438" y="3328988"/>
          <p14:tracePt t="39665" x="4506913" y="3328988"/>
          <p14:tracePt t="39665" x="4394200" y="3328988"/>
          <p14:tracePt t="39665" x="4256088" y="3316288"/>
          <p14:tracePt t="39665" x="4117975" y="3290888"/>
          <p14:tracePt t="39665" x="3968750" y="3278188"/>
          <p14:tracePt t="39665" x="3843338" y="3267075"/>
          <p14:tracePt t="39665" x="3705225" y="3216275"/>
          <p14:tracePt t="39665" x="3567113" y="3203575"/>
          <p14:tracePt t="39665" x="3429000" y="3190875"/>
          <p14:tracePt t="39665" x="3292475" y="3141663"/>
          <p14:tracePt t="39665" x="3141663" y="3103563"/>
          <p14:tracePt t="39665" x="3003550" y="3054350"/>
          <p14:tracePt t="39665" x="2879725" y="3003550"/>
          <p14:tracePt t="39665" x="2778125" y="2941638"/>
          <p14:tracePt t="39665" x="2667000" y="2852738"/>
          <p14:tracePt t="39665" x="2554288" y="2803525"/>
          <p14:tracePt t="39665" x="2452688" y="2716213"/>
          <p14:tracePt t="39665" x="2339975" y="2603500"/>
          <p14:tracePt t="39665" x="2228850" y="2503488"/>
          <p14:tracePt t="39665" x="2103438" y="2378075"/>
          <p14:tracePt t="39665" x="1978025" y="2239963"/>
          <p14:tracePt t="39665" x="1852613" y="2114550"/>
          <p14:tracePt t="39665" x="1739900" y="1989138"/>
          <p14:tracePt t="39665" x="1627188" y="1876425"/>
          <p14:tracePt t="39665" x="1514475" y="1739900"/>
          <p14:tracePt t="39665" x="1452563" y="1663700"/>
          <p14:tracePt t="39665" x="1376363" y="1563688"/>
          <p14:tracePt t="39665" x="1314450" y="1476375"/>
          <p14:tracePt t="39665" x="1276350" y="1350963"/>
          <p14:tracePt t="39665" x="1239838" y="1250950"/>
          <p14:tracePt t="39665" x="1189038" y="1150938"/>
          <p14:tracePt t="39665" x="1150938" y="1050925"/>
          <p14:tracePt t="39665" x="1127125" y="989013"/>
          <p14:tracePt t="39665" x="1101725" y="901700"/>
          <p14:tracePt t="39665" x="1076325" y="812800"/>
          <p14:tracePt t="39665" x="1063625" y="738188"/>
          <p14:tracePt t="39665" x="1014413" y="663575"/>
          <p14:tracePt t="39665" x="989013" y="625475"/>
          <p14:tracePt t="39665" x="950913" y="576263"/>
          <p14:tracePt t="39665" x="938213" y="550863"/>
          <p14:tracePt t="39665" x="914400" y="512763"/>
          <p14:tracePt t="39665" x="889000" y="476250"/>
          <p14:tracePt t="39665" x="863600" y="450850"/>
          <p14:tracePt t="39665" x="838200" y="438150"/>
          <p14:tracePt t="39665" x="838200" y="425450"/>
          <p14:tracePt t="39665" x="814388" y="400050"/>
          <p14:tracePt t="39665" x="788988" y="374650"/>
          <p14:tracePt t="39665" x="776288" y="363538"/>
          <p14:tracePt t="39665" x="763588" y="363538"/>
          <p14:tracePt t="39665" x="738188" y="363538"/>
          <p14:tracePt t="39665" x="712788" y="363538"/>
          <p14:tracePt t="39665" x="688975" y="325438"/>
          <p14:tracePt t="39665" x="663575" y="325438"/>
          <p14:tracePt t="39665" x="625475" y="325438"/>
          <p14:tracePt t="39665" x="600075" y="325438"/>
          <p14:tracePt t="39665" x="588963" y="312738"/>
          <p14:tracePt t="39665" x="563563" y="312738"/>
          <p14:tracePt t="39665" x="525463" y="287338"/>
          <p14:tracePt t="39665" x="500063" y="287338"/>
          <p14:tracePt t="39665" x="463550" y="287338"/>
          <p14:tracePt t="39665" x="438150" y="274638"/>
          <p14:tracePt t="39665" x="400050" y="263525"/>
          <p14:tracePt t="39665" x="376238" y="250825"/>
          <p14:tracePt t="39665" x="350838" y="250825"/>
          <p14:tracePt t="39665" x="287338" y="225425"/>
          <p14:tracePt t="39665" x="263525" y="225425"/>
          <p14:tracePt t="39665" x="225425" y="212725"/>
          <p14:tracePt t="39665" x="200025" y="200025"/>
          <p14:tracePt t="39665" x="163513" y="187325"/>
          <p14:tracePt t="39665" x="138113" y="174625"/>
          <p14:tracePt t="39665" x="100013" y="161925"/>
          <p14:tracePt t="39665" x="74613" y="161925"/>
          <p14:tracePt t="39665" x="25400" y="150813"/>
          <p14:tracePt t="39665" x="12700" y="138113"/>
          <p14:tracePt t="40170" x="212725" y="1739900"/>
          <p14:tracePt t="40178" x="350838" y="1914525"/>
          <p14:tracePt t="40186" x="488950" y="2127250"/>
          <p14:tracePt t="40194" x="638175" y="2339975"/>
          <p14:tracePt t="40202" x="801688" y="2540000"/>
          <p14:tracePt t="40210" x="914400" y="2716213"/>
          <p14:tracePt t="40218" x="1038225" y="2890838"/>
          <p14:tracePt t="40226" x="1139825" y="3028950"/>
          <p14:tracePt t="40234" x="1252538" y="3141663"/>
          <p14:tracePt t="40242" x="1327150" y="3254375"/>
          <p14:tracePt t="40250" x="1389063" y="3341688"/>
          <p14:tracePt t="40258" x="1452563" y="3416300"/>
          <p14:tracePt t="40266" x="1514475" y="3490913"/>
          <p14:tracePt t="40274" x="1565275" y="3554413"/>
          <p14:tracePt t="40282" x="1589088" y="3579813"/>
          <p14:tracePt t="40290" x="1601788" y="3629025"/>
          <p14:tracePt t="40298" x="1627188" y="3641725"/>
          <p14:tracePt t="40306" x="1639888" y="3667125"/>
          <p14:tracePt t="40314" x="1652588" y="3692525"/>
          <p14:tracePt t="40322" x="1665288" y="3703638"/>
          <p14:tracePt t="40330" x="1665288" y="3716338"/>
          <p14:tracePt t="40362" x="1665288" y="3729038"/>
          <p14:tracePt t="40393" x="1665288" y="3754438"/>
          <p14:tracePt t="40410" x="1665288" y="3767138"/>
          <p14:tracePt t="40426" x="1665288" y="3792538"/>
          <p14:tracePt t="40434" x="1665288" y="3803650"/>
          <p14:tracePt t="40441" x="1652588" y="3803650"/>
          <p14:tracePt t="40458" x="1652588" y="3829050"/>
          <p14:tracePt t="40482" x="1639888" y="3854450"/>
          <p14:tracePt t="40529" x="1627188" y="3867150"/>
          <p14:tracePt t="40538" x="1627188" y="3879850"/>
          <p14:tracePt t="40546" x="1614488" y="3879850"/>
          <p14:tracePt t="40554" x="1614488" y="3892550"/>
          <p14:tracePt t="40562" x="1577975" y="3916363"/>
          <p14:tracePt t="40572" x="1565275" y="3929063"/>
          <p14:tracePt t="40586" x="1539875" y="3929063"/>
          <p14:tracePt t="40594" x="1539875" y="3941763"/>
          <p14:tracePt t="40602" x="1501775" y="3941763"/>
          <p14:tracePt t="40610" x="1501775" y="3954463"/>
          <p14:tracePt t="40618" x="1489075" y="3954463"/>
          <p14:tracePt t="40730" x="1489075" y="3916363"/>
          <p14:tracePt t="40738" x="1501775" y="3905250"/>
          <p14:tracePt t="40745" x="1514475" y="3879850"/>
          <p14:tracePt t="40754" x="1527175" y="3867150"/>
          <p14:tracePt t="40761" x="1552575" y="3841750"/>
          <p14:tracePt t="40772" x="1565275" y="3829050"/>
          <p14:tracePt t="40777" x="1589088" y="3816350"/>
          <p14:tracePt t="40786" x="1614488" y="3816350"/>
          <p14:tracePt t="40794" x="1627188" y="3792538"/>
          <p14:tracePt t="40801" x="1639888" y="3792538"/>
          <p14:tracePt t="40809" x="1665288" y="3792538"/>
          <p14:tracePt t="40817" x="1677988" y="3779838"/>
          <p14:tracePt t="40825" x="1701800" y="3779838"/>
          <p14:tracePt t="40834" x="1714500" y="3779838"/>
          <p14:tracePt t="40841" x="1727200" y="3779838"/>
          <p14:tracePt t="40849" x="1739900" y="3779838"/>
          <p14:tracePt t="40857" x="1752600" y="3779838"/>
          <p14:tracePt t="40865" x="1765300" y="3779838"/>
          <p14:tracePt t="40874" x="1790700" y="3779838"/>
          <p14:tracePt t="40881" x="1814513" y="3779838"/>
          <p14:tracePt t="40889" x="1839913" y="3779838"/>
          <p14:tracePt t="40897" x="1878013" y="3779838"/>
          <p14:tracePt t="40913" x="1903413" y="3779838"/>
          <p14:tracePt t="40923" x="1927225" y="3792538"/>
          <p14:tracePt t="40930" x="1952625" y="3803650"/>
          <p14:tracePt t="40938" x="1978025" y="3841750"/>
          <p14:tracePt t="40945" x="2003425" y="3854450"/>
          <p14:tracePt t="40954" x="2039938" y="3879850"/>
          <p14:tracePt t="40962" x="2065338" y="3892550"/>
          <p14:tracePt t="40971" x="2090738" y="3905250"/>
          <p14:tracePt t="40978" x="2116138" y="3916363"/>
          <p14:tracePt t="40986" x="2152650" y="3941763"/>
          <p14:tracePt t="40994" x="2190750" y="3954463"/>
          <p14:tracePt t="41002" x="2228850" y="3967163"/>
          <p14:tracePt t="41009" x="2252663" y="3979863"/>
          <p14:tracePt t="41018" x="2265363" y="3992563"/>
          <p14:tracePt t="41026" x="2316163" y="3992563"/>
          <p14:tracePt t="41034" x="2352675" y="4017963"/>
          <p14:tracePt t="41041" x="2390775" y="4041775"/>
          <p14:tracePt t="41049" x="2416175" y="4041775"/>
          <p14:tracePt t="41057" x="2452688" y="4054475"/>
          <p14:tracePt t="41066" x="2503488" y="4067175"/>
          <p14:tracePt t="41074" x="2554288" y="4067175"/>
          <p14:tracePt t="41082" x="2590800" y="4079875"/>
          <p14:tracePt t="41090" x="2641600" y="4079875"/>
          <p14:tracePt t="41097" x="2690813" y="4092575"/>
          <p14:tracePt t="41106" x="2767013" y="4092575"/>
          <p14:tracePt t="41113" x="2879725" y="4092575"/>
          <p14:tracePt t="41122" x="2979738" y="4092575"/>
          <p14:tracePt t="41129" x="3092450" y="4092575"/>
          <p14:tracePt t="41138" x="3192463" y="4092575"/>
          <p14:tracePt t="41146" x="3328988" y="4092575"/>
          <p14:tracePt t="41155" x="3467100" y="4092575"/>
          <p14:tracePt t="41162" x="3592513" y="4079875"/>
          <p14:tracePt t="41171" x="3717925" y="4067175"/>
          <p14:tracePt t="41178" x="3805238" y="4054475"/>
          <p14:tracePt t="41188" x="3905250" y="4041775"/>
          <p14:tracePt t="41193" x="3968750" y="4041775"/>
          <p14:tracePt t="41202" x="4030663" y="4017963"/>
          <p14:tracePt t="41209" x="4043363" y="4017963"/>
          <p14:tracePt t="41217" x="4068763" y="4005263"/>
          <p14:tracePt t="41226" x="4081463" y="4005263"/>
          <p14:tracePt t="41242" x="4092575" y="4005263"/>
          <p14:tracePt t="41266" x="4092575" y="3992563"/>
          <p14:tracePt t="41297" x="4092575" y="3979863"/>
          <p14:tracePt t="41321" x="4068763" y="3979863"/>
          <p14:tracePt t="41329" x="4017963" y="3979863"/>
          <p14:tracePt t="41338" x="3917950" y="3979863"/>
          <p14:tracePt t="41345" x="3830638" y="3979863"/>
          <p14:tracePt t="41354" x="3679825" y="3979863"/>
          <p14:tracePt t="41361" x="3541713" y="3979863"/>
          <p14:tracePt t="41371" x="3417888" y="3979863"/>
          <p14:tracePt t="41378" x="3279775" y="3979863"/>
          <p14:tracePt t="41387" x="3141663" y="3979863"/>
          <p14:tracePt t="41394" x="3028950" y="3979863"/>
          <p14:tracePt t="41402" x="2879725" y="3979863"/>
          <p14:tracePt t="41410" x="2754313" y="3979863"/>
          <p14:tracePt t="41418" x="2628900" y="3979863"/>
          <p14:tracePt t="41426" x="2516188" y="3979863"/>
          <p14:tracePt t="41434" x="2403475" y="3979863"/>
          <p14:tracePt t="41442" x="2278063" y="3979863"/>
          <p14:tracePt t="41450" x="2178050" y="3979863"/>
          <p14:tracePt t="41458" x="2065338" y="3979863"/>
          <p14:tracePt t="41466" x="1965325" y="3967163"/>
          <p14:tracePt t="41474" x="1878013" y="3954463"/>
          <p14:tracePt t="41482" x="1801813" y="3954463"/>
          <p14:tracePt t="41490" x="1752600" y="3941763"/>
          <p14:tracePt t="41498" x="1714500" y="3929063"/>
          <p14:tracePt t="41506" x="1689100" y="3916363"/>
          <p14:tracePt t="41513" x="1677988" y="3916363"/>
          <p14:tracePt t="41522" x="1665288" y="3916363"/>
          <p14:tracePt t="41529" x="1639888" y="3905250"/>
          <p14:tracePt t="41538" x="1627188" y="3905250"/>
          <p14:tracePt t="41545" x="1589088" y="3905250"/>
          <p14:tracePt t="41554" x="1577975" y="3905250"/>
          <p14:tracePt t="41561" x="1552575" y="3905250"/>
          <p14:tracePt t="41570" x="1539875" y="3905250"/>
          <p14:tracePt t="41577" x="1514475" y="3905250"/>
          <p14:tracePt t="41706" x="1514475" y="3892550"/>
          <p14:tracePt t="41714" x="1514475" y="3879850"/>
          <p14:tracePt t="41722" x="1539875" y="3867150"/>
          <p14:tracePt t="41730" x="1552575" y="3854450"/>
          <p14:tracePt t="41738" x="1577975" y="3829050"/>
          <p14:tracePt t="41746" x="1601788" y="3829050"/>
          <p14:tracePt t="41753" x="1665288" y="3816350"/>
          <p14:tracePt t="41762" x="1701800" y="3803650"/>
          <p14:tracePt t="41770" x="1752600" y="3779838"/>
          <p14:tracePt t="41778" x="1801813" y="3767138"/>
          <p14:tracePt t="41787" x="1839913" y="3767138"/>
          <p14:tracePt t="41794" x="1890713" y="3767138"/>
          <p14:tracePt t="41803" x="1939925" y="3767138"/>
          <p14:tracePt t="41810" x="1990725" y="3767138"/>
          <p14:tracePt t="41818" x="2052638" y="3767138"/>
          <p14:tracePt t="41826" x="2103438" y="3767138"/>
          <p14:tracePt t="41834" x="2139950" y="3767138"/>
          <p14:tracePt t="41841" x="2178050" y="3779838"/>
          <p14:tracePt t="41850" x="2203450" y="3792538"/>
          <p14:tracePt t="41858" x="2216150" y="3792538"/>
          <p14:tracePt t="41866" x="2239963" y="3792538"/>
          <p14:tracePt t="41874" x="2265363" y="3829050"/>
          <p14:tracePt t="41890" x="2278063" y="3829050"/>
          <p14:tracePt t="41961" x="2290763" y="3841750"/>
          <p14:tracePt t="41986" x="2316163" y="3841750"/>
          <p14:tracePt t="41994" x="2328863" y="3841750"/>
          <p14:tracePt t="42002" x="2352675" y="3854450"/>
          <p14:tracePt t="42010" x="2378075" y="3854450"/>
          <p14:tracePt t="42018" x="2416175" y="3854450"/>
          <p14:tracePt t="42026" x="2452688" y="3867150"/>
          <p14:tracePt t="42034" x="2503488" y="3867150"/>
          <p14:tracePt t="42041" x="2528888" y="3867150"/>
          <p14:tracePt t="42049" x="2578100" y="3892550"/>
          <p14:tracePt t="42058" x="2616200" y="3892550"/>
          <p14:tracePt t="42066" x="2667000" y="3892550"/>
          <p14:tracePt t="42074" x="2728913" y="3892550"/>
          <p14:tracePt t="42081" x="2778125" y="3892550"/>
          <p14:tracePt t="42090" x="2841625" y="3892550"/>
          <p14:tracePt t="42097" x="2890838" y="3892550"/>
          <p14:tracePt t="42106" x="2979738" y="3892550"/>
          <p14:tracePt t="42114" x="3079750" y="3892550"/>
          <p14:tracePt t="42121" x="3179763" y="3892550"/>
          <p14:tracePt t="42130" x="3292475" y="3892550"/>
          <p14:tracePt t="42137" x="3417888" y="3867150"/>
          <p14:tracePt t="42146" x="3541713" y="3829050"/>
          <p14:tracePt t="42154" x="3643313" y="3829050"/>
          <p14:tracePt t="42161" x="3717925" y="3829050"/>
          <p14:tracePt t="42170" x="3805238" y="3829050"/>
          <p14:tracePt t="42177" x="3856038" y="3829050"/>
          <p14:tracePt t="42187" x="3905250" y="3829050"/>
          <p14:tracePt t="42194" x="3930650" y="3829050"/>
          <p14:tracePt t="42203" x="3968750" y="3829050"/>
          <p14:tracePt t="42210" x="4005263" y="3829050"/>
          <p14:tracePt t="42220" x="4030663" y="3829050"/>
          <p14:tracePt t="42226" x="4056063" y="3829050"/>
          <p14:tracePt t="42234" x="4092575" y="3829050"/>
          <p14:tracePt t="42242" x="4117975" y="3829050"/>
          <p14:tracePt t="42250" x="4156075" y="3816350"/>
          <p14:tracePt t="42258" x="4181475" y="3803650"/>
          <p14:tracePt t="42266" x="4205288" y="3803650"/>
          <p14:tracePt t="42274" x="4230688" y="3792538"/>
          <p14:tracePt t="42377" x="4243388" y="3792538"/>
          <p14:tracePt t="42386" x="4243388" y="3779838"/>
          <p14:tracePt t="42393" x="4230688" y="3729038"/>
          <p14:tracePt t="42402" x="4205288" y="3692525"/>
          <p14:tracePt t="42409" x="4130675" y="3641725"/>
          <p14:tracePt t="42420" x="4030663" y="3590925"/>
          <p14:tracePt t="42426" x="3956050" y="3541713"/>
          <p14:tracePt t="42434" x="3879850" y="3490913"/>
          <p14:tracePt t="42442" x="3830638" y="3441700"/>
          <p14:tracePt t="42450" x="3767138" y="3378200"/>
          <p14:tracePt t="42457" x="3717925" y="3328988"/>
          <p14:tracePt t="42466" x="3692525" y="3303588"/>
          <p14:tracePt t="42474" x="3654425" y="3278188"/>
          <p14:tracePt t="42482" x="3630613" y="3254375"/>
          <p14:tracePt t="42489" x="3592513" y="3241675"/>
          <p14:tracePt t="42497" x="3567113" y="3228975"/>
          <p14:tracePt t="42505" x="3541713" y="3216275"/>
          <p14:tracePt t="42513" x="3492500" y="3203575"/>
          <p14:tracePt t="42545" x="3479800" y="3203575"/>
          <p14:tracePt t="42553" x="3467100" y="3203575"/>
          <p14:tracePt t="42562" x="3454400" y="3203575"/>
          <p14:tracePt t="42570" x="3429000" y="3216275"/>
          <p14:tracePt t="42578" x="3392488" y="3254375"/>
          <p14:tracePt t="42586" x="3328988" y="3316288"/>
          <p14:tracePt t="42593" x="3292475" y="3354388"/>
          <p14:tracePt t="42603" x="3254375" y="3416300"/>
          <p14:tracePt t="42609" x="3205163" y="3479800"/>
          <p14:tracePt t="42619" x="3167063" y="3516313"/>
          <p14:tracePt t="42625" x="3128963" y="3567113"/>
          <p14:tracePt t="42634" x="3092450" y="3641725"/>
          <p14:tracePt t="42641" x="3054350" y="3679825"/>
          <p14:tracePt t="42650" x="3028950" y="3716338"/>
          <p14:tracePt t="42657" x="3016250" y="3741738"/>
          <p14:tracePt t="42665" x="3003550" y="3767138"/>
          <p14:tracePt t="42673" x="2979738" y="3792538"/>
          <p14:tracePt t="42682" x="2979738" y="3816350"/>
          <p14:tracePt t="42690" x="2967038" y="3841750"/>
          <p14:tracePt t="42697" x="2967038" y="3867150"/>
          <p14:tracePt t="42705" x="2967038" y="3879850"/>
          <p14:tracePt t="42713" x="2967038" y="3892550"/>
          <p14:tracePt t="42721" x="2967038" y="3916363"/>
          <p14:tracePt t="42730" x="2967038" y="3929063"/>
          <p14:tracePt t="42738" x="2979738" y="3941763"/>
          <p14:tracePt t="42745" x="2992438" y="3967163"/>
          <p14:tracePt t="42754" x="3028950" y="3992563"/>
          <p14:tracePt t="42761" x="3054350" y="4029075"/>
          <p14:tracePt t="42770" x="3079750" y="4029075"/>
          <p14:tracePt t="42778" x="3116263" y="4054475"/>
          <p14:tracePt t="42785" x="3179763" y="4067175"/>
          <p14:tracePt t="42794" x="3216275" y="4067175"/>
          <p14:tracePt t="42802" x="3254375" y="4067175"/>
          <p14:tracePt t="42810" x="3317875" y="4079875"/>
          <p14:tracePt t="42819" x="3367088" y="4079875"/>
          <p14:tracePt t="42826" x="3417888" y="4079875"/>
          <p14:tracePt t="42836" x="3467100" y="4079875"/>
          <p14:tracePt t="42842" x="3541713" y="4079875"/>
          <p14:tracePt t="42850" x="3605213" y="4079875"/>
          <p14:tracePt t="42858" x="3643313" y="4079875"/>
          <p14:tracePt t="42865" x="3705225" y="4079875"/>
          <p14:tracePt t="42874" x="3756025" y="4079875"/>
          <p14:tracePt t="42882" x="3817938" y="4079875"/>
          <p14:tracePt t="42889" x="3867150" y="4079875"/>
          <p14:tracePt t="42898" x="3917950" y="4079875"/>
          <p14:tracePt t="42905" x="3968750" y="4054475"/>
          <p14:tracePt t="42914" x="3992563" y="4041775"/>
          <p14:tracePt t="42936" x="4017963" y="4029075"/>
          <p14:tracePt t="42938" x="4017963" y="4017963"/>
          <p14:tracePt t="42946" x="4043363" y="3992563"/>
          <p14:tracePt t="42954" x="4043363" y="3967163"/>
          <p14:tracePt t="42961" x="4056063" y="3941763"/>
          <p14:tracePt t="42970" x="4068763" y="3916363"/>
          <p14:tracePt t="42978" x="4068763" y="3867150"/>
          <p14:tracePt t="42986" x="4081463" y="3841750"/>
          <p14:tracePt t="42993" x="4081463" y="3816350"/>
          <p14:tracePt t="43002" x="4081463" y="3779838"/>
          <p14:tracePt t="43010" x="4081463" y="3754438"/>
          <p14:tracePt t="43019" x="4081463" y="3729038"/>
          <p14:tracePt t="43025" x="4081463" y="3679825"/>
          <p14:tracePt t="43036" x="4043363" y="3629025"/>
          <p14:tracePt t="43042" x="4017963" y="3603625"/>
          <p14:tracePt t="43050" x="3968750" y="3541713"/>
          <p14:tracePt t="43057" x="3917950" y="3490913"/>
          <p14:tracePt t="43066" x="3879850" y="3454400"/>
          <p14:tracePt t="43073" x="3843338" y="3416300"/>
          <p14:tracePt t="43081" x="3817938" y="3390900"/>
          <p14:tracePt t="43090" x="3779838" y="3354388"/>
          <p14:tracePt t="43097" x="3717925" y="3341688"/>
          <p14:tracePt t="43105" x="3667125" y="3316288"/>
          <p14:tracePt t="43114" x="3605213" y="3303588"/>
          <p14:tracePt t="43121" x="3554413" y="3290888"/>
          <p14:tracePt t="43130" x="3517900" y="3290888"/>
          <p14:tracePt t="43138" x="3492500" y="3278188"/>
          <p14:tracePt t="43146" x="3454400" y="3278188"/>
          <p14:tracePt t="43154" x="3429000" y="3278188"/>
          <p14:tracePt t="43162" x="3405188" y="3278188"/>
          <p14:tracePt t="43170" x="3367088" y="3290888"/>
          <p14:tracePt t="43178" x="3354388" y="3303588"/>
          <p14:tracePt t="43186" x="3341688" y="3316288"/>
          <p14:tracePt t="43194" x="3317875" y="3354388"/>
          <p14:tracePt t="43202" x="3292475" y="3390900"/>
          <p14:tracePt t="43210" x="3241675" y="3454400"/>
          <p14:tracePt t="43219" x="3241675" y="3490913"/>
          <p14:tracePt t="43226" x="3205163" y="3516313"/>
          <p14:tracePt t="43235" x="3205163" y="3554413"/>
          <p14:tracePt t="43242" x="3192463" y="3603625"/>
          <p14:tracePt t="43250" x="3167063" y="3629025"/>
          <p14:tracePt t="43257" x="3167063" y="3654425"/>
          <p14:tracePt t="43266" x="3167063" y="3679825"/>
          <p14:tracePt t="43274" x="3167063" y="3692525"/>
          <p14:tracePt t="43281" x="3167063" y="3729038"/>
          <p14:tracePt t="43289" x="3167063" y="3754438"/>
          <p14:tracePt t="43298" x="3167063" y="3779838"/>
          <p14:tracePt t="43306" x="3179763" y="3803650"/>
          <p14:tracePt t="43314" x="3192463" y="3829050"/>
          <p14:tracePt t="43321" x="3216275" y="3854450"/>
          <p14:tracePt t="43330" x="3254375" y="3867150"/>
          <p14:tracePt t="43338" x="3305175" y="3892550"/>
          <p14:tracePt t="43346" x="3367088" y="3905250"/>
          <p14:tracePt t="43354" x="3441700" y="3929063"/>
          <p14:tracePt t="43362" x="3541713" y="3941763"/>
          <p14:tracePt t="43370" x="3630613" y="3954463"/>
          <p14:tracePt t="43378" x="3730625" y="3967163"/>
          <p14:tracePt t="43386" x="3805238" y="3967163"/>
          <p14:tracePt t="43394" x="3917950" y="3992563"/>
          <p14:tracePt t="43402" x="4017963" y="4005263"/>
          <p14:tracePt t="43410" x="4105275" y="4005263"/>
          <p14:tracePt t="43418" x="4168775" y="4005263"/>
          <p14:tracePt t="43426" x="4243388" y="4005263"/>
          <p14:tracePt t="43435" x="4305300" y="4005263"/>
          <p14:tracePt t="43442" x="4343400" y="4005263"/>
          <p14:tracePt t="43452" x="4394200" y="4005263"/>
          <p14:tracePt t="43457" x="4430713" y="4005263"/>
          <p14:tracePt t="43466" x="4456113" y="4005263"/>
          <p14:tracePt t="43473" x="4481513" y="3992563"/>
          <p14:tracePt t="43482" x="4518025" y="3979863"/>
          <p14:tracePt t="43490" x="4556125" y="3954463"/>
          <p14:tracePt t="43498" x="4581525" y="3941763"/>
          <p14:tracePt t="43506" x="4619625" y="3916363"/>
          <p14:tracePt t="43514" x="4643438" y="3905250"/>
          <p14:tracePt t="43522" x="4668838" y="3879850"/>
          <p14:tracePt t="43529" x="4694238" y="3867150"/>
          <p14:tracePt t="43538" x="4706938" y="3854450"/>
          <p14:tracePt t="43545" x="4719638" y="3854450"/>
          <p14:tracePt t="43561" x="4719638" y="3841750"/>
          <p14:tracePt t="43570" x="4732338" y="3841750"/>
          <p14:tracePt t="43577" x="4756150" y="3816350"/>
          <p14:tracePt t="43594" x="4768850" y="3816350"/>
          <p14:tracePt t="43609" x="4781550" y="3816350"/>
          <p14:tracePt t="43729" x="4794250" y="3816350"/>
          <p14:tracePt t="43778" x="4806950" y="3829050"/>
          <p14:tracePt t="43786" x="4806950" y="3841750"/>
          <p14:tracePt t="43794" x="4806950" y="3854450"/>
          <p14:tracePt t="43802" x="4832350" y="3879850"/>
          <p14:tracePt t="43810" x="4843463" y="3905250"/>
          <p14:tracePt t="43818" x="4868863" y="3916363"/>
          <p14:tracePt t="43826" x="4881563" y="3929063"/>
          <p14:tracePt t="43834" x="4932363" y="3954463"/>
          <p14:tracePt t="43842" x="4994275" y="3967163"/>
          <p14:tracePt t="43851" x="5045075" y="3979863"/>
          <p14:tracePt t="43858" x="5106988" y="3979863"/>
          <p14:tracePt t="43868" x="5181600" y="4005263"/>
          <p14:tracePt t="43874" x="5232400" y="4005263"/>
          <p14:tracePt t="43882" x="5319713" y="4005263"/>
          <p14:tracePt t="43890" x="5383213" y="4005263"/>
          <p14:tracePt t="43898" x="5445125" y="4005263"/>
          <p14:tracePt t="43906" x="5507038" y="4005263"/>
          <p14:tracePt t="43914" x="5545138" y="4005263"/>
          <p14:tracePt t="43922" x="5595938" y="3992563"/>
          <p14:tracePt t="43930" x="5657850" y="3979863"/>
          <p14:tracePt t="43938" x="5695950" y="3954463"/>
          <p14:tracePt t="43946" x="5708650" y="3941763"/>
          <p14:tracePt t="43954" x="5757863" y="3916363"/>
          <p14:tracePt t="43969" x="5770563" y="3905250"/>
          <p14:tracePt t="43978" x="5795963" y="3879850"/>
          <p14:tracePt t="43986" x="5808663" y="3854450"/>
          <p14:tracePt t="43993" x="5832475" y="3841750"/>
          <p14:tracePt t="44001" x="5845175" y="3803650"/>
          <p14:tracePt t="44009" x="5857875" y="3767138"/>
          <p14:tracePt t="44018" x="5883275" y="3754438"/>
          <p14:tracePt t="44026" x="5883275" y="3729038"/>
          <p14:tracePt t="44034" x="5895975" y="3692525"/>
          <p14:tracePt t="44042" x="5895975" y="3679825"/>
          <p14:tracePt t="44051" x="5895975" y="3654425"/>
          <p14:tracePt t="44058" x="5908675" y="3641725"/>
          <p14:tracePt t="44068" x="5908675" y="3603625"/>
          <p14:tracePt t="44073" x="5908675" y="3590925"/>
          <p14:tracePt t="44082" x="5921375" y="3567113"/>
          <p14:tracePt t="44090" x="5921375" y="3554413"/>
          <p14:tracePt t="44098" x="5921375" y="3541713"/>
          <p14:tracePt t="44106" x="5921375" y="3529013"/>
          <p14:tracePt t="44114" x="5921375" y="3516313"/>
          <p14:tracePt t="44122" x="5921375" y="3503613"/>
          <p14:tracePt t="44130" x="5908675" y="3479800"/>
          <p14:tracePt t="44138" x="5883275" y="3454400"/>
          <p14:tracePt t="44146" x="5808663" y="3441700"/>
          <p14:tracePt t="44154" x="5757863" y="3429000"/>
          <p14:tracePt t="44162" x="5670550" y="3416300"/>
          <p14:tracePt t="44170" x="5570538" y="3390900"/>
          <p14:tracePt t="44178" x="5445125" y="3354388"/>
          <p14:tracePt t="44186" x="5332413" y="3341688"/>
          <p14:tracePt t="44194" x="5245100" y="3341688"/>
          <p14:tracePt t="44202" x="5132388" y="3328988"/>
          <p14:tracePt t="44210" x="5032375" y="3328988"/>
          <p14:tracePt t="44218" x="4906963" y="3328988"/>
          <p14:tracePt t="44226" x="4794250" y="3328988"/>
          <p14:tracePt t="44234" x="4681538" y="3328988"/>
          <p14:tracePt t="44242" x="4556125" y="3328988"/>
          <p14:tracePt t="44251" x="4481513" y="3328988"/>
          <p14:tracePt t="44258" x="4418013" y="3328988"/>
          <p14:tracePt t="44268" x="4343400" y="3367088"/>
          <p14:tracePt t="44273" x="4305300" y="3378200"/>
          <p14:tracePt t="44282" x="4256088" y="3429000"/>
          <p14:tracePt t="44290" x="4230688" y="3441700"/>
          <p14:tracePt t="44298" x="4192588" y="3467100"/>
          <p14:tracePt t="44306" x="4168775" y="3490913"/>
          <p14:tracePt t="44313" x="4156075" y="3503613"/>
          <p14:tracePt t="44321" x="4130675" y="3529013"/>
          <p14:tracePt t="44329" x="4117975" y="3554413"/>
          <p14:tracePt t="44338" x="4105275" y="3579813"/>
          <p14:tracePt t="44346" x="4105275" y="3603625"/>
          <p14:tracePt t="44353" x="4105275" y="3616325"/>
          <p14:tracePt t="44362" x="4105275" y="3629025"/>
          <p14:tracePt t="44370" x="4105275" y="3654425"/>
          <p14:tracePt t="44377" x="4105275" y="3692525"/>
          <p14:tracePt t="44386" x="4105275" y="3716338"/>
          <p14:tracePt t="44393" x="4105275" y="3729038"/>
          <p14:tracePt t="44402" x="4105275" y="3767138"/>
          <p14:tracePt t="44410" x="4105275" y="3779838"/>
          <p14:tracePt t="44418" x="4105275" y="3829050"/>
          <p14:tracePt t="44426" x="4130675" y="3841750"/>
          <p14:tracePt t="44433" x="4168775" y="3879850"/>
          <p14:tracePt t="44442" x="4181475" y="3905250"/>
          <p14:tracePt t="44450" x="4217988" y="3916363"/>
          <p14:tracePt t="44458" x="4268788" y="3929063"/>
          <p14:tracePt t="44467" x="4305300" y="3941763"/>
          <p14:tracePt t="44473" x="4356100" y="3979863"/>
          <p14:tracePt t="44484" x="4430713" y="3992563"/>
          <p14:tracePt t="44490" x="4481513" y="4005263"/>
          <p14:tracePt t="44498" x="4556125" y="4005263"/>
          <p14:tracePt t="44506" x="4606925" y="4005263"/>
          <p14:tracePt t="44513" x="4656138" y="4005263"/>
          <p14:tracePt t="44522" x="4732338" y="4005263"/>
          <p14:tracePt t="44530" x="4768850" y="4005263"/>
          <p14:tracePt t="44538" x="4806950" y="4005263"/>
          <p14:tracePt t="44546" x="4843463" y="4005263"/>
          <p14:tracePt t="44554" x="4881563" y="4005263"/>
          <p14:tracePt t="44562" x="4932363" y="4005263"/>
          <p14:tracePt t="44570" x="4981575" y="3992563"/>
          <p14:tracePt t="44578" x="5006975" y="3967163"/>
          <p14:tracePt t="44586" x="5019675" y="3967163"/>
          <p14:tracePt t="44594" x="5057775" y="3954463"/>
          <p14:tracePt t="44610" x="5094288" y="3929063"/>
          <p14:tracePt t="44626" x="5132388" y="3916363"/>
          <p14:tracePt t="44634" x="5157788" y="3905250"/>
          <p14:tracePt t="44642" x="5170488" y="3892550"/>
          <p14:tracePt t="44650" x="5207000" y="3867150"/>
          <p14:tracePt t="44658" x="5245100" y="3867150"/>
          <p14:tracePt t="44667" x="5319713" y="3841750"/>
          <p14:tracePt t="44674" x="5407025" y="3829050"/>
          <p14:tracePt t="44684" x="5483225" y="3803650"/>
          <p14:tracePt t="44690" x="5595938" y="3779838"/>
          <p14:tracePt t="44698" x="5683250" y="3754438"/>
          <p14:tracePt t="44706" x="5808663" y="3741738"/>
          <p14:tracePt t="44714" x="5957888" y="3703638"/>
          <p14:tracePt t="44722" x="6108700" y="3692525"/>
          <p14:tracePt t="44730" x="6270625" y="3679825"/>
          <p14:tracePt t="44737" x="6421438" y="3641725"/>
          <p14:tracePt t="44746" x="6459538" y="3641725"/>
          <p14:tracePt t="44762" x="6483350" y="3641725"/>
          <p14:tracePt t="44770" x="6572250" y="3641725"/>
          <p14:tracePt t="44777" x="6672263" y="3641725"/>
          <p14:tracePt t="44785" x="6759575" y="3641725"/>
          <p14:tracePt t="44793" x="6821488" y="3641725"/>
          <p14:tracePt t="44802" x="6859588" y="3641725"/>
          <p14:tracePt t="44809" x="6897688" y="3641725"/>
          <p14:tracePt t="44817" x="6910388" y="3629025"/>
          <p14:tracePt t="44978" x="6897688" y="3629025"/>
          <p14:tracePt t="44986" x="6884988" y="3629025"/>
          <p14:tracePt t="44993" x="6872288" y="3629025"/>
          <p14:tracePt t="45002" x="6846888" y="3641725"/>
          <p14:tracePt t="45010" x="6834188" y="3641725"/>
          <p14:tracePt t="45018" x="6784975" y="3667125"/>
          <p14:tracePt t="45026" x="6772275" y="3679825"/>
          <p14:tracePt t="45034" x="6746875" y="3703638"/>
          <p14:tracePt t="45042" x="6721475" y="3729038"/>
          <p14:tracePt t="45050" x="6696075" y="3741738"/>
          <p14:tracePt t="45057" x="6684963" y="3779838"/>
          <p14:tracePt t="45073" x="6672263" y="3803650"/>
          <p14:tracePt t="45083" x="6672263" y="3816350"/>
          <p14:tracePt t="45090" x="6672263" y="3854450"/>
          <p14:tracePt t="45099" x="6672263" y="3867150"/>
          <p14:tracePt t="45106" x="6672263" y="3879850"/>
          <p14:tracePt t="45114" x="6672263" y="3892550"/>
          <p14:tracePt t="45122" x="6672263" y="3905250"/>
          <p14:tracePt t="45138" x="6672263" y="3929063"/>
          <p14:tracePt t="45146" x="6696075" y="3941763"/>
          <p14:tracePt t="45154" x="6734175" y="3954463"/>
          <p14:tracePt t="45161" x="6772275" y="3954463"/>
          <p14:tracePt t="45169" x="6797675" y="3954463"/>
          <p14:tracePt t="45177" x="6846888" y="3954463"/>
          <p14:tracePt t="45185" x="6897688" y="3954463"/>
          <p14:tracePt t="45193" x="6985000" y="3954463"/>
          <p14:tracePt t="45201" x="7046913" y="3954463"/>
          <p14:tracePt t="45210" x="7123113" y="3954463"/>
          <p14:tracePt t="45218" x="7223125" y="3941763"/>
          <p14:tracePt t="45226" x="7310438" y="3929063"/>
          <p14:tracePt t="45234" x="7410450" y="3916363"/>
          <p14:tracePt t="45242" x="7510463" y="3905250"/>
          <p14:tracePt t="45250" x="7635875" y="3867150"/>
          <p14:tracePt t="45258" x="7735888" y="3854450"/>
          <p14:tracePt t="45266" x="7848600" y="3841750"/>
          <p14:tracePt t="45274" x="7923213" y="3841750"/>
          <p14:tracePt t="45283" x="8010525" y="3841750"/>
          <p14:tracePt t="45290" x="8074025" y="3829050"/>
          <p14:tracePt t="45299" x="8174038" y="3829050"/>
          <p14:tracePt t="45306" x="8248650" y="3829050"/>
          <p14:tracePt t="45314" x="8299450" y="3829050"/>
          <p14:tracePt t="45322" x="8348663" y="3829050"/>
          <p14:tracePt t="45329" x="8374063" y="3829050"/>
          <p14:tracePt t="45337" x="8386763" y="3829050"/>
          <p14:tracePt t="45345" x="8399463" y="3829050"/>
          <p14:tracePt t="45474" x="8374063" y="3841750"/>
          <p14:tracePt t="45482" x="8324850" y="3854450"/>
          <p14:tracePt t="45489" x="8274050" y="3867150"/>
          <p14:tracePt t="45498" x="8186738" y="3879850"/>
          <p14:tracePt t="45506" x="8110538" y="3879850"/>
          <p14:tracePt t="45515" x="8035925" y="3879850"/>
          <p14:tracePt t="45521" x="7948613" y="3879850"/>
          <p14:tracePt t="45530" x="7886700" y="3879850"/>
          <p14:tracePt t="45538" x="7810500" y="3879850"/>
          <p14:tracePt t="45546" x="7748588" y="3879850"/>
          <p14:tracePt t="45553" x="7661275" y="3879850"/>
          <p14:tracePt t="45561" x="7635875" y="3879850"/>
          <p14:tracePt t="45570" x="7597775" y="3879850"/>
          <p14:tracePt t="45578" x="7561263" y="3879850"/>
          <p14:tracePt t="45585" x="7535863" y="3867150"/>
          <p14:tracePt t="45593" x="7523163" y="3854450"/>
          <p14:tracePt t="45730" x="7548563" y="3854450"/>
          <p14:tracePt t="45737" x="7585075" y="3854450"/>
          <p14:tracePt t="45745" x="7648575" y="3854450"/>
          <p14:tracePt t="45753" x="7697788" y="3854450"/>
          <p14:tracePt t="45761" x="7785100" y="3841750"/>
          <p14:tracePt t="45769" x="7897813" y="3829050"/>
          <p14:tracePt t="45778" x="8023225" y="3829050"/>
          <p14:tracePt t="45785" x="8123238" y="3803650"/>
          <p14:tracePt t="45793" x="8235950" y="3803650"/>
          <p14:tracePt t="45801" x="8361363" y="3803650"/>
          <p14:tracePt t="45810" x="8474075" y="3803650"/>
          <p14:tracePt t="45818" x="8561388" y="3803650"/>
          <p14:tracePt t="45826" x="8661400" y="3803650"/>
          <p14:tracePt t="45834" x="8724900" y="3803650"/>
          <p14:tracePt t="45842" x="8799513" y="3803650"/>
          <p14:tracePt t="45850" x="8850313" y="3803650"/>
          <p14:tracePt t="45857" x="8899525" y="3803650"/>
          <p14:tracePt t="45865" x="8924925" y="3803650"/>
          <p14:tracePt t="45873" x="8937625" y="3803650"/>
          <p14:tracePt t="45882" x="8963025" y="3803650"/>
          <p14:tracePt t="45890" x="8975725" y="3803650"/>
          <p14:tracePt t="45906" x="8999538" y="3803650"/>
          <p14:tracePt t="45953" x="9012238" y="3803650"/>
          <p14:tracePt t="46202" x="9012238" y="3792538"/>
          <p14:tracePt t="46218" x="9012238" y="3779838"/>
          <p14:tracePt t="46226" x="9012238" y="3754438"/>
          <p14:tracePt t="46234" x="9024938" y="3703638"/>
          <p14:tracePt t="46250" x="9050338" y="3654425"/>
          <p14:tracePt t="46258" x="9050338" y="3616325"/>
          <p14:tracePt t="46266" x="9063038" y="3567113"/>
          <p14:tracePt t="46274" x="9075738" y="3529013"/>
          <p14:tracePt t="46282" x="9075738" y="3479800"/>
          <p14:tracePt t="46290" x="9099550" y="3429000"/>
          <p14:tracePt t="46298" x="9099550" y="3403600"/>
          <p14:tracePt t="46306" x="9099550" y="3378200"/>
          <p14:tracePt t="46315" x="9099550" y="3367088"/>
          <p14:tracePt t="46322" x="9099550" y="3341688"/>
          <p14:tracePt t="46332" x="9099550" y="3328988"/>
          <p14:tracePt t="46338" x="9099550" y="3316288"/>
          <p14:tracePt t="46346" x="9099550" y="3303588"/>
          <p14:tracePt t="46362" x="9099550" y="3290888"/>
          <p14:tracePt t="46498" x="9075738" y="3290888"/>
          <p14:tracePt t="46514" x="9050338" y="3290888"/>
          <p14:tracePt t="46522" x="9012238" y="3290888"/>
          <p14:tracePt t="46530" x="8963025" y="3290888"/>
          <p14:tracePt t="46538" x="8912225" y="3303588"/>
          <p14:tracePt t="46546" x="8837613" y="3303588"/>
          <p14:tracePt t="46554" x="8763000" y="3316288"/>
          <p14:tracePt t="46562" x="8674100" y="3316288"/>
          <p14:tracePt t="46569" x="8599488" y="3316288"/>
          <p14:tracePt t="46577" x="8486775" y="3316288"/>
          <p14:tracePt t="46586" x="8374063" y="3316288"/>
          <p14:tracePt t="46594" x="8274050" y="3316288"/>
          <p14:tracePt t="46602" x="8212138" y="3328988"/>
          <p14:tracePt t="46610" x="8086725" y="3328988"/>
          <p14:tracePt t="46617" x="7923213" y="3328988"/>
          <p14:tracePt t="46625" x="7735888" y="3328988"/>
          <p14:tracePt t="46633" x="7572375" y="3328988"/>
          <p14:tracePt t="46641" x="7385050" y="3328988"/>
          <p14:tracePt t="46650" x="7223125" y="3328988"/>
          <p14:tracePt t="46658" x="7072313" y="3328988"/>
          <p14:tracePt t="46666" x="6921500" y="3328988"/>
          <p14:tracePt t="46673" x="6808788" y="3328988"/>
          <p14:tracePt t="46682" x="6672263" y="3328988"/>
          <p14:tracePt t="46690" x="6559550" y="3328988"/>
          <p14:tracePt t="46698" x="6472238" y="3328988"/>
          <p14:tracePt t="46706" x="6359525" y="3328988"/>
          <p14:tracePt t="46714" x="6259513" y="3328988"/>
          <p14:tracePt t="46722" x="6170613" y="3328988"/>
          <p14:tracePt t="46731" x="6057900" y="3354388"/>
          <p14:tracePt t="46738" x="5983288" y="3378200"/>
          <p14:tracePt t="46747" x="5883275" y="3390900"/>
          <p14:tracePt t="46754" x="5808663" y="3390900"/>
          <p14:tracePt t="46762" x="5757863" y="3416300"/>
          <p14:tracePt t="46770" x="5683250" y="3429000"/>
          <p14:tracePt t="46777" x="5632450" y="3429000"/>
          <p14:tracePt t="46785" x="5557838" y="3441700"/>
          <p14:tracePt t="46793" x="5457825" y="3441700"/>
          <p14:tracePt t="46801" x="5370513" y="3467100"/>
          <p14:tracePt t="46810" x="5281613" y="3479800"/>
          <p14:tracePt t="46818" x="5181600" y="3479800"/>
          <p14:tracePt t="46825" x="5057775" y="3490913"/>
          <p14:tracePt t="46834" x="4881563" y="3490913"/>
          <p14:tracePt t="46842" x="4743450" y="3490913"/>
          <p14:tracePt t="46850" x="4556125" y="3490913"/>
          <p14:tracePt t="46858" x="4368800" y="3490913"/>
          <p14:tracePt t="46865" x="4192588" y="3490913"/>
          <p14:tracePt t="46874" x="4030663" y="3490913"/>
          <p14:tracePt t="46882" x="3867150" y="3490913"/>
          <p14:tracePt t="46890" x="3692525" y="3490913"/>
          <p14:tracePt t="46898" x="3530600" y="3490913"/>
          <p14:tracePt t="46905" x="3354388" y="3490913"/>
          <p14:tracePt t="46914" x="3205163" y="3490913"/>
          <p14:tracePt t="46933" x="2828925" y="3490913"/>
          <p14:tracePt t="46938" x="2603500" y="3490913"/>
          <p14:tracePt t="46948" x="2428875" y="3490913"/>
          <p14:tracePt t="46954" x="2239963" y="3490913"/>
          <p14:tracePt t="46962" x="2052638" y="3490913"/>
          <p14:tracePt t="46970" x="1890713" y="3490913"/>
          <p14:tracePt t="46977" x="1727200" y="3490913"/>
          <p14:tracePt t="46985" x="1577975" y="3490913"/>
          <p14:tracePt t="46993" x="1439863" y="3490913"/>
          <p14:tracePt t="47002" x="1339850" y="3490913"/>
          <p14:tracePt t="47010" x="1239838" y="3490913"/>
          <p14:tracePt t="47017" x="1163638" y="3490913"/>
          <p14:tracePt t="47026" x="1089025" y="3490913"/>
          <p14:tracePt t="47033" x="1038225" y="3490913"/>
          <p14:tracePt t="47042" x="989013" y="3490913"/>
          <p14:tracePt t="47049" x="938213" y="3490913"/>
          <p14:tracePt t="47058" x="925513" y="3490913"/>
          <p14:tracePt t="47066" x="876300" y="3503613"/>
          <p14:tracePt t="47074" x="850900" y="3503613"/>
          <p14:tracePt t="47082" x="838200" y="3529013"/>
          <p14:tracePt t="47106" x="825500" y="3529013"/>
          <p14:tracePt t="47146" x="825500" y="3541713"/>
          <p14:tracePt t="47153" x="825500" y="3554413"/>
          <p14:tracePt t="47162" x="825500" y="3567113"/>
          <p14:tracePt t="47170" x="825500" y="3579813"/>
          <p14:tracePt t="47178" x="825500" y="3616325"/>
          <p14:tracePt t="47186" x="825500" y="3641725"/>
          <p14:tracePt t="47193" x="825500" y="3692525"/>
          <p14:tracePt t="47202" x="825500" y="3716338"/>
          <p14:tracePt t="47210" x="825500" y="3754438"/>
          <p14:tracePt t="47218" x="825500" y="3816350"/>
          <p14:tracePt t="47225" x="863600" y="3867150"/>
          <p14:tracePt t="47233" x="901700" y="3905250"/>
          <p14:tracePt t="47241" x="963613" y="3979863"/>
          <p14:tracePt t="47250" x="976313" y="4005263"/>
          <p14:tracePt t="47258" x="1027113" y="4041775"/>
          <p14:tracePt t="47266" x="1063625" y="4054475"/>
          <p14:tracePt t="47274" x="1101725" y="4092575"/>
          <p14:tracePt t="47282" x="1163638" y="4092575"/>
          <p14:tracePt t="47290" x="1214438" y="4105275"/>
          <p14:tracePt t="47298" x="1263650" y="4129088"/>
          <p14:tracePt t="47306" x="1339850" y="4129088"/>
          <p14:tracePt t="47314" x="1376363" y="4141788"/>
          <p14:tracePt t="47322" x="1465263" y="4141788"/>
          <p14:tracePt t="47330" x="1514475" y="4141788"/>
          <p14:tracePt t="47338" x="1577975" y="4141788"/>
          <p14:tracePt t="47347" x="1627188" y="4141788"/>
          <p14:tracePt t="47354" x="1677988" y="4141788"/>
          <p14:tracePt t="47363" x="1765300" y="4141788"/>
          <p14:tracePt t="47370" x="1839913" y="4141788"/>
          <p14:tracePt t="47378" x="1903413" y="4129088"/>
          <p14:tracePt t="47386" x="2014538" y="4117975"/>
          <p14:tracePt t="47394" x="2090738" y="4105275"/>
          <p14:tracePt t="47402" x="2216150" y="4079875"/>
          <p14:tracePt t="47410" x="2328863" y="4067175"/>
          <p14:tracePt t="47417" x="2465388" y="4054475"/>
          <p14:tracePt t="47426" x="2641600" y="4005263"/>
          <p14:tracePt t="47433" x="2767013" y="3992563"/>
          <p14:tracePt t="47441" x="2916238" y="3979863"/>
          <p14:tracePt t="47449" x="3092450" y="3941763"/>
          <p14:tracePt t="47457" x="3241675" y="3929063"/>
          <p14:tracePt t="47466" x="3392488" y="3916363"/>
          <p14:tracePt t="47474" x="3554413" y="3879850"/>
          <p14:tracePt t="47482" x="3730625" y="3854450"/>
          <p14:tracePt t="47489" x="3930650" y="3854450"/>
          <p14:tracePt t="47498" x="4130675" y="3854450"/>
          <p14:tracePt t="47506" x="4343400" y="3854450"/>
          <p14:tracePt t="47514" x="4594225" y="3841750"/>
          <p14:tracePt t="47522" x="4806950" y="3829050"/>
          <p14:tracePt t="47530" x="4968875" y="3792538"/>
          <p14:tracePt t="47538" x="5157788" y="3792538"/>
          <p14:tracePt t="47547" x="5345113" y="3779838"/>
          <p14:tracePt t="47554" x="5507038" y="3767138"/>
          <p14:tracePt t="47563" x="5708650" y="3754438"/>
          <p14:tracePt t="47570" x="5870575" y="3716338"/>
          <p14:tracePt t="47578" x="5995988" y="3703638"/>
          <p14:tracePt t="47585" x="6008688" y="3703638"/>
          <p14:tracePt t="47601" x="6096000" y="3703638"/>
          <p14:tracePt t="47610" x="6221413" y="3703638"/>
          <p14:tracePt t="47618" x="6346825" y="3703638"/>
          <p14:tracePt t="47626" x="6483350" y="3703638"/>
          <p14:tracePt t="47634" x="6584950" y="3703638"/>
          <p14:tracePt t="47641" x="6684963" y="3703638"/>
          <p14:tracePt t="47650" x="6746875" y="3703638"/>
          <p14:tracePt t="47658" x="6834188" y="3703638"/>
          <p14:tracePt t="47666" x="6897688" y="3703638"/>
          <p14:tracePt t="47674" x="6972300" y="3703638"/>
          <p14:tracePt t="47682" x="7021513" y="3703638"/>
          <p14:tracePt t="47690" x="7059613" y="3703638"/>
          <p14:tracePt t="47698" x="7110413" y="3703638"/>
          <p14:tracePt t="47706" x="7146925" y="3703638"/>
          <p14:tracePt t="47713" x="7159625" y="3703638"/>
          <p14:tracePt t="47722" x="7172325" y="3703638"/>
          <p14:tracePt t="47730" x="7185025" y="3703638"/>
          <p14:tracePt t="47738" x="7197725" y="3703638"/>
          <p14:tracePt t="47826" x="7197725" y="3692525"/>
          <p14:tracePt t="47834" x="7197725" y="3679825"/>
          <p14:tracePt t="47842" x="7197725" y="3654425"/>
          <p14:tracePt t="47850" x="7097713" y="3616325"/>
          <p14:tracePt t="47858" x="6985000" y="3554413"/>
          <p14:tracePt t="47866" x="6859588" y="3529013"/>
          <p14:tracePt t="47874" x="6684963" y="3454400"/>
          <p14:tracePt t="47882" x="6459538" y="3354388"/>
          <p14:tracePt t="47890" x="6157913" y="3203575"/>
          <p14:tracePt t="47898" x="5770563" y="2978150"/>
          <p14:tracePt t="47906" x="5270500" y="2765425"/>
          <p14:tracePt t="47914" x="4819650" y="2540000"/>
          <p14:tracePt t="47931" x="3905250" y="2152650"/>
          <p14:tracePt t="47938" x="3417888" y="1939925"/>
          <p14:tracePt t="47946" x="2854325" y="1676400"/>
          <p14:tracePt t="47954" x="2365375" y="1414463"/>
          <p14:tracePt t="47963" x="1865313" y="1125538"/>
          <p14:tracePt t="47969" x="1389063" y="876300"/>
          <p14:tracePt t="47979" x="963613" y="663575"/>
          <p14:tracePt t="47986" x="538163" y="412750"/>
          <p14:tracePt t="47994" x="138113" y="200025"/>
          <p14:tracePt t="49450" x="25400" y="6683375"/>
          <p14:tracePt t="49458" x="61913" y="6683375"/>
          <p14:tracePt t="49466" x="74613" y="6683375"/>
          <p14:tracePt t="49474" x="112713" y="6683375"/>
          <p14:tracePt t="49482" x="163513" y="6657975"/>
          <p14:tracePt t="49490" x="200025" y="6619875"/>
          <p14:tracePt t="49498" x="225425" y="6594475"/>
          <p14:tracePt t="49506" x="274638" y="6557963"/>
          <p14:tracePt t="49514" x="300038" y="6519863"/>
          <p14:tracePt t="49522" x="350838" y="6494463"/>
          <p14:tracePt t="49530" x="400050" y="6445250"/>
          <p14:tracePt t="49538" x="450850" y="6407150"/>
          <p14:tracePt t="49546" x="538163" y="6370638"/>
          <p14:tracePt t="49554" x="600075" y="6332538"/>
          <p14:tracePt t="49562" x="663575" y="6281738"/>
          <p14:tracePt t="49570" x="701675" y="6232525"/>
          <p14:tracePt t="49578" x="763588" y="6181725"/>
          <p14:tracePt t="49586" x="838200" y="6119813"/>
          <p14:tracePt t="49594" x="914400" y="6045200"/>
          <p14:tracePt t="49602" x="1001713" y="5969000"/>
          <p14:tracePt t="49610" x="1089025" y="5868988"/>
          <p14:tracePt t="49619" x="1150938" y="5768975"/>
          <p14:tracePt t="49626" x="1239838" y="5656263"/>
          <p14:tracePt t="49636" x="1289050" y="5581650"/>
          <p14:tracePt t="49642" x="1352550" y="5507038"/>
          <p14:tracePt t="49650" x="1389063" y="5443538"/>
          <p14:tracePt t="49658" x="1427163" y="5381625"/>
          <p14:tracePt t="49666" x="1465263" y="5318125"/>
          <p14:tracePt t="49674" x="1489075" y="5243513"/>
          <p14:tracePt t="49682" x="1514475" y="5181600"/>
          <p14:tracePt t="49690" x="1539875" y="5130800"/>
          <p14:tracePt t="49698" x="1565275" y="5068888"/>
          <p14:tracePt t="49706" x="1577975" y="5043488"/>
          <p14:tracePt t="49714" x="1601788" y="4981575"/>
          <p14:tracePt t="49722" x="1639888" y="4930775"/>
          <p14:tracePt t="49730" x="1652588" y="4892675"/>
          <p14:tracePt t="49738" x="1677988" y="4843463"/>
          <p14:tracePt t="49746" x="1701800" y="4805363"/>
          <p14:tracePt t="49754" x="1714500" y="4779963"/>
          <p14:tracePt t="49762" x="1727200" y="4756150"/>
          <p14:tracePt t="49770" x="1739900" y="4730750"/>
          <p14:tracePt t="49778" x="1765300" y="4692650"/>
          <p14:tracePt t="49786" x="1778000" y="4692650"/>
          <p14:tracePt t="49794" x="1778000" y="4667250"/>
          <p14:tracePt t="49802" x="1790700" y="4656138"/>
          <p14:tracePt t="49810" x="1801813" y="4630738"/>
          <p14:tracePt t="49819" x="1814513" y="4630738"/>
          <p14:tracePt t="49835" x="1814513" y="4605338"/>
          <p14:tracePt t="49852" x="1827213" y="4605338"/>
          <p14:tracePt t="49858" x="1839913" y="4579938"/>
          <p14:tracePt t="49890" x="1852613" y="4579938"/>
          <p14:tracePt t="49898" x="1852613" y="4567238"/>
          <p14:tracePt t="49930" x="1878013" y="4567238"/>
          <p14:tracePt t="49938" x="1890713" y="4567238"/>
          <p14:tracePt t="49962" x="1927225" y="4567238"/>
          <p14:tracePt t="49970" x="1939925" y="4543425"/>
          <p14:tracePt t="49978" x="1965325" y="4518025"/>
          <p14:tracePt t="50530" x="1978025" y="4518025"/>
          <p14:tracePt t="50546" x="1978025" y="4505325"/>
          <p14:tracePt t="50562" x="1990725" y="4505325"/>
          <p14:tracePt t="50570" x="2003425" y="4505325"/>
          <p14:tracePt t="50594" x="2014538" y="4505325"/>
          <p14:tracePt t="50610" x="2027238" y="4505325"/>
          <p14:tracePt t="50618" x="2039938" y="4505325"/>
          <p14:tracePt t="50762" x="2014538" y="4505325"/>
          <p14:tracePt t="50786" x="2003425" y="4505325"/>
          <p14:tracePt t="50842" x="1978025" y="4505325"/>
          <p14:tracePt t="50858" x="1978025" y="4492625"/>
          <p14:tracePt t="50866" x="1965325" y="4492625"/>
          <p14:tracePt t="50882" x="1939925" y="4479925"/>
          <p14:tracePt t="50906" x="1927225" y="4479925"/>
          <p14:tracePt t="50938" x="1903413" y="4479925"/>
          <p14:tracePt t="50962" x="1890713" y="4479925"/>
          <p14:tracePt t="50978" x="1878013" y="4479925"/>
          <p14:tracePt t="50986" x="1865313" y="4479925"/>
          <p14:tracePt t="51002" x="1852613" y="4479925"/>
          <p14:tracePt t="51138" x="1865313" y="4479925"/>
          <p14:tracePt t="51146" x="1903413" y="4454525"/>
          <p14:tracePt t="51154" x="1939925" y="4443413"/>
          <p14:tracePt t="51162" x="2014538" y="4443413"/>
          <p14:tracePt t="51170" x="2065338" y="4443413"/>
          <p14:tracePt t="51178" x="2152650" y="4443413"/>
          <p14:tracePt t="51186" x="2239963" y="4443413"/>
          <p14:tracePt t="51194" x="2316163" y="4443413"/>
          <p14:tracePt t="51202" x="2403475" y="4443413"/>
          <p14:tracePt t="51210" x="2490788" y="4443413"/>
          <p14:tracePt t="51218" x="2616200" y="4443413"/>
          <p14:tracePt t="51226" x="2741613" y="4443413"/>
          <p14:tracePt t="51234" x="2841625" y="4443413"/>
          <p14:tracePt t="51242" x="2941638" y="4443413"/>
          <p14:tracePt t="51250" x="3041650" y="4443413"/>
          <p14:tracePt t="51258" x="3141663" y="4443413"/>
          <p14:tracePt t="51267" x="3241675" y="4443413"/>
          <p14:tracePt t="51274" x="3305175" y="4443413"/>
          <p14:tracePt t="51284" x="3405188" y="4443413"/>
          <p14:tracePt t="51290" x="3479800" y="4443413"/>
          <p14:tracePt t="51298" x="3541713" y="4443413"/>
          <p14:tracePt t="51306" x="3617913" y="4443413"/>
          <p14:tracePt t="51314" x="3667125" y="4443413"/>
          <p14:tracePt t="51322" x="3717925" y="4443413"/>
          <p14:tracePt t="51330" x="3756025" y="4443413"/>
          <p14:tracePt t="51338" x="3805238" y="4443413"/>
          <p14:tracePt t="51346" x="3843338" y="4443413"/>
          <p14:tracePt t="51354" x="3879850" y="4443413"/>
          <p14:tracePt t="51362" x="3905250" y="4443413"/>
          <p14:tracePt t="51370" x="3930650" y="4443413"/>
          <p14:tracePt t="51378" x="3968750" y="4443413"/>
          <p14:tracePt t="51386" x="3979863" y="4443413"/>
          <p14:tracePt t="51394" x="3992563" y="4443413"/>
          <p14:tracePt t="51402" x="4017963" y="4443413"/>
          <p14:tracePt t="51418" x="4030663" y="4443413"/>
          <p14:tracePt t="51426" x="4043363" y="4443413"/>
          <p14:tracePt t="51490" x="4068763" y="4443413"/>
          <p14:tracePt t="51522" x="4068763" y="4454525"/>
          <p14:tracePt t="51530" x="4068763" y="4467225"/>
          <p14:tracePt t="51538" x="4056063" y="4492625"/>
          <p14:tracePt t="51554" x="4030663" y="4518025"/>
          <p14:tracePt t="51562" x="4005263" y="4518025"/>
          <p14:tracePt t="51570" x="3968750" y="4543425"/>
          <p14:tracePt t="51578" x="3917950" y="4554538"/>
          <p14:tracePt t="51586" x="3867150" y="4579938"/>
          <p14:tracePt t="51594" x="3805238" y="4579938"/>
          <p14:tracePt t="51602" x="3756025" y="4592638"/>
          <p14:tracePt t="51610" x="3692525" y="4605338"/>
          <p14:tracePt t="51618" x="3654425" y="4605338"/>
          <p14:tracePt t="51626" x="3592513" y="4605338"/>
          <p14:tracePt t="51634" x="3541713" y="4605338"/>
          <p14:tracePt t="51642" x="3505200" y="4605338"/>
          <p14:tracePt t="51650" x="3454400" y="4605338"/>
          <p14:tracePt t="51658" x="3405188" y="4605338"/>
          <p14:tracePt t="51666" x="3367088" y="4605338"/>
          <p14:tracePt t="51674" x="3317875" y="4605338"/>
          <p14:tracePt t="51683" x="3254375" y="4605338"/>
          <p14:tracePt t="51690" x="3179763" y="4605338"/>
          <p14:tracePt t="51699" x="3103563" y="4579938"/>
          <p14:tracePt t="51705" x="3016250" y="4567238"/>
          <p14:tracePt t="51714" x="2967038" y="4567238"/>
          <p14:tracePt t="51721" x="2916238" y="4567238"/>
          <p14:tracePt t="51729" x="2854325" y="4554538"/>
          <p14:tracePt t="51738" x="2803525" y="4554538"/>
          <p14:tracePt t="51746" x="2754313" y="4530725"/>
          <p14:tracePt t="51754" x="2703513" y="4530725"/>
          <p14:tracePt t="51762" x="2628900" y="4518025"/>
          <p14:tracePt t="51770" x="2554288" y="4505325"/>
          <p14:tracePt t="51778" x="2490788" y="4505325"/>
          <p14:tracePt t="51786" x="2403475" y="4492625"/>
          <p14:tracePt t="51794" x="2352675" y="4492625"/>
          <p14:tracePt t="51802" x="2265363" y="4467225"/>
          <p14:tracePt t="51810" x="2216150" y="4467225"/>
          <p14:tracePt t="51818" x="2139950" y="4467225"/>
          <p14:tracePt t="51826" x="2103438" y="4467225"/>
          <p14:tracePt t="51834" x="2052638" y="4467225"/>
          <p14:tracePt t="51842" x="2014538" y="4467225"/>
          <p14:tracePt t="51850" x="2003425" y="4467225"/>
          <p14:tracePt t="51858" x="1978025" y="4467225"/>
          <p14:tracePt t="51866" x="1965325" y="4467225"/>
          <p14:tracePt t="51874" x="1952625" y="4467225"/>
          <p14:tracePt t="51883" x="1939925" y="4467225"/>
          <p14:tracePt t="51994" x="1965325" y="4467225"/>
          <p14:tracePt t="52002" x="1990725" y="4467225"/>
          <p14:tracePt t="52010" x="2065338" y="4492625"/>
          <p14:tracePt t="52018" x="2127250" y="4505325"/>
          <p14:tracePt t="52026" x="2190750" y="4518025"/>
          <p14:tracePt t="52034" x="2265363" y="4543425"/>
          <p14:tracePt t="52042" x="2365375" y="4579938"/>
          <p14:tracePt t="52050" x="2441575" y="4592638"/>
          <p14:tracePt t="52058" x="2516188" y="4605338"/>
          <p14:tracePt t="52066" x="2590800" y="4643438"/>
          <p14:tracePt t="52074" x="2667000" y="4656138"/>
          <p14:tracePt t="52082" x="2754313" y="4679950"/>
          <p14:tracePt t="52090" x="2828925" y="4705350"/>
          <p14:tracePt t="52099" x="2916238" y="4718050"/>
          <p14:tracePt t="52106" x="2992438" y="4730750"/>
          <p14:tracePt t="52115" x="3041650" y="4756150"/>
          <p14:tracePt t="52122" x="3103563" y="4768850"/>
          <p14:tracePt t="52130" x="3141663" y="4768850"/>
          <p14:tracePt t="52138" x="3154363" y="4768850"/>
          <p14:tracePt t="52266" x="3116263" y="4756150"/>
          <p14:tracePt t="52274" x="3092450" y="4743450"/>
          <p14:tracePt t="52283" x="3054350" y="4743450"/>
          <p14:tracePt t="52290" x="3016250" y="4705350"/>
          <p14:tracePt t="52299" x="2954338" y="4692650"/>
          <p14:tracePt t="52306" x="2903538" y="4656138"/>
          <p14:tracePt t="52316" x="2828925" y="4630738"/>
          <p14:tracePt t="52322" x="2741613" y="4579938"/>
          <p14:tracePt t="52330" x="2654300" y="4554538"/>
          <p14:tracePt t="52338" x="2578100" y="4518025"/>
          <p14:tracePt t="52346" x="2503488" y="4492625"/>
          <p14:tracePt t="52354" x="2441575" y="4467225"/>
          <p14:tracePt t="52362" x="2403475" y="4443413"/>
          <p14:tracePt t="52370" x="2365375" y="4418013"/>
          <p14:tracePt t="52378" x="2339975" y="4405313"/>
          <p14:tracePt t="52386" x="2316163" y="4392613"/>
          <p14:tracePt t="52402" x="2303463" y="4379913"/>
          <p14:tracePt t="52441" x="2290763" y="4379913"/>
          <p14:tracePt t="52482" x="2278063" y="4379913"/>
          <p14:tracePt t="52730" x="2303463" y="4379913"/>
          <p14:tracePt t="52738" x="2339975" y="4379913"/>
          <p14:tracePt t="52746" x="2390775" y="4379913"/>
          <p14:tracePt t="52754" x="2441575" y="4379913"/>
          <p14:tracePt t="52762" x="2516188" y="4379913"/>
          <p14:tracePt t="52770" x="2565400" y="4379913"/>
          <p14:tracePt t="52778" x="2628900" y="4379913"/>
          <p14:tracePt t="52786" x="2703513" y="4379913"/>
          <p14:tracePt t="52794" x="2816225" y="4379913"/>
          <p14:tracePt t="52802" x="2890838" y="4379913"/>
          <p14:tracePt t="52810" x="2992438" y="4379913"/>
          <p14:tracePt t="52818" x="3067050" y="4379913"/>
          <p14:tracePt t="52826" x="3167063" y="4379913"/>
          <p14:tracePt t="52834" x="3254375" y="4379913"/>
          <p14:tracePt t="52842" x="3354388" y="4379913"/>
          <p14:tracePt t="52850" x="3417888" y="4379913"/>
          <p14:tracePt t="52858" x="3492500" y="4379913"/>
          <p14:tracePt t="52866" x="3541713" y="4367213"/>
          <p14:tracePt t="52874" x="3605213" y="4354513"/>
          <p14:tracePt t="52882" x="3667125" y="4354513"/>
          <p14:tracePt t="52890" x="3705225" y="4341813"/>
          <p14:tracePt t="52899" x="3756025" y="4341813"/>
          <p14:tracePt t="52906" x="3805238" y="4330700"/>
          <p14:tracePt t="52915" x="3856038" y="4330700"/>
          <p14:tracePt t="52922" x="3892550" y="4318000"/>
          <p14:tracePt t="52932" x="3930650" y="4318000"/>
          <p14:tracePt t="52938" x="3956050" y="4318000"/>
          <p14:tracePt t="52946" x="3979863" y="4318000"/>
          <p14:tracePt t="52966" x="4030663" y="4318000"/>
          <p14:tracePt t="52970" x="4056063" y="4318000"/>
          <p14:tracePt t="52978" x="4081463" y="4318000"/>
          <p14:tracePt t="52986" x="4117975" y="4318000"/>
          <p14:tracePt t="52994" x="4156075" y="4318000"/>
          <p14:tracePt t="53002" x="4181475" y="4318000"/>
          <p14:tracePt t="53010" x="4217988" y="4318000"/>
          <p14:tracePt t="53018" x="4256088" y="4318000"/>
          <p14:tracePt t="53026" x="4268788" y="4318000"/>
          <p14:tracePt t="53034" x="4318000" y="4318000"/>
          <p14:tracePt t="53042" x="4343400" y="4318000"/>
          <p14:tracePt t="53050" x="4356100" y="4318000"/>
          <p14:tracePt t="53058" x="4394200" y="4318000"/>
          <p14:tracePt t="53066" x="4430713" y="4318000"/>
          <p14:tracePt t="53074" x="4443413" y="4318000"/>
          <p14:tracePt t="53082" x="4468813" y="4318000"/>
          <p14:tracePt t="53090" x="4494213" y="4318000"/>
          <p14:tracePt t="53098" x="4518025" y="4318000"/>
          <p14:tracePt t="53106" x="4543425" y="4318000"/>
          <p14:tracePt t="53115" x="4581525" y="4318000"/>
          <p14:tracePt t="53122" x="4619625" y="4318000"/>
          <p14:tracePt t="53131" x="4630738" y="4318000"/>
          <p14:tracePt t="53138" x="4668838" y="4330700"/>
          <p14:tracePt t="53146" x="4719638" y="4341813"/>
          <p14:tracePt t="53154" x="4781550" y="4367213"/>
          <p14:tracePt t="53162" x="4819650" y="4379913"/>
          <p14:tracePt t="53170" x="4868863" y="4392613"/>
          <p14:tracePt t="53178" x="4932363" y="4392613"/>
          <p14:tracePt t="53186" x="4994275" y="4392613"/>
          <p14:tracePt t="53194" x="5057775" y="4418013"/>
          <p14:tracePt t="53202" x="5145088" y="4430713"/>
          <p14:tracePt t="53210" x="5219700" y="4443413"/>
          <p14:tracePt t="53218" x="5345113" y="4443413"/>
          <p14:tracePt t="53226" x="5457825" y="4479925"/>
          <p14:tracePt t="53234" x="5583238" y="4479925"/>
          <p14:tracePt t="53242" x="5732463" y="4518025"/>
          <p14:tracePt t="53250" x="5895975" y="4518025"/>
          <p14:tracePt t="53258" x="6045200" y="4530725"/>
          <p14:tracePt t="53266" x="6196013" y="4567238"/>
          <p14:tracePt t="53274" x="6346825" y="4579938"/>
          <p14:tracePt t="53282" x="6483350" y="4592638"/>
          <p14:tracePt t="53290" x="6608763" y="4618038"/>
          <p14:tracePt t="53297" x="6746875" y="4667250"/>
          <p14:tracePt t="53306" x="6872288" y="4692650"/>
          <p14:tracePt t="53314" x="6985000" y="4705350"/>
          <p14:tracePt t="53322" x="7072313" y="4730750"/>
          <p14:tracePt t="53331" x="7159625" y="4768850"/>
          <p14:tracePt t="53338" x="7246938" y="4818063"/>
          <p14:tracePt t="53348" x="7297738" y="4843463"/>
          <p14:tracePt t="53354" x="7385050" y="4892675"/>
          <p14:tracePt t="53362" x="7423150" y="4905375"/>
          <p14:tracePt t="53370" x="7448550" y="4930775"/>
          <p14:tracePt t="53378" x="7459663" y="4943475"/>
          <p14:tracePt t="53386" x="7472363" y="4956175"/>
          <p14:tracePt t="53394" x="7472363" y="4968875"/>
          <p14:tracePt t="53402" x="7485063" y="4981575"/>
          <p14:tracePt t="53418" x="7485063" y="5018088"/>
          <p14:tracePt t="53426" x="7485063" y="5043488"/>
          <p14:tracePt t="53434" x="7485063" y="5068888"/>
          <p14:tracePt t="53442" x="7485063" y="5105400"/>
          <p14:tracePt t="53450" x="7485063" y="5143500"/>
          <p14:tracePt t="53458" x="7485063" y="5181600"/>
          <p14:tracePt t="53466" x="7459663" y="5218113"/>
          <p14:tracePt t="53474" x="7435850" y="5256213"/>
          <p14:tracePt t="53482" x="7410450" y="5281613"/>
          <p14:tracePt t="53490" x="7372350" y="5318125"/>
          <p14:tracePt t="53498" x="7348538" y="5343525"/>
          <p14:tracePt t="53506" x="7310438" y="5368925"/>
          <p14:tracePt t="53514" x="7259638" y="5407025"/>
          <p14:tracePt t="53522" x="7223125" y="5430838"/>
          <p14:tracePt t="53531" x="7172325" y="5468938"/>
          <p14:tracePt t="53538" x="7134225" y="5494338"/>
          <p14:tracePt t="53548" x="7085013" y="5530850"/>
          <p14:tracePt t="53554" x="7034213" y="5556250"/>
          <p14:tracePt t="53562" x="6959600" y="5594350"/>
          <p14:tracePt t="53570" x="6884988" y="5630863"/>
          <p14:tracePt t="53578" x="6808788" y="5643563"/>
          <p14:tracePt t="53585" x="6721475" y="5681663"/>
          <p14:tracePt t="53594" x="6646863" y="5707063"/>
          <p14:tracePt t="53601" x="6596063" y="5719763"/>
          <p14:tracePt t="53609" x="6508750" y="5743575"/>
          <p14:tracePt t="53618" x="6421438" y="5768975"/>
          <p14:tracePt t="53626" x="6370638" y="5768975"/>
          <p14:tracePt t="53634" x="6334125" y="5781675"/>
          <p14:tracePt t="53642" x="6283325" y="5781675"/>
          <p14:tracePt t="53650" x="6234113" y="5781675"/>
          <p14:tracePt t="53658" x="6196013" y="5781675"/>
          <p14:tracePt t="53666" x="6157913" y="5781675"/>
          <p14:tracePt t="53674" x="6121400" y="5781675"/>
          <p14:tracePt t="53682" x="6096000" y="5781675"/>
          <p14:tracePt t="53698" x="6070600" y="5781675"/>
          <p14:tracePt t="53706" x="6057900" y="5781675"/>
          <p14:tracePt t="53722" x="6034088" y="5756275"/>
          <p14:tracePt t="53731" x="6008688" y="5743575"/>
          <p14:tracePt t="53738" x="5995988" y="5719763"/>
          <p14:tracePt t="53747" x="5957888" y="5656263"/>
          <p14:tracePt t="53754" x="5921375" y="5581650"/>
          <p14:tracePt t="53764" x="5883275" y="5507038"/>
          <p14:tracePt t="53770" x="5857875" y="5443538"/>
          <p14:tracePt t="53778" x="5821363" y="5356225"/>
          <p14:tracePt t="53786" x="5808663" y="5281613"/>
          <p14:tracePt t="53794" x="5770563" y="5194300"/>
          <p14:tracePt t="53802" x="5745163" y="5118100"/>
          <p14:tracePt t="53810" x="5695950" y="5043488"/>
          <p14:tracePt t="53818" x="5683250" y="4956175"/>
          <p14:tracePt t="53826" x="5645150" y="4879975"/>
          <p14:tracePt t="53834" x="5632450" y="4830763"/>
          <p14:tracePt t="53842" x="5595938" y="4743450"/>
          <p14:tracePt t="53850" x="5583238" y="4667250"/>
          <p14:tracePt t="53858" x="5557838" y="4605338"/>
          <p14:tracePt t="53866" x="5532438" y="4518025"/>
          <p14:tracePt t="53874" x="5519738" y="4467225"/>
          <p14:tracePt t="53882" x="5507038" y="4418013"/>
          <p14:tracePt t="53890" x="5495925" y="4354513"/>
          <p14:tracePt t="53898" x="5483225" y="4318000"/>
          <p14:tracePt t="53906" x="5483225" y="4292600"/>
          <p14:tracePt t="53914" x="5483225" y="4254500"/>
          <p14:tracePt t="53922" x="5470525" y="4217988"/>
          <p14:tracePt t="53930" x="5470525" y="4192588"/>
          <p14:tracePt t="53938" x="5457825" y="4154488"/>
          <p14:tracePt t="53947" x="5457825" y="4117975"/>
          <p14:tracePt t="53954" x="5457825" y="4105275"/>
          <p14:tracePt t="53965" x="5445125" y="4067175"/>
          <p14:tracePt t="53970" x="5445125" y="4054475"/>
          <p14:tracePt t="53978" x="5445125" y="4029075"/>
          <p14:tracePt t="53986" x="5445125" y="4017963"/>
          <p14:tracePt t="53994" x="5432425" y="4005263"/>
          <p14:tracePt t="54034" x="5419725" y="3979863"/>
          <p14:tracePt t="54050" x="5394325" y="3979863"/>
          <p14:tracePt t="54058" x="5383213" y="3979863"/>
          <p14:tracePt t="54066" x="5345113" y="3979863"/>
          <p14:tracePt t="54074" x="5332413" y="3979863"/>
          <p14:tracePt t="54090" x="5294313" y="3979863"/>
          <p14:tracePt t="54098" x="5270500" y="3979863"/>
          <p14:tracePt t="54106" x="5245100" y="3979863"/>
          <p14:tracePt t="54114" x="5219700" y="3979863"/>
          <p14:tracePt t="54122" x="5194300" y="3992563"/>
          <p14:tracePt t="54130" x="5170488" y="3992563"/>
          <p14:tracePt t="54138" x="5145088" y="3992563"/>
          <p14:tracePt t="54147" x="5119688" y="4005263"/>
          <p14:tracePt t="54170" x="5106988" y="4005263"/>
          <p14:tracePt t="54218" x="5106988" y="4017963"/>
          <p14:tracePt t="54250" x="5106988" y="4041775"/>
          <p14:tracePt t="54258" x="5119688" y="4041775"/>
          <p14:tracePt t="54266" x="5157788" y="4067175"/>
          <p14:tracePt t="54274" x="5219700" y="4092575"/>
          <p14:tracePt t="54282" x="5270500" y="4105275"/>
          <p14:tracePt t="54290" x="5345113" y="4129088"/>
          <p14:tracePt t="54298" x="5419725" y="4141788"/>
          <p14:tracePt t="54306" x="5519738" y="4154488"/>
          <p14:tracePt t="54314" x="5607050" y="4179888"/>
          <p14:tracePt t="54322" x="5719763" y="4205288"/>
          <p14:tracePt t="54330" x="5857875" y="4217988"/>
          <p14:tracePt t="54338" x="5995988" y="4230688"/>
          <p14:tracePt t="54347" x="6134100" y="4254500"/>
          <p14:tracePt t="54354" x="6259513" y="4267200"/>
          <p14:tracePt t="54363" x="6383338" y="4292600"/>
          <p14:tracePt t="54370" x="6446838" y="4292600"/>
          <p14:tracePt t="54380" x="6572250" y="4305300"/>
          <p14:tracePt t="54386" x="6659563" y="4318000"/>
          <p14:tracePt t="54394" x="6746875" y="4318000"/>
          <p14:tracePt t="54402" x="6821488" y="4318000"/>
          <p14:tracePt t="54410" x="6872288" y="4318000"/>
          <p14:tracePt t="54418" x="6934200" y="4318000"/>
          <p14:tracePt t="54426" x="6959600" y="4318000"/>
          <p14:tracePt t="55018" x="6972300" y="4318000"/>
          <p14:tracePt t="55026" x="6997700" y="4318000"/>
          <p14:tracePt t="55034" x="7010400" y="4318000"/>
          <p14:tracePt t="55042" x="7021513" y="4318000"/>
          <p14:tracePt t="55050" x="7059613" y="4318000"/>
          <p14:tracePt t="55058" x="7097713" y="4318000"/>
          <p14:tracePt t="55066" x="7146925" y="4318000"/>
          <p14:tracePt t="55074" x="7197725" y="4318000"/>
          <p14:tracePt t="55082" x="7246938" y="4318000"/>
          <p14:tracePt t="55090" x="7335838" y="4318000"/>
          <p14:tracePt t="55098" x="7423150" y="4318000"/>
          <p14:tracePt t="55106" x="7510463" y="4318000"/>
          <p14:tracePt t="55114" x="7585075" y="4318000"/>
          <p14:tracePt t="55122" x="7661275" y="4318000"/>
          <p14:tracePt t="55130" x="7710488" y="4318000"/>
          <p14:tracePt t="55138" x="7761288" y="4318000"/>
          <p14:tracePt t="55145" x="7797800" y="4318000"/>
          <p14:tracePt t="55154" x="7823200" y="4318000"/>
          <p14:tracePt t="55162" x="7848600" y="4305300"/>
          <p14:tracePt t="55179" x="7874000" y="4292600"/>
          <p14:tracePt t="55210" x="7897813" y="4267200"/>
          <p14:tracePt t="55234" x="7897813" y="4241800"/>
          <p14:tracePt t="55242" x="7897813" y="4230688"/>
          <p14:tracePt t="55258" x="7910513" y="4205288"/>
          <p14:tracePt t="55274" x="7923213" y="4192588"/>
          <p14:tracePt t="55282" x="7935913" y="4167188"/>
          <p14:tracePt t="55290" x="7961313" y="4141788"/>
          <p14:tracePt t="55298" x="7961313" y="4117975"/>
          <p14:tracePt t="55306" x="7974013" y="4105275"/>
          <p14:tracePt t="55314" x="7986713" y="4105275"/>
          <p14:tracePt t="55322" x="7999413" y="4067175"/>
          <p14:tracePt t="55330" x="7999413" y="4054475"/>
          <p14:tracePt t="55338" x="8010525" y="4041775"/>
          <p14:tracePt t="55346" x="8010525" y="4017963"/>
          <p14:tracePt t="55354" x="8023225" y="4005263"/>
          <p14:tracePt t="55362" x="8035925" y="3992563"/>
          <p14:tracePt t="55370" x="8035925" y="3979863"/>
          <p14:tracePt t="55386" x="8035925" y="3967163"/>
          <p14:tracePt t="55395" x="8048625" y="3954463"/>
          <p14:tracePt t="55522" x="8035925" y="3979863"/>
          <p14:tracePt t="55530" x="8023225" y="4005263"/>
          <p14:tracePt t="55538" x="7999413" y="4041775"/>
          <p14:tracePt t="55546" x="7974013" y="4092575"/>
          <p14:tracePt t="55554" x="7948613" y="4141788"/>
          <p14:tracePt t="55562" x="7910513" y="4205288"/>
          <p14:tracePt t="55570" x="7897813" y="4241800"/>
          <p14:tracePt t="55578" x="7874000" y="4267200"/>
          <p14:tracePt t="55586" x="7874000" y="4292600"/>
          <p14:tracePt t="55595" x="7861300" y="4318000"/>
          <p14:tracePt t="55602" x="7848600" y="4341813"/>
          <p14:tracePt t="55612" x="7848600" y="4354513"/>
          <p14:tracePt t="55618" x="7848600" y="4379913"/>
          <p14:tracePt t="55626" x="7848600" y="4392613"/>
          <p14:tracePt t="55642" x="7848600" y="4418013"/>
          <p14:tracePt t="55658" x="7848600" y="4430713"/>
          <p14:tracePt t="55666" x="7861300" y="4454525"/>
          <p14:tracePt t="55674" x="7874000" y="4454525"/>
          <p14:tracePt t="55682" x="7897813" y="4467225"/>
          <p14:tracePt t="55690" x="7935913" y="4479925"/>
          <p14:tracePt t="55698" x="7961313" y="4479925"/>
          <p14:tracePt t="55706" x="8010525" y="4479925"/>
          <p14:tracePt t="55714" x="8086725" y="4479925"/>
          <p14:tracePt t="55722" x="8148638" y="4479925"/>
          <p14:tracePt t="55730" x="8235950" y="4479925"/>
          <p14:tracePt t="55738" x="8286750" y="4479925"/>
          <p14:tracePt t="55746" x="8335963" y="4479925"/>
          <p14:tracePt t="55754" x="8386763" y="4479925"/>
          <p14:tracePt t="55762" x="8461375" y="4454525"/>
          <p14:tracePt t="55770" x="8524875" y="4443413"/>
          <p14:tracePt t="55778" x="8574088" y="4430713"/>
          <p14:tracePt t="55786" x="8637588" y="4392613"/>
          <p14:tracePt t="55795" x="8661400" y="4392613"/>
          <p14:tracePt t="55802" x="8699500" y="4379913"/>
          <p14:tracePt t="55812" x="8724900" y="4354513"/>
          <p14:tracePt t="55818" x="8750300" y="4341813"/>
          <p14:tracePt t="55826" x="8763000" y="4318000"/>
          <p14:tracePt t="55834" x="8774113" y="4305300"/>
          <p14:tracePt t="55842" x="8799513" y="4292600"/>
          <p14:tracePt t="55858" x="8824913" y="4267200"/>
          <p14:tracePt t="55866" x="8837613" y="4267200"/>
          <p14:tracePt t="55882" x="8850313" y="4254500"/>
          <p14:tracePt t="55890" x="8863013" y="4254500"/>
          <p14:tracePt t="55898" x="8874125" y="4254500"/>
          <p14:tracePt t="55906" x="8886825" y="4230688"/>
          <p14:tracePt t="55922" x="8899525" y="4230688"/>
          <p14:tracePt t="55946" x="8912225" y="4217988"/>
          <p14:tracePt t="56274" x="8937625" y="4192588"/>
          <p14:tracePt t="56322" x="8950325" y="4192588"/>
          <p14:tracePt t="56362" x="8963025" y="4192588"/>
          <p14:tracePt t="56394" x="8975725" y="4192588"/>
          <p14:tracePt t="56402" x="8986838" y="4192588"/>
          <p14:tracePt t="56418" x="8999538" y="4192588"/>
          <p14:tracePt t="56426" x="9012238" y="4192588"/>
          <p14:tracePt t="56434" x="9037638" y="4192588"/>
          <p14:tracePt t="56442" x="9099550" y="4192588"/>
          <p14:tracePt t="56450" x="9175750" y="4192588"/>
          <p14:tracePt t="56458" x="9275763" y="4192588"/>
          <p14:tracePt t="56466" x="9363075" y="4192588"/>
          <p14:tracePt t="56474" x="9450388" y="4205288"/>
          <p14:tracePt t="56482" x="9550400" y="4205288"/>
          <p14:tracePt t="56490" x="9626600" y="4217988"/>
          <p14:tracePt t="56498" x="9701213" y="4217988"/>
          <p14:tracePt t="56506" x="9788525" y="4217988"/>
          <p14:tracePt t="56514" x="9852025" y="4217988"/>
          <p14:tracePt t="56522" x="9901238" y="4217988"/>
          <p14:tracePt t="56530" x="9939338" y="4217988"/>
          <p14:tracePt t="56538" x="9988550" y="4217988"/>
          <p14:tracePt t="56546" x="10013950" y="4217988"/>
          <p14:tracePt t="56554" x="10039350" y="4217988"/>
          <p14:tracePt t="56562" x="10075863" y="4217988"/>
          <p14:tracePt t="56570" x="10088563" y="4217988"/>
          <p14:tracePt t="56578" x="10101263" y="4217988"/>
          <p14:tracePt t="56586" x="10113963" y="4217988"/>
          <p14:tracePt t="56594" x="10139363" y="4217988"/>
          <p14:tracePt t="56602" x="10164763" y="4217988"/>
          <p14:tracePt t="56610" x="10177463" y="4205288"/>
          <p14:tracePt t="56617" x="10188575" y="4205288"/>
          <p14:tracePt t="56627" x="10201275" y="4205288"/>
          <p14:tracePt t="56633" x="10226675" y="4192588"/>
          <p14:tracePt t="56643" x="10264775" y="4179888"/>
          <p14:tracePt t="56650" x="10277475" y="4179888"/>
          <p14:tracePt t="56658" x="10313988" y="4179888"/>
          <p14:tracePt t="56666" x="10352088" y="4167188"/>
          <p14:tracePt t="56674" x="10390188" y="4167188"/>
          <p14:tracePt t="56682" x="10414000" y="4154488"/>
          <p14:tracePt t="56690" x="10452100" y="4154488"/>
          <p14:tracePt t="56698" x="10490200" y="4154488"/>
          <p14:tracePt t="56706" x="10514013" y="4141788"/>
          <p14:tracePt t="56714" x="10564813" y="4129088"/>
          <p14:tracePt t="56722" x="10602913" y="4117975"/>
          <p14:tracePt t="56730" x="10614025" y="4105275"/>
          <p14:tracePt t="56738" x="10652125" y="4105275"/>
          <p14:tracePt t="56746" x="10652125" y="4092575"/>
          <p14:tracePt t="56754" x="10677525" y="4092575"/>
          <p14:tracePt t="56762" x="10690225" y="4092575"/>
          <p14:tracePt t="56770" x="10690225" y="4079875"/>
          <p14:tracePt t="56778" x="10702925" y="4079875"/>
          <p14:tracePt t="56802" x="10702925" y="4067175"/>
          <p14:tracePt t="56810" x="10715625" y="4067175"/>
          <p14:tracePt t="56842" x="10715625" y="4054475"/>
          <p14:tracePt t="56890" x="10715625" y="4041775"/>
          <p14:tracePt t="56963" x="10726738" y="4029075"/>
          <p14:tracePt t="57002" x="10739438" y="4005263"/>
          <p14:tracePt t="57018" x="10739438" y="3992563"/>
          <p14:tracePt t="57026" x="10752138" y="3992563"/>
          <p14:tracePt t="57034" x="10752138" y="3979863"/>
          <p14:tracePt t="57050" x="10764838" y="3979863"/>
          <p14:tracePt t="57059" x="10777538" y="3979863"/>
          <p14:tracePt t="57066" x="10802938" y="3967163"/>
          <p14:tracePt t="57082" x="10815638" y="3954463"/>
          <p14:tracePt t="57090" x="10828338" y="3954463"/>
          <p14:tracePt t="57098" x="10839450" y="3941763"/>
          <p14:tracePt t="57106" x="10852150" y="3941763"/>
          <p14:tracePt t="57114" x="10890250" y="3916363"/>
          <p14:tracePt t="57130" x="10902950" y="3916363"/>
          <p14:tracePt t="57138" x="10902950" y="3905250"/>
          <p14:tracePt t="57154" x="10915650" y="3905250"/>
          <p14:tracePt t="57162" x="10928350" y="3905250"/>
          <p14:tracePt t="57378" x="10915650" y="3916363"/>
          <p14:tracePt t="57386" x="10902950" y="3916363"/>
          <p14:tracePt t="57394" x="10877550" y="3941763"/>
          <p14:tracePt t="57402" x="10852150" y="3967163"/>
          <p14:tracePt t="57411" x="10828338" y="3967163"/>
          <p14:tracePt t="57418" x="10802938" y="4005263"/>
          <p14:tracePt t="57426" x="10739438" y="4054475"/>
          <p14:tracePt t="57434" x="10652125" y="4105275"/>
          <p14:tracePt t="57443" x="10590213" y="4154488"/>
          <p14:tracePt t="57450" x="10490200" y="4230688"/>
          <p14:tracePt t="57460" x="10377488" y="4292600"/>
          <p14:tracePt t="57466" x="10252075" y="4367213"/>
          <p14:tracePt t="57474" x="10126663" y="4430713"/>
          <p14:tracePt t="57482" x="10026650" y="4492625"/>
          <p14:tracePt t="57490" x="9875838" y="4554538"/>
          <p14:tracePt t="57498" x="9675813" y="4618038"/>
          <p14:tracePt t="57506" x="9437688" y="4692650"/>
          <p14:tracePt t="57514" x="9150350" y="4718050"/>
          <p14:tracePt t="57522" x="8886825" y="4756150"/>
          <p14:tracePt t="57530" x="8561388" y="4792663"/>
          <p14:tracePt t="57538" x="8212138" y="4818063"/>
          <p14:tracePt t="57546" x="7923213" y="4856163"/>
          <p14:tracePt t="57554" x="7497763" y="4918075"/>
          <p14:tracePt t="57562" x="7123113" y="4918075"/>
          <p14:tracePt t="57570" x="6721475" y="4918075"/>
          <p14:tracePt t="57578" x="6346825" y="4918075"/>
          <p14:tracePt t="57586" x="5995988" y="4918075"/>
          <p14:tracePt t="57594" x="5632450" y="4918075"/>
          <p14:tracePt t="57602" x="5257800" y="4918075"/>
          <p14:tracePt t="57610" x="4881563" y="4918075"/>
          <p14:tracePt t="57618" x="4606925" y="4918075"/>
          <p14:tracePt t="57626" x="4192588" y="4918075"/>
          <p14:tracePt t="57634" x="3956050" y="4918075"/>
          <p14:tracePt t="57643" x="3617913" y="4918075"/>
          <p14:tracePt t="57650" x="3379788" y="4918075"/>
          <p14:tracePt t="57660" x="3167063" y="4918075"/>
          <p14:tracePt t="57666" x="3003550" y="4918075"/>
          <p14:tracePt t="57674" x="2867025" y="4918075"/>
          <p14:tracePt t="57682" x="2741613" y="4918075"/>
          <p14:tracePt t="57690" x="2603500" y="4918075"/>
          <p14:tracePt t="57698" x="2516188" y="4918075"/>
          <p14:tracePt t="57706" x="2428875" y="4905375"/>
          <p14:tracePt t="57714" x="2403475" y="4905375"/>
          <p14:tracePt t="57722" x="2352675" y="4892675"/>
          <p14:tracePt t="57730" x="2328863" y="4879975"/>
          <p14:tracePt t="57738" x="2303463" y="4879975"/>
          <p14:tracePt t="57746" x="2290763" y="4856163"/>
          <p14:tracePt t="57770" x="2278063" y="4856163"/>
          <p14:tracePt t="57786" x="2278063" y="4843463"/>
          <p14:tracePt t="57794" x="2278063" y="4830763"/>
          <p14:tracePt t="57802" x="2278063" y="4818063"/>
          <p14:tracePt t="57810" x="2278063" y="4805363"/>
          <p14:tracePt t="57818" x="2290763" y="4779963"/>
          <p14:tracePt t="57834" x="2290763" y="4768850"/>
          <p14:tracePt t="57850" x="2290763" y="4730750"/>
          <p14:tracePt t="57875" x="2290763" y="4718050"/>
          <p14:tracePt t="57882" x="2303463" y="4718050"/>
          <p14:tracePt t="57898" x="2303463" y="4705350"/>
          <p14:tracePt t="57922" x="2316163" y="4705350"/>
          <p14:tracePt t="57954" x="2328863" y="4705350"/>
          <p14:tracePt t="57962" x="2339975" y="4705350"/>
          <p14:tracePt t="57970" x="2352675" y="4705350"/>
          <p14:tracePt t="57978" x="2365375" y="4705350"/>
          <p14:tracePt t="57986" x="2390775" y="4705350"/>
          <p14:tracePt t="58002" x="2403475" y="4705350"/>
          <p14:tracePt t="58010" x="2416175" y="4705350"/>
          <p14:tracePt t="58018" x="2428875" y="4705350"/>
          <p14:tracePt t="58026" x="2441575" y="4705350"/>
          <p14:tracePt t="58034" x="2452688" y="4705350"/>
          <p14:tracePt t="58066" x="2465388" y="4705350"/>
          <p14:tracePt t="58082" x="2490788" y="4705350"/>
          <p14:tracePt t="58090" x="2503488" y="4705350"/>
          <p14:tracePt t="58106" x="2516188" y="4718050"/>
          <p14:tracePt t="58130" x="2528888" y="4718050"/>
          <p14:tracePt t="58138" x="2554288" y="4730750"/>
          <p14:tracePt t="58162" x="2578100" y="4743450"/>
          <p14:tracePt t="58170" x="2590800" y="4743450"/>
          <p14:tracePt t="58178" x="2616200" y="4743450"/>
          <p14:tracePt t="58186" x="2641600" y="4743450"/>
          <p14:tracePt t="58194" x="2667000" y="4743450"/>
          <p14:tracePt t="58202" x="2690813" y="4743450"/>
          <p14:tracePt t="58210" x="2716213" y="4743450"/>
          <p14:tracePt t="58218" x="2754313" y="4743450"/>
          <p14:tracePt t="58226" x="2790825" y="4743450"/>
          <p14:tracePt t="58234" x="2816225" y="4743450"/>
          <p14:tracePt t="58242" x="2854325" y="4743450"/>
          <p14:tracePt t="58250" x="2890838" y="4743450"/>
          <p14:tracePt t="58259" x="2916238" y="4743450"/>
          <p14:tracePt t="58266" x="2941638" y="4743450"/>
          <p14:tracePt t="58275" x="2954338" y="4743450"/>
          <p14:tracePt t="58292" x="2967038" y="4743450"/>
          <p14:tracePt t="58298" x="2979738" y="4743450"/>
          <p14:tracePt t="58394" x="3003550" y="4743450"/>
          <p14:tracePt t="58410" x="3016250" y="4743450"/>
          <p14:tracePt t="58426" x="3041650" y="4730750"/>
          <p14:tracePt t="58434" x="3054350" y="4730750"/>
          <p14:tracePt t="58442" x="3079750" y="4730750"/>
          <p14:tracePt t="58450" x="3116263" y="4730750"/>
          <p14:tracePt t="58458" x="3154363" y="4730750"/>
          <p14:tracePt t="58466" x="3205163" y="4730750"/>
          <p14:tracePt t="58475" x="3241675" y="4730750"/>
          <p14:tracePt t="58482" x="3292475" y="4730750"/>
          <p14:tracePt t="58492" x="3341688" y="4730750"/>
          <p14:tracePt t="58498" x="3405188" y="4730750"/>
          <p14:tracePt t="58506" x="3479800" y="4730750"/>
          <p14:tracePt t="58514" x="3530600" y="4730750"/>
          <p14:tracePt t="58522" x="3617913" y="4730750"/>
          <p14:tracePt t="58530" x="3679825" y="4730750"/>
          <p14:tracePt t="58538" x="3730625" y="4730750"/>
          <p14:tracePt t="58546" x="3817938" y="4730750"/>
          <p14:tracePt t="58554" x="3879850" y="4730750"/>
          <p14:tracePt t="58562" x="3956050" y="4730750"/>
          <p14:tracePt t="58570" x="4017963" y="4730750"/>
          <p14:tracePt t="58578" x="4068763" y="4730750"/>
          <p14:tracePt t="58586" x="4117975" y="4730750"/>
          <p14:tracePt t="58594" x="4181475" y="4730750"/>
          <p14:tracePt t="58602" x="4230688" y="4730750"/>
          <p14:tracePt t="58610" x="4281488" y="4730750"/>
          <p14:tracePt t="58618" x="4318000" y="4730750"/>
          <p14:tracePt t="58626" x="4343400" y="4730750"/>
          <p14:tracePt t="58634" x="4381500" y="4730750"/>
          <p14:tracePt t="58642" x="4418013" y="4730750"/>
          <p14:tracePt t="58650" x="4456113" y="4730750"/>
          <p14:tracePt t="58658" x="4468813" y="4718050"/>
          <p14:tracePt t="58666" x="4506913" y="4718050"/>
          <p14:tracePt t="58675" x="4543425" y="4705350"/>
          <p14:tracePt t="58684" x="4556125" y="4705350"/>
          <p14:tracePt t="58691" x="4594225" y="4705350"/>
          <p14:tracePt t="58698" x="4619625" y="4705350"/>
          <p14:tracePt t="58706" x="4656138" y="4705350"/>
          <p14:tracePt t="58714" x="4694238" y="4705350"/>
          <p14:tracePt t="58722" x="4732338" y="4705350"/>
          <p14:tracePt t="58730" x="4781550" y="4705350"/>
          <p14:tracePt t="58738" x="4832350" y="4705350"/>
          <p14:tracePt t="58746" x="4856163" y="4705350"/>
          <p14:tracePt t="58754" x="4932363" y="4705350"/>
          <p14:tracePt t="58762" x="4981575" y="4705350"/>
          <p14:tracePt t="58770" x="5032375" y="4705350"/>
          <p14:tracePt t="58778" x="5094288" y="4705350"/>
          <p14:tracePt t="58786" x="5145088" y="4705350"/>
          <p14:tracePt t="58794" x="5194300" y="4705350"/>
          <p14:tracePt t="58802" x="5245100" y="4705350"/>
          <p14:tracePt t="58810" x="5281613" y="4705350"/>
          <p14:tracePt t="58818" x="5319713" y="4705350"/>
          <p14:tracePt t="58826" x="5357813" y="4705350"/>
          <p14:tracePt t="58834" x="5394325" y="4705350"/>
          <p14:tracePt t="58842" x="5445125" y="4705350"/>
          <p14:tracePt t="58850" x="5483225" y="4705350"/>
          <p14:tracePt t="58858" x="5507038" y="4705350"/>
          <p14:tracePt t="58866" x="5532438" y="4705350"/>
          <p14:tracePt t="58874" x="5557838" y="4705350"/>
          <p14:tracePt t="58882" x="5583238" y="4705350"/>
          <p14:tracePt t="58891" x="5619750" y="4705350"/>
          <p14:tracePt t="58898" x="5645150" y="4705350"/>
          <p14:tracePt t="58908" x="5683250" y="4705350"/>
          <p14:tracePt t="58914" x="5708650" y="4705350"/>
          <p14:tracePt t="58922" x="5719763" y="4705350"/>
          <p14:tracePt t="58930" x="5757863" y="4705350"/>
          <p14:tracePt t="58938" x="5795963" y="4705350"/>
          <p14:tracePt t="58946" x="5808663" y="4705350"/>
          <p14:tracePt t="58954" x="5845175" y="4705350"/>
          <p14:tracePt t="58962" x="5883275" y="4705350"/>
          <p14:tracePt t="58970" x="5932488" y="4705350"/>
          <p14:tracePt t="58978" x="5957888" y="4705350"/>
          <p14:tracePt t="58986" x="6008688" y="4705350"/>
          <p14:tracePt t="58994" x="6070600" y="4705350"/>
          <p14:tracePt t="59002" x="6108700" y="4705350"/>
          <p14:tracePt t="59010" x="6146800" y="4692650"/>
          <p14:tracePt t="59018" x="6196013" y="4679950"/>
          <p14:tracePt t="59026" x="6234113" y="4679950"/>
          <p14:tracePt t="59034" x="6259513" y="4679950"/>
          <p14:tracePt t="59042" x="6296025" y="4667250"/>
          <p14:tracePt t="59050" x="6334125" y="4656138"/>
          <p14:tracePt t="59058" x="6359525" y="4656138"/>
          <p14:tracePt t="59066" x="6370638" y="4643438"/>
          <p14:tracePt t="59074" x="6383338" y="4630738"/>
          <p14:tracePt t="59082" x="6421438" y="4630738"/>
          <p14:tracePt t="59091" x="6434138" y="4630738"/>
          <p14:tracePt t="59098" x="6472238" y="4605338"/>
          <p14:tracePt t="59107" x="6472238" y="4592638"/>
          <p14:tracePt t="59114" x="6496050" y="4567238"/>
          <p14:tracePt t="59122" x="6521450" y="4554538"/>
          <p14:tracePt t="59130" x="6534150" y="4518025"/>
          <p14:tracePt t="59138" x="6572250" y="4479925"/>
          <p14:tracePt t="59146" x="6584950" y="4467225"/>
          <p14:tracePt t="59154" x="6596063" y="4430713"/>
          <p14:tracePt t="59162" x="6608763" y="4405313"/>
          <p14:tracePt t="59170" x="6621463" y="4392613"/>
          <p14:tracePt t="59178" x="6634163" y="4379913"/>
          <p14:tracePt t="59186" x="6634163" y="4367213"/>
          <p14:tracePt t="59202" x="6634163" y="4341813"/>
          <p14:tracePt t="59210" x="6646863" y="4330700"/>
          <p14:tracePt t="59242" x="6646863" y="4318000"/>
          <p14:tracePt t="59274" x="6634163" y="4292600"/>
          <p14:tracePt t="59290" x="6621463" y="4292600"/>
          <p14:tracePt t="59298" x="6596063" y="4279900"/>
          <p14:tracePt t="59306" x="6584950" y="4279900"/>
          <p14:tracePt t="59314" x="6559550" y="4254500"/>
          <p14:tracePt t="59330" x="6534150" y="4254500"/>
          <p14:tracePt t="59338" x="6508750" y="4254500"/>
          <p14:tracePt t="59346" x="6483350" y="4241800"/>
          <p14:tracePt t="59354" x="6459538" y="4230688"/>
          <p14:tracePt t="59362" x="6408738" y="4217988"/>
          <p14:tracePt t="59370" x="6383338" y="4217988"/>
          <p14:tracePt t="59378" x="6346825" y="4217988"/>
          <p14:tracePt t="59386" x="6296025" y="4205288"/>
          <p14:tracePt t="59394" x="6246813" y="4192588"/>
          <p14:tracePt t="59402" x="6196013" y="4179888"/>
          <p14:tracePt t="59410" x="6121400" y="4179888"/>
          <p14:tracePt t="59418" x="6057900" y="4154488"/>
          <p14:tracePt t="59426" x="5995988" y="4141788"/>
          <p14:tracePt t="59434" x="5945188" y="4141788"/>
          <p14:tracePt t="59442" x="5883275" y="4129088"/>
          <p14:tracePt t="59450" x="5845175" y="4129088"/>
          <p14:tracePt t="59458" x="5795963" y="4129088"/>
          <p14:tracePt t="59466" x="5757863" y="4129088"/>
          <p14:tracePt t="59474" x="5708650" y="4129088"/>
          <p14:tracePt t="59482" x="5670550" y="4129088"/>
          <p14:tracePt t="59490" x="5632450" y="4129088"/>
          <p14:tracePt t="59498" x="5583238" y="4129088"/>
          <p14:tracePt t="59507" x="5532438" y="4129088"/>
          <p14:tracePt t="59514" x="5507038" y="4129088"/>
          <p14:tracePt t="59524" x="5445125" y="4129088"/>
          <p14:tracePt t="59530" x="5394325" y="4129088"/>
          <p14:tracePt t="59538" x="5332413" y="4141788"/>
          <p14:tracePt t="59546" x="5294313" y="4154488"/>
          <p14:tracePt t="59554" x="5232400" y="4154488"/>
          <p14:tracePt t="59562" x="5194300" y="4167188"/>
          <p14:tracePt t="59570" x="5119688" y="4179888"/>
          <p14:tracePt t="59578" x="5081588" y="4179888"/>
          <p14:tracePt t="59586" x="5045075" y="4192588"/>
          <p14:tracePt t="59594" x="4994275" y="4205288"/>
          <p14:tracePt t="59602" x="4945063" y="4230688"/>
          <p14:tracePt t="59610" x="4906963" y="4241800"/>
          <p14:tracePt t="59618" x="4856163" y="4267200"/>
          <p14:tracePt t="59626" x="4781550" y="4305300"/>
          <p14:tracePt t="59634" x="4719638" y="4341813"/>
          <p14:tracePt t="59642" x="4668838" y="4367213"/>
          <p14:tracePt t="59650" x="4619625" y="4379913"/>
          <p14:tracePt t="59658" x="4581525" y="4392613"/>
          <p14:tracePt t="59666" x="4543425" y="4418013"/>
          <p14:tracePt t="59673" x="4518025" y="4430713"/>
          <p14:tracePt t="59682" x="4481513" y="4430713"/>
          <p14:tracePt t="59691" x="4481513" y="4443413"/>
          <p14:tracePt t="59698" x="4456113" y="4454525"/>
          <p14:tracePt t="59707" x="4443413" y="4454525"/>
          <p14:tracePt t="59730" x="4443413" y="4467225"/>
          <p14:tracePt t="59754" x="4430713" y="4467225"/>
          <p14:tracePt t="59770" x="4418013" y="4492625"/>
          <p14:tracePt t="59786" x="4406900" y="4505325"/>
          <p14:tracePt t="59802" x="4406900" y="4530725"/>
          <p14:tracePt t="59818" x="4406900" y="4543425"/>
          <p14:tracePt t="59826" x="4406900" y="4567238"/>
          <p14:tracePt t="59842" x="4406900" y="4579938"/>
          <p14:tracePt t="59858" x="4406900" y="4605338"/>
          <p14:tracePt t="59866" x="4406900" y="4630738"/>
          <p14:tracePt t="59874" x="4406900" y="4656138"/>
          <p14:tracePt t="59882" x="4430713" y="4667250"/>
          <p14:tracePt t="59890" x="4443413" y="4679950"/>
          <p14:tracePt t="59898" x="4468813" y="4692650"/>
          <p14:tracePt t="59906" x="4506913" y="4718050"/>
          <p14:tracePt t="59914" x="4543425" y="4718050"/>
          <p14:tracePt t="59923" x="4581525" y="4718050"/>
          <p14:tracePt t="59930" x="4619625" y="4730750"/>
          <p14:tracePt t="59940" x="4656138" y="4730750"/>
          <p14:tracePt t="59946" x="4719638" y="4743450"/>
          <p14:tracePt t="59954" x="4756150" y="4743450"/>
          <p14:tracePt t="59962" x="4819650" y="4743450"/>
          <p14:tracePt t="59970" x="4906963" y="4743450"/>
          <p14:tracePt t="59978" x="4981575" y="4743450"/>
          <p14:tracePt t="59986" x="5057775" y="4743450"/>
          <p14:tracePt t="59994" x="5157788" y="4768850"/>
          <p14:tracePt t="60002" x="5219700" y="4768850"/>
          <p14:tracePt t="60010" x="5270500" y="4768850"/>
          <p14:tracePt t="60018" x="5357813" y="4768850"/>
          <p14:tracePt t="60026" x="5432425" y="4768850"/>
          <p14:tracePt t="60034" x="5470525" y="4768850"/>
          <p14:tracePt t="60042" x="5519738" y="4768850"/>
          <p14:tracePt t="60050" x="5557838" y="4768850"/>
          <p14:tracePt t="60058" x="5607050" y="4768850"/>
          <p14:tracePt t="60066" x="5657850" y="4768850"/>
          <p14:tracePt t="60074" x="5708650" y="4756150"/>
          <p14:tracePt t="60082" x="5770563" y="4743450"/>
          <p14:tracePt t="60090" x="5808663" y="4743450"/>
          <p14:tracePt t="60098" x="5845175" y="4730750"/>
          <p14:tracePt t="60106" x="5895975" y="4705350"/>
          <p14:tracePt t="60114" x="5945188" y="4692650"/>
          <p14:tracePt t="60123" x="5983288" y="4692650"/>
          <p14:tracePt t="60130" x="6057900" y="4692650"/>
          <p14:tracePt t="60139" x="6108700" y="4692650"/>
          <p14:tracePt t="60146" x="6170613" y="4692650"/>
          <p14:tracePt t="60154" x="6246813" y="4692650"/>
          <p14:tracePt t="60162" x="6308725" y="4679950"/>
          <p14:tracePt t="60170" x="6383338" y="4679950"/>
          <p14:tracePt t="60178" x="6446838" y="4679950"/>
          <p14:tracePt t="60191" x="6483350" y="4679950"/>
          <p14:tracePt t="60194" x="6534150" y="4679950"/>
          <p14:tracePt t="60202" x="6559550" y="4679950"/>
          <p14:tracePt t="60210" x="6608763" y="4679950"/>
          <p14:tracePt t="60218" x="6646863" y="4656138"/>
          <p14:tracePt t="60226" x="6659563" y="4656138"/>
          <p14:tracePt t="60234" x="6684963" y="4656138"/>
          <p14:tracePt t="60242" x="6696075" y="4643438"/>
          <p14:tracePt t="60250" x="6721475" y="4643438"/>
          <p14:tracePt t="60266" x="6734175" y="4643438"/>
          <p14:tracePt t="60274" x="6746875" y="4643438"/>
          <p14:tracePt t="60282" x="6759575" y="4643438"/>
          <p14:tracePt t="60290" x="6759575" y="4630738"/>
          <p14:tracePt t="60306" x="6772275" y="4630738"/>
          <p14:tracePt t="60314" x="6772275" y="4618038"/>
          <p14:tracePt t="60338" x="6784975" y="4605338"/>
          <p14:tracePt t="60346" x="6784975" y="4579938"/>
          <p14:tracePt t="60354" x="6797675" y="4554538"/>
          <p14:tracePt t="60362" x="6797675" y="4543425"/>
          <p14:tracePt t="60370" x="6797675" y="4518025"/>
          <p14:tracePt t="60378" x="6797675" y="4492625"/>
          <p14:tracePt t="60386" x="6797675" y="4479925"/>
          <p14:tracePt t="60394" x="6797675" y="4454525"/>
          <p14:tracePt t="60402" x="6797675" y="4443413"/>
          <p14:tracePt t="60410" x="6797675" y="4418013"/>
          <p14:tracePt t="60418" x="6797675" y="4392613"/>
          <p14:tracePt t="60426" x="6759575" y="4367213"/>
          <p14:tracePt t="60434" x="6746875" y="4341813"/>
          <p14:tracePt t="60442" x="6721475" y="4318000"/>
          <p14:tracePt t="60450" x="6696075" y="4305300"/>
          <p14:tracePt t="60458" x="6659563" y="4267200"/>
          <p14:tracePt t="60466" x="6646863" y="4254500"/>
          <p14:tracePt t="60474" x="6621463" y="4241800"/>
          <p14:tracePt t="60482" x="6596063" y="4217988"/>
          <p14:tracePt t="60490" x="6572250" y="4205288"/>
          <p14:tracePt t="60498" x="6559550" y="4192588"/>
          <p14:tracePt t="60505" x="6521450" y="4179888"/>
          <p14:tracePt t="60514" x="6508750" y="4167188"/>
          <p14:tracePt t="60523" x="6483350" y="4167188"/>
          <p14:tracePt t="60530" x="6472238" y="4167188"/>
          <p14:tracePt t="60539" x="6446838" y="4154488"/>
          <p14:tracePt t="60546" x="6434138" y="4154488"/>
          <p14:tracePt t="60556" x="6408738" y="4154488"/>
          <p14:tracePt t="60562" x="6396038" y="4154488"/>
          <p14:tracePt t="60570" x="6359525" y="4154488"/>
          <p14:tracePt t="60578" x="6321425" y="4154488"/>
          <p14:tracePt t="60586" x="6283325" y="4154488"/>
          <p14:tracePt t="60594" x="6221413" y="4154488"/>
          <p14:tracePt t="60602" x="6146800" y="4154488"/>
          <p14:tracePt t="60610" x="6034088" y="4154488"/>
          <p14:tracePt t="60618" x="5932488" y="4154488"/>
          <p14:tracePt t="60626" x="5795963" y="4154488"/>
          <p14:tracePt t="60634" x="5645150" y="4154488"/>
          <p14:tracePt t="60642" x="5495925" y="4179888"/>
          <p14:tracePt t="60650" x="5345113" y="4192588"/>
          <p14:tracePt t="60658" x="5194300" y="4217988"/>
          <p14:tracePt t="60666" x="5006975" y="4254500"/>
          <p14:tracePt t="60674" x="4832350" y="4279900"/>
          <p14:tracePt t="60682" x="4606925" y="4292600"/>
          <p14:tracePt t="60690" x="4418013" y="4330700"/>
          <p14:tracePt t="60698" x="4168775" y="4330700"/>
          <p14:tracePt t="60706" x="4005263" y="4330700"/>
          <p14:tracePt t="60714" x="3843338" y="4330700"/>
          <p14:tracePt t="60722" x="3679825" y="4330700"/>
          <p14:tracePt t="60730" x="3530600" y="4330700"/>
          <p14:tracePt t="60739" x="3379788" y="4330700"/>
          <p14:tracePt t="60746" x="3228975" y="4330700"/>
          <p14:tracePt t="60756" x="3128963" y="4330700"/>
          <p14:tracePt t="60762" x="2992438" y="4330700"/>
          <p14:tracePt t="60770" x="2890838" y="4330700"/>
          <p14:tracePt t="60778" x="2816225" y="4330700"/>
          <p14:tracePt t="60786" x="2728913" y="4330700"/>
          <p14:tracePt t="60794" x="2654300" y="4330700"/>
          <p14:tracePt t="60802" x="2603500" y="4330700"/>
          <p14:tracePt t="60810" x="2554288" y="4330700"/>
          <p14:tracePt t="60818" x="2541588" y="4330700"/>
          <p14:tracePt t="60826" x="2503488" y="4330700"/>
          <p14:tracePt t="60834" x="2490788" y="4330700"/>
          <p14:tracePt t="60850" x="2478088" y="4330700"/>
          <p14:tracePt t="60978" x="2465388" y="4330700"/>
          <p14:tracePt t="60994" x="2465388" y="4341813"/>
          <p14:tracePt t="61002" x="2452688" y="4354513"/>
          <p14:tracePt t="61018" x="2452688" y="4367213"/>
          <p14:tracePt t="61026" x="2441575" y="4367213"/>
          <p14:tracePt t="61042" x="2416175" y="4354513"/>
          <p14:tracePt t="61050" x="2403475" y="4354513"/>
          <p14:tracePt t="61058" x="2390775" y="4354513"/>
          <p14:tracePt t="61578" x="2390775" y="4341813"/>
          <p14:tracePt t="61610" x="2403475" y="4341813"/>
          <p14:tracePt t="61618" x="2428875" y="4341813"/>
          <p14:tracePt t="61626" x="2441575" y="4341813"/>
          <p14:tracePt t="61634" x="2452688" y="4341813"/>
          <p14:tracePt t="61650" x="2478088" y="4341813"/>
          <p14:tracePt t="61674" x="2490788" y="4354513"/>
          <p14:tracePt t="61698" x="2503488" y="4367213"/>
          <p14:tracePt t="61722" x="2516188" y="4367213"/>
          <p14:tracePt t="61826" x="2516188" y="4379913"/>
          <p14:tracePt t="61834" x="2516188" y="4392613"/>
          <p14:tracePt t="61842" x="2516188" y="4405313"/>
          <p14:tracePt t="61850" x="2503488" y="4418013"/>
          <p14:tracePt t="61858" x="2503488" y="4443413"/>
          <p14:tracePt t="61866" x="2490788" y="4467225"/>
          <p14:tracePt t="61874" x="2490788" y="4479925"/>
          <p14:tracePt t="61882" x="2478088" y="4492625"/>
          <p14:tracePt t="61890" x="2452688" y="4543425"/>
          <p14:tracePt t="61898" x="2441575" y="4554538"/>
          <p14:tracePt t="61906" x="2428875" y="4579938"/>
          <p14:tracePt t="61914" x="2403475" y="4605338"/>
          <p14:tracePt t="61922" x="2403475" y="4643438"/>
          <p14:tracePt t="61930" x="2352675" y="4679950"/>
          <p14:tracePt t="61938" x="2339975" y="4705350"/>
          <p14:tracePt t="61946" x="2303463" y="4730750"/>
          <p14:tracePt t="61954" x="2265363" y="4779963"/>
          <p14:tracePt t="61962" x="2203450" y="4843463"/>
          <p14:tracePt t="61972" x="2152650" y="4879975"/>
          <p14:tracePt t="61978" x="2103438" y="4943475"/>
          <p14:tracePt t="61987" x="2039938" y="4981575"/>
          <p14:tracePt t="61994" x="1990725" y="5030788"/>
          <p14:tracePt t="62002" x="1952625" y="5068888"/>
          <p14:tracePt t="62010" x="1878013" y="5105400"/>
          <p14:tracePt t="62018" x="1827213" y="5143500"/>
          <p14:tracePt t="62026" x="1801813" y="5168900"/>
          <p14:tracePt t="62034" x="1752600" y="5205413"/>
          <p14:tracePt t="62042" x="1727200" y="5230813"/>
          <p14:tracePt t="62050" x="1714500" y="5243513"/>
          <p14:tracePt t="62058" x="1689100" y="5256213"/>
          <p14:tracePt t="62066" x="1689100" y="5268913"/>
          <p14:tracePt t="62074" x="1677988" y="5268913"/>
          <p14:tracePt t="62186" x="1677988" y="5243513"/>
          <p14:tracePt t="62194" x="1677988" y="5205413"/>
          <p14:tracePt t="62202" x="1677988" y="5181600"/>
          <p14:tracePt t="62210" x="1677988" y="5130800"/>
          <p14:tracePt t="62218" x="1677988" y="5081588"/>
          <p14:tracePt t="62226" x="1665288" y="5018088"/>
          <p14:tracePt t="62234" x="1652588" y="4968875"/>
          <p14:tracePt t="62242" x="1639888" y="4905375"/>
          <p14:tracePt t="62250" x="1639888" y="4868863"/>
          <p14:tracePt t="62258" x="1614488" y="4805363"/>
          <p14:tracePt t="62266" x="1614488" y="4756150"/>
          <p14:tracePt t="62274" x="1614488" y="4718050"/>
          <p14:tracePt t="62282" x="1614488" y="4679950"/>
          <p14:tracePt t="62290" x="1601788" y="4630738"/>
          <p14:tracePt t="62298" x="1601788" y="4618038"/>
          <p14:tracePt t="62306" x="1601788" y="4579938"/>
          <p14:tracePt t="62314" x="1589088" y="4554538"/>
          <p14:tracePt t="62322" x="1577975" y="4518025"/>
          <p14:tracePt t="62330" x="1577975" y="4505325"/>
          <p14:tracePt t="62338" x="1565275" y="4492625"/>
          <p14:tracePt t="62353" x="1565275" y="4479925"/>
          <p14:tracePt t="62506" x="1552575" y="4467225"/>
          <p14:tracePt t="62594" x="1539875" y="4467225"/>
          <p14:tracePt t="62602" x="1527175" y="4467225"/>
          <p14:tracePt t="62610" x="1514475" y="4443413"/>
          <p14:tracePt t="62619" x="1501775" y="4405313"/>
          <p14:tracePt t="62626" x="1465263" y="4354513"/>
          <p14:tracePt t="62634" x="1465263" y="4330700"/>
          <p14:tracePt t="62642" x="1427163" y="4292600"/>
          <p14:tracePt t="62650" x="1427163" y="4279900"/>
          <p14:tracePt t="62658" x="1414463" y="4267200"/>
          <p14:tracePt t="62666" x="1401763" y="4267200"/>
          <p14:tracePt t="62674" x="1389063" y="4241800"/>
          <p14:tracePt t="62818" x="1389063" y="4230688"/>
          <p14:tracePt t="62842" x="1363663" y="4230688"/>
          <p14:tracePt t="62850" x="1339850" y="4254500"/>
          <p14:tracePt t="62858" x="1327150" y="4318000"/>
          <p14:tracePt t="62866" x="1301750" y="4379913"/>
          <p14:tracePt t="62874" x="1263650" y="4454525"/>
          <p14:tracePt t="62882" x="1252538" y="4543425"/>
          <p14:tracePt t="62890" x="1227138" y="4630738"/>
          <p14:tracePt t="62898" x="1201738" y="4692650"/>
          <p14:tracePt t="62906" x="1163638" y="4792663"/>
          <p14:tracePt t="62914" x="1150938" y="4868863"/>
          <p14:tracePt t="62922" x="1150938" y="4879975"/>
          <p14:tracePt t="62930" x="1150938" y="4918075"/>
          <p14:tracePt t="62938" x="1150938" y="4943475"/>
          <p14:tracePt t="62946" x="1150938" y="4956175"/>
          <p14:tracePt t="62970" x="1150938" y="4968875"/>
          <p14:tracePt t="63018" x="1150938" y="4981575"/>
          <p14:tracePt t="63026" x="1163638" y="4992688"/>
          <p14:tracePt t="63042" x="1176338" y="4992688"/>
          <p14:tracePt t="63050" x="1201738" y="4992688"/>
          <p14:tracePt t="63058" x="1252538" y="4992688"/>
          <p14:tracePt t="63066" x="1289050" y="4992688"/>
          <p14:tracePt t="63074" x="1352550" y="5005388"/>
          <p14:tracePt t="63082" x="1414463" y="5018088"/>
          <p14:tracePt t="63090" x="1476375" y="5043488"/>
          <p14:tracePt t="63098" x="1527175" y="5056188"/>
          <p14:tracePt t="63106" x="1577975" y="5068888"/>
          <p14:tracePt t="63114" x="1639888" y="5105400"/>
          <p14:tracePt t="63122" x="1652588" y="5105400"/>
          <p14:tracePt t="63130" x="1689100" y="5130800"/>
          <p14:tracePt t="63138" x="1727200" y="5156200"/>
          <p14:tracePt t="63154" x="1752600" y="5181600"/>
          <p14:tracePt t="63162" x="1778000" y="5194300"/>
          <p14:tracePt t="63169" x="1778000" y="5205413"/>
          <p14:tracePt t="63202" x="1790700" y="5218113"/>
          <p14:tracePt t="63234" x="1790700" y="5243513"/>
          <p14:tracePt t="63250" x="1790700" y="5256213"/>
          <p14:tracePt t="63258" x="1790700" y="5268913"/>
          <p14:tracePt t="63266" x="1790700" y="5281613"/>
          <p14:tracePt t="63282" x="1790700" y="5294313"/>
          <p14:tracePt t="63290" x="1790700" y="5305425"/>
          <p14:tracePt t="63306" x="1790700" y="5318125"/>
          <p14:tracePt t="63354" x="1790700" y="5330825"/>
          <p14:tracePt t="63378" x="1778000" y="5330825"/>
          <p14:tracePt t="63386" x="1765300" y="5330825"/>
          <p14:tracePt t="63394" x="1752600" y="5330825"/>
          <p14:tracePt t="63402" x="1727200" y="5330825"/>
          <p14:tracePt t="63418" x="1714500" y="5330825"/>
          <p14:tracePt t="63426" x="1701800" y="5330825"/>
          <p14:tracePt t="63442" x="1689100" y="5330825"/>
          <p14:tracePt t="63538" x="1689100" y="5318125"/>
          <p14:tracePt t="63546" x="1701800" y="5305425"/>
          <p14:tracePt t="63562" x="1701800" y="5294313"/>
          <p14:tracePt t="63570" x="1727200" y="5281613"/>
          <p14:tracePt t="63578" x="1752600" y="5281613"/>
          <p14:tracePt t="63585" x="1778000" y="5281613"/>
          <p14:tracePt t="63594" x="1790700" y="5281613"/>
          <p14:tracePt t="63602" x="1801813" y="5281613"/>
          <p14:tracePt t="63610" x="1827213" y="5281613"/>
          <p14:tracePt t="63619" x="1852613" y="5281613"/>
          <p14:tracePt t="63626" x="1865313" y="5281613"/>
          <p14:tracePt t="63635" x="1890713" y="5281613"/>
          <p14:tracePt t="63642" x="1903413" y="5281613"/>
          <p14:tracePt t="63650" x="1914525" y="5281613"/>
          <p14:tracePt t="63658" x="1939925" y="5281613"/>
          <p14:tracePt t="63666" x="1952625" y="5281613"/>
          <p14:tracePt t="63674" x="1978025" y="5281613"/>
          <p14:tracePt t="63682" x="1990725" y="5281613"/>
          <p14:tracePt t="63706" x="2014538" y="5281613"/>
          <p14:tracePt t="63730" x="2027238" y="5281613"/>
          <p14:tracePt t="63914" x="2039938" y="5268913"/>
          <p14:tracePt t="63922" x="2052638" y="5268913"/>
          <p14:tracePt t="63930" x="2065338" y="5268913"/>
          <p14:tracePt t="63938" x="2090738" y="5268913"/>
          <p14:tracePt t="63946" x="2116138" y="5268913"/>
          <p14:tracePt t="63954" x="2152650" y="5268913"/>
          <p14:tracePt t="63970" x="2265363" y="5268913"/>
          <p14:tracePt t="63978" x="2316163" y="5268913"/>
          <p14:tracePt t="63986" x="2365375" y="5268913"/>
          <p14:tracePt t="63994" x="2452688" y="5294313"/>
          <p14:tracePt t="64002" x="2528888" y="5305425"/>
          <p14:tracePt t="64010" x="2603500" y="5343525"/>
          <p14:tracePt t="64018" x="2654300" y="5356225"/>
          <p14:tracePt t="64026" x="2716213" y="5368925"/>
          <p14:tracePt t="64035" x="2767013" y="5381625"/>
          <p14:tracePt t="64042" x="2803525" y="5394325"/>
          <p14:tracePt t="64052" x="2841625" y="5407025"/>
          <p14:tracePt t="64058" x="2879725" y="5407025"/>
          <p14:tracePt t="64066" x="2903538" y="5407025"/>
          <p14:tracePt t="64074" x="2916238" y="5407025"/>
          <p14:tracePt t="64082" x="2941638" y="5418138"/>
          <p14:tracePt t="64090" x="2954338" y="5418138"/>
          <p14:tracePt t="64146" x="2967038" y="5418138"/>
          <p14:tracePt t="64178" x="2979738" y="5418138"/>
          <p14:tracePt t="64186" x="2992438" y="5418138"/>
          <p14:tracePt t="64202" x="3003550" y="5394325"/>
          <p14:tracePt t="64210" x="3016250" y="5394325"/>
          <p14:tracePt t="64234" x="3028950" y="5368925"/>
          <p14:tracePt t="64250" x="3028950" y="5356225"/>
          <p14:tracePt t="64266" x="3041650" y="5356225"/>
          <p14:tracePt t="64274" x="3054350" y="5343525"/>
          <p14:tracePt t="64282" x="3067050" y="5343525"/>
          <p14:tracePt t="64290" x="3079750" y="5330825"/>
          <p14:tracePt t="64298" x="3092450" y="5330825"/>
          <p14:tracePt t="64306" x="3116263" y="5318125"/>
          <p14:tracePt t="64314" x="3154363" y="5318125"/>
          <p14:tracePt t="64322" x="3205163" y="5318125"/>
          <p14:tracePt t="64330" x="3254375" y="5305425"/>
          <p14:tracePt t="64338" x="3305175" y="5305425"/>
          <p14:tracePt t="64346" x="3392488" y="5294313"/>
          <p14:tracePt t="64354" x="3429000" y="5268913"/>
          <p14:tracePt t="64362" x="3492500" y="5268913"/>
          <p14:tracePt t="64370" x="3541713" y="5268913"/>
          <p14:tracePt t="64378" x="3592513" y="5268913"/>
          <p14:tracePt t="64386" x="3630613" y="5256213"/>
          <p14:tracePt t="64394" x="3679825" y="5256213"/>
          <p14:tracePt t="64402" x="3730625" y="5256213"/>
          <p14:tracePt t="64410" x="3767138" y="5256213"/>
          <p14:tracePt t="64418" x="3792538" y="5256213"/>
          <p14:tracePt t="64426" x="3817938" y="5256213"/>
          <p14:tracePt t="64435" x="3830638" y="5256213"/>
          <p14:tracePt t="64442" x="3843338" y="5256213"/>
          <p14:tracePt t="64451" x="3856038" y="5256213"/>
          <p14:tracePt t="64474" x="3867150" y="5256213"/>
          <p14:tracePt t="64506" x="3879850" y="5256213"/>
          <p14:tracePt t="64514" x="3892550" y="5243513"/>
          <p14:tracePt t="64538" x="3917950" y="5230813"/>
          <p14:tracePt t="64546" x="3930650" y="5218113"/>
          <p14:tracePt t="64554" x="3943350" y="5218113"/>
          <p14:tracePt t="64562" x="3968750" y="5218113"/>
          <p14:tracePt t="64570" x="3979863" y="5205413"/>
          <p14:tracePt t="64578" x="4005263" y="5205413"/>
          <p14:tracePt t="64586" x="4030663" y="5181600"/>
          <p14:tracePt t="64594" x="4068763" y="5181600"/>
          <p14:tracePt t="64602" x="4117975" y="5168900"/>
          <p14:tracePt t="64610" x="4156075" y="5156200"/>
          <p14:tracePt t="64617" x="4230688" y="5156200"/>
          <p14:tracePt t="64626" x="4268788" y="5130800"/>
          <p14:tracePt t="64634" x="4318000" y="5130800"/>
          <p14:tracePt t="64642" x="4368800" y="5130800"/>
          <p14:tracePt t="64651" x="4394200" y="5130800"/>
          <p14:tracePt t="64658" x="4443413" y="5130800"/>
          <p14:tracePt t="64667" x="4506913" y="5130800"/>
          <p14:tracePt t="64674" x="4568825" y="5130800"/>
          <p14:tracePt t="64682" x="4606925" y="5130800"/>
          <p14:tracePt t="64690" x="4668838" y="5130800"/>
          <p14:tracePt t="64698" x="4706938" y="5130800"/>
          <p14:tracePt t="64706" x="4794250" y="5130800"/>
          <p14:tracePt t="64714" x="4843463" y="5118100"/>
          <p14:tracePt t="64722" x="4881563" y="5118100"/>
          <p14:tracePt t="64730" x="4919663" y="5118100"/>
          <p14:tracePt t="64738" x="4945063" y="5118100"/>
          <p14:tracePt t="64746" x="4956175" y="5118100"/>
          <p14:tracePt t="64762" x="4968875" y="5105400"/>
          <p14:tracePt t="65042" x="4968875" y="5118100"/>
          <p14:tracePt t="65066" x="4968875" y="5130800"/>
          <p14:tracePt t="65082" x="4968875" y="5156200"/>
          <p14:tracePt t="65090" x="4956175" y="5168900"/>
          <p14:tracePt t="65098" x="4945063" y="5168900"/>
          <p14:tracePt t="65242" x="4945063" y="5181600"/>
          <p14:tracePt t="65250" x="4956175" y="5168900"/>
          <p14:tracePt t="65258" x="4981575" y="5156200"/>
          <p14:tracePt t="65266" x="5019675" y="5130800"/>
          <p14:tracePt t="65274" x="5045075" y="5130800"/>
          <p14:tracePt t="65284" x="5068888" y="5105400"/>
          <p14:tracePt t="65290" x="5119688" y="5092700"/>
          <p14:tracePt t="65298" x="5157788" y="5092700"/>
          <p14:tracePt t="65306" x="5194300" y="5056188"/>
          <p14:tracePt t="65314" x="5232400" y="5043488"/>
          <p14:tracePt t="65322" x="5281613" y="5043488"/>
          <p14:tracePt t="65330" x="5319713" y="5043488"/>
          <p14:tracePt t="65338" x="5345113" y="5018088"/>
          <p14:tracePt t="65346" x="5383213" y="5005388"/>
          <p14:tracePt t="65354" x="5419725" y="5005388"/>
          <p14:tracePt t="65362" x="5432425" y="5005388"/>
          <p14:tracePt t="65370" x="5457825" y="5005388"/>
          <p14:tracePt t="65378" x="5470525" y="5005388"/>
          <p14:tracePt t="65386" x="5495925" y="5005388"/>
          <p14:tracePt t="65394" x="5519738" y="5005388"/>
          <p14:tracePt t="65402" x="5545138" y="5005388"/>
          <p14:tracePt t="65418" x="5557838" y="5005388"/>
          <p14:tracePt t="65426" x="5570538" y="5005388"/>
          <p14:tracePt t="65442" x="5583238" y="5005388"/>
          <p14:tracePt t="65490" x="5595938" y="5005388"/>
          <p14:tracePt t="65506" x="5607050" y="5018088"/>
          <p14:tracePt t="65514" x="5632450" y="5018088"/>
          <p14:tracePt t="65522" x="5645150" y="5018088"/>
          <p14:tracePt t="65530" x="5670550" y="5030788"/>
          <p14:tracePt t="65538" x="5683250" y="5043488"/>
          <p14:tracePt t="65546" x="5745163" y="5068888"/>
          <p14:tracePt t="65554" x="5783263" y="5068888"/>
          <p14:tracePt t="65562" x="5832475" y="5081588"/>
          <p14:tracePt t="65570" x="5883275" y="5105400"/>
          <p14:tracePt t="65578" x="5945188" y="5118100"/>
          <p14:tracePt t="65586" x="5995988" y="5118100"/>
          <p14:tracePt t="65594" x="6034088" y="5130800"/>
          <p14:tracePt t="65602" x="6083300" y="5130800"/>
          <p14:tracePt t="65610" x="6121400" y="5168900"/>
          <p14:tracePt t="65618" x="6157913" y="5168900"/>
          <p14:tracePt t="65626" x="6221413" y="5168900"/>
          <p14:tracePt t="65634" x="6296025" y="5181600"/>
          <p14:tracePt t="65642" x="6346825" y="5181600"/>
          <p14:tracePt t="65650" x="6396038" y="5205413"/>
          <p14:tracePt t="65658" x="6421438" y="5205413"/>
          <p14:tracePt t="65667" x="6459538" y="5205413"/>
          <p14:tracePt t="65674" x="6496050" y="5205413"/>
          <p14:tracePt t="65684" x="6521450" y="5205413"/>
          <p14:tracePt t="65690" x="6546850" y="5205413"/>
          <p14:tracePt t="65700" x="6559550" y="5205413"/>
          <p14:tracePt t="65706" x="6584950" y="5205413"/>
          <p14:tracePt t="65714" x="6596063" y="5205413"/>
          <p14:tracePt t="65746" x="6621463" y="5205413"/>
          <p14:tracePt t="65786" x="6634163" y="5205413"/>
          <p14:tracePt t="65802" x="6659563" y="5205413"/>
          <p14:tracePt t="65810" x="6659563" y="5194300"/>
          <p14:tracePt t="65818" x="6672263" y="5194300"/>
          <p14:tracePt t="65842" x="6696075" y="5194300"/>
          <p14:tracePt t="65858" x="6708775" y="5194300"/>
          <p14:tracePt t="65898" x="6721475" y="5181600"/>
          <p14:tracePt t="65946" x="6734175" y="5181600"/>
          <p14:tracePt t="65954" x="6746875" y="5181600"/>
          <p14:tracePt t="66002" x="6746875" y="5168900"/>
          <p14:tracePt t="66050" x="6759575" y="5156200"/>
          <p14:tracePt t="66066" x="6772275" y="5156200"/>
          <p14:tracePt t="66074" x="6772275" y="5143500"/>
          <p14:tracePt t="66114" x="6772275" y="5130800"/>
          <p14:tracePt t="66130" x="6784975" y="5105400"/>
          <p14:tracePt t="66170" x="6797675" y="5092700"/>
          <p14:tracePt t="66194" x="6797675" y="5081588"/>
          <p14:tracePt t="66202" x="6797675" y="5068888"/>
          <p14:tracePt t="66210" x="6808788" y="5068888"/>
          <p14:tracePt t="66226" x="6808788" y="5056188"/>
          <p14:tracePt t="66242" x="6808788" y="5043488"/>
          <p14:tracePt t="66250" x="6808788" y="5030788"/>
          <p14:tracePt t="66266" x="6821488" y="5030788"/>
          <p14:tracePt t="66274" x="6821488" y="5018088"/>
          <p14:tracePt t="66282" x="6834188" y="5018088"/>
          <p14:tracePt t="66290" x="6834188" y="5005388"/>
          <p14:tracePt t="66322" x="6834188" y="4992688"/>
          <p14:tracePt t="66338" x="6834188" y="4981575"/>
          <p14:tracePt t="66354" x="6846888" y="4981575"/>
          <p14:tracePt t="66378" x="6846888" y="4968875"/>
          <p14:tracePt t="66594" x="6846888" y="4981575"/>
          <p14:tracePt t="66610" x="6846888" y="4992688"/>
          <p14:tracePt t="66746" x="6872288" y="4981575"/>
          <p14:tracePt t="66754" x="6884988" y="4943475"/>
          <p14:tracePt t="66762" x="6884988" y="4918075"/>
          <p14:tracePt t="66770" x="6910388" y="4905375"/>
          <p14:tracePt t="66778" x="6910388" y="4868863"/>
          <p14:tracePt t="66786" x="6934200" y="4843463"/>
          <p14:tracePt t="66794" x="6946900" y="4818063"/>
          <p14:tracePt t="66802" x="6959600" y="4805363"/>
          <p14:tracePt t="66810" x="6959600" y="4792663"/>
          <p14:tracePt t="66818" x="6972300" y="4768850"/>
          <p14:tracePt t="66826" x="6985000" y="4768850"/>
          <p14:tracePt t="66834" x="6985000" y="4743450"/>
          <p14:tracePt t="66874" x="6985000" y="4730750"/>
          <p14:tracePt t="67010" x="6985000" y="4743450"/>
          <p14:tracePt t="67018" x="6985000" y="4779963"/>
          <p14:tracePt t="67026" x="6985000" y="4805363"/>
          <p14:tracePt t="67034" x="6959600" y="4830763"/>
          <p14:tracePt t="67042" x="6959600" y="4868863"/>
          <p14:tracePt t="67050" x="6959600" y="4918075"/>
          <p14:tracePt t="67058" x="6934200" y="4956175"/>
          <p14:tracePt t="67066" x="6921500" y="4981575"/>
          <p14:tracePt t="67074" x="6921500" y="5018088"/>
          <p14:tracePt t="67082" x="6910388" y="5081588"/>
          <p14:tracePt t="67090" x="6884988" y="5118100"/>
          <p14:tracePt t="67098" x="6872288" y="5156200"/>
          <p14:tracePt t="67106" x="6859588" y="5194300"/>
          <p14:tracePt t="67115" x="6834188" y="5218113"/>
          <p14:tracePt t="67122" x="6808788" y="5281613"/>
          <p14:tracePt t="67131" x="6808788" y="5294313"/>
          <p14:tracePt t="67138" x="6808788" y="5305425"/>
          <p14:tracePt t="67148" x="6784975" y="5330825"/>
          <p14:tracePt t="67154" x="6784975" y="5356225"/>
          <p14:tracePt t="67170" x="6772275" y="5368925"/>
          <p14:tracePt t="67514" x="6772275" y="5343525"/>
          <p14:tracePt t="67522" x="6772275" y="5318125"/>
          <p14:tracePt t="67530" x="6797675" y="5281613"/>
          <p14:tracePt t="67538" x="6808788" y="5268913"/>
          <p14:tracePt t="67547" x="6808788" y="5243513"/>
          <p14:tracePt t="67554" x="6821488" y="5205413"/>
          <p14:tracePt t="67564" x="6834188" y="5168900"/>
          <p14:tracePt t="67570" x="6846888" y="5130800"/>
          <p14:tracePt t="67578" x="6859588" y="5105400"/>
          <p14:tracePt t="67586" x="6884988" y="5068888"/>
          <p14:tracePt t="67594" x="6884988" y="5043488"/>
          <p14:tracePt t="67602" x="6897688" y="5018088"/>
          <p14:tracePt t="67610" x="6910388" y="4981575"/>
          <p14:tracePt t="67626" x="6921500" y="4956175"/>
          <p14:tracePt t="67634" x="6934200" y="4930775"/>
          <p14:tracePt t="67642" x="6946900" y="4905375"/>
          <p14:tracePt t="67658" x="6959600" y="4879975"/>
          <p14:tracePt t="67666" x="6972300" y="4868863"/>
          <p14:tracePt t="67674" x="6972300" y="4856163"/>
          <p14:tracePt t="67682" x="6972300" y="4830763"/>
          <p14:tracePt t="67690" x="6985000" y="4818063"/>
          <p14:tracePt t="67706" x="6997700" y="4792663"/>
          <p14:tracePt t="67714" x="7010400" y="4779963"/>
          <p14:tracePt t="67722" x="7010400" y="4768850"/>
          <p14:tracePt t="67730" x="7010400" y="4743450"/>
          <p14:tracePt t="67747" x="7021513" y="4743450"/>
          <p14:tracePt t="67754" x="7021513" y="4730750"/>
          <p14:tracePt t="67763" x="7034213" y="4730750"/>
          <p14:tracePt t="67770" x="7034213" y="4718050"/>
          <p14:tracePt t="67778" x="7046913" y="4705350"/>
          <p14:tracePt t="68226" x="7059613" y="4718050"/>
          <p14:tracePt t="68242" x="7072313" y="4718050"/>
          <p14:tracePt t="68250" x="7085013" y="4730750"/>
          <p14:tracePt t="68274" x="7085013" y="4743450"/>
          <p14:tracePt t="68282" x="7097713" y="4756150"/>
          <p14:tracePt t="68298" x="7097713" y="4768850"/>
          <p14:tracePt t="68314" x="7097713" y="4779963"/>
          <p14:tracePt t="68322" x="7097713" y="4792663"/>
          <p14:tracePt t="68330" x="7110413" y="4805363"/>
          <p14:tracePt t="68346" x="7110413" y="4818063"/>
          <p14:tracePt t="68370" x="7110413" y="4830763"/>
          <p14:tracePt t="68386" x="7110413" y="4843463"/>
          <p14:tracePt t="68402" x="7110413" y="4856163"/>
          <p14:tracePt t="68450" x="7110413" y="4868863"/>
          <p14:tracePt t="68458" x="7110413" y="4879975"/>
          <p14:tracePt t="68634" x="7110413" y="4892675"/>
          <p14:tracePt t="68658" x="7097713" y="4905375"/>
          <p14:tracePt t="68674" x="7085013" y="4918075"/>
          <p14:tracePt t="68690" x="7085013" y="4930775"/>
          <p14:tracePt t="68698" x="7085013" y="4943475"/>
          <p14:tracePt t="68706" x="7085013" y="4968875"/>
          <p14:tracePt t="68722" x="7072313" y="4992688"/>
          <p14:tracePt t="68730" x="7072313" y="5018088"/>
          <p14:tracePt t="68738" x="7072313" y="5043488"/>
          <p14:tracePt t="68746" x="7072313" y="5056188"/>
          <p14:tracePt t="68754" x="7072313" y="5068888"/>
          <p14:tracePt t="68763" x="7072313" y="5092700"/>
          <p14:tracePt t="68770" x="7059613" y="5143500"/>
          <p14:tracePt t="68786" x="7059613" y="5168900"/>
          <p14:tracePt t="68796" x="7046913" y="5218113"/>
          <p14:tracePt t="68802" x="7034213" y="5230813"/>
          <p14:tracePt t="68810" x="7034213" y="5268913"/>
          <p14:tracePt t="68818" x="7034213" y="5281613"/>
          <p14:tracePt t="68826" x="7034213" y="5305425"/>
          <p14:tracePt t="68834" x="7034213" y="5318125"/>
          <p14:tracePt t="68850" x="7034213" y="5330825"/>
          <p14:tracePt t="68866" x="7034213" y="5343525"/>
          <p14:tracePt t="68874" x="7034213" y="5356225"/>
          <p14:tracePt t="68898" x="7034213" y="5368925"/>
          <p14:tracePt t="68906" x="7034213" y="5381625"/>
          <p14:tracePt t="68922" x="7034213" y="5394325"/>
          <p14:tracePt t="68938" x="7034213" y="5407025"/>
          <p14:tracePt t="68946" x="7034213" y="5418138"/>
          <p14:tracePt t="68979" x="7034213" y="5443538"/>
          <p14:tracePt t="68986" x="7021513" y="5456238"/>
          <p14:tracePt t="69002" x="7021513" y="5468938"/>
          <p14:tracePt t="69010" x="7021513" y="5481638"/>
          <p14:tracePt t="69018" x="6985000" y="5518150"/>
          <p14:tracePt t="69026" x="6985000" y="5543550"/>
          <p14:tracePt t="69042" x="6972300" y="5568950"/>
          <p14:tracePt t="69050" x="6946900" y="5607050"/>
          <p14:tracePt t="69066" x="6934200" y="5630863"/>
          <p14:tracePt t="69074" x="6921500" y="5643563"/>
          <p14:tracePt t="69082" x="6910388" y="5656263"/>
          <p14:tracePt t="69090" x="6897688" y="5681663"/>
          <p14:tracePt t="69098" x="6884988" y="5719763"/>
          <p14:tracePt t="69106" x="6859588" y="5732463"/>
          <p14:tracePt t="69114" x="6846888" y="5768975"/>
          <p14:tracePt t="69122" x="6834188" y="5768975"/>
          <p14:tracePt t="69130" x="6834188" y="5781675"/>
          <p14:tracePt t="69146" x="6821488" y="5781675"/>
          <p14:tracePt t="69154" x="6808788" y="5807075"/>
          <p14:tracePt t="69162" x="6797675" y="5819775"/>
          <p14:tracePt t="69170" x="6784975" y="5832475"/>
          <p14:tracePt t="69179" x="6759575" y="5856288"/>
          <p14:tracePt t="69186" x="6734175" y="5868988"/>
          <p14:tracePt t="69196" x="6721475" y="5881688"/>
          <p14:tracePt t="69202" x="6684963" y="5907088"/>
          <p14:tracePt t="69210" x="6672263" y="5907088"/>
          <p14:tracePt t="69218" x="6646863" y="5919788"/>
          <p14:tracePt t="69226" x="6608763" y="5945188"/>
          <p14:tracePt t="69234" x="6546850" y="5945188"/>
          <p14:tracePt t="69242" x="6496050" y="5956300"/>
          <p14:tracePt t="69250" x="6421438" y="5969000"/>
          <p14:tracePt t="69258" x="6359525" y="5969000"/>
          <p14:tracePt t="69266" x="6283325" y="5994400"/>
          <p14:tracePt t="69274" x="6246813" y="5994400"/>
          <p14:tracePt t="69282" x="6208713" y="5994400"/>
          <p14:tracePt t="69290" x="6157913" y="5994400"/>
          <p14:tracePt t="69298" x="6108700" y="6007100"/>
          <p14:tracePt t="69306" x="6096000" y="6007100"/>
          <p14:tracePt t="69314" x="6034088" y="6019800"/>
          <p14:tracePt t="69322" x="5983288" y="6019800"/>
          <p14:tracePt t="69330" x="5945188" y="6032500"/>
          <p14:tracePt t="69338" x="5895975" y="6045200"/>
          <p14:tracePt t="69347" x="5857875" y="6045200"/>
          <p14:tracePt t="69354" x="5795963" y="6045200"/>
          <p14:tracePt t="69362" x="5732463" y="6056313"/>
          <p14:tracePt t="69370" x="5695950" y="6056313"/>
          <p14:tracePt t="69378" x="5645150" y="6056313"/>
          <p14:tracePt t="69386" x="5607050" y="6056313"/>
          <p14:tracePt t="69395" x="5557838" y="6069013"/>
          <p14:tracePt t="69402" x="5532438" y="6069013"/>
          <p14:tracePt t="69412" x="5483225" y="6081713"/>
          <p14:tracePt t="69418" x="5407025" y="6107113"/>
          <p14:tracePt t="69426" x="5383213" y="6107113"/>
          <p14:tracePt t="69434" x="5319713" y="6107113"/>
          <p14:tracePt t="69442" x="5232400" y="6107113"/>
          <p14:tracePt t="69450" x="5170488" y="6107113"/>
          <p14:tracePt t="69458" x="5094288" y="6107113"/>
          <p14:tracePt t="69466" x="4994275" y="6107113"/>
          <p14:tracePt t="69474" x="4894263" y="6107113"/>
          <p14:tracePt t="69482" x="4781550" y="6107113"/>
          <p14:tracePt t="69490" x="4668838" y="6107113"/>
          <p14:tracePt t="69498" x="4518025" y="6107113"/>
          <p14:tracePt t="69506" x="4381500" y="6107113"/>
          <p14:tracePt t="69514" x="4230688" y="6107113"/>
          <p14:tracePt t="69522" x="4068763" y="6107113"/>
          <p14:tracePt t="69530" x="3917950" y="6107113"/>
          <p14:tracePt t="69538" x="3743325" y="6107113"/>
          <p14:tracePt t="69546" x="3567113" y="6107113"/>
          <p14:tracePt t="69554" x="3405188" y="6094413"/>
          <p14:tracePt t="69562" x="3179763" y="6007100"/>
          <p14:tracePt t="69570" x="3003550" y="5945188"/>
          <p14:tracePt t="69578" x="2778125" y="5843588"/>
          <p14:tracePt t="69586" x="2452688" y="5656263"/>
          <p14:tracePt t="69595" x="2178050" y="5507038"/>
          <p14:tracePt t="69602" x="1801813" y="5243513"/>
          <p14:tracePt t="69612" x="1514475" y="4992688"/>
          <p14:tracePt t="69618" x="1227138" y="4730750"/>
          <p14:tracePt t="69626" x="1001713" y="4418013"/>
          <p14:tracePt t="69634" x="763588" y="4079875"/>
          <p14:tracePt t="69642" x="588963" y="3779838"/>
          <p14:tracePt t="69650" x="400050" y="3441700"/>
          <p14:tracePt t="69658" x="212725" y="3116263"/>
          <p14:tracePt t="69666" x="61913" y="2852738"/>
          <p14:tracePt t="70938" x="163513" y="1125538"/>
          <p14:tracePt t="70938" x="325438" y="1263650"/>
          <p14:tracePt t="70938" x="450850" y="1376363"/>
          <p14:tracePt t="70938" x="600075" y="1489075"/>
          <p14:tracePt t="70938" x="750888" y="1627188"/>
          <p14:tracePt t="70938" x="876300" y="1727200"/>
          <p14:tracePt t="70938" x="1001713" y="1852613"/>
          <p14:tracePt t="70938" x="1101725" y="1965325"/>
          <p14:tracePt t="70938" x="1189038" y="2052638"/>
          <p14:tracePt t="70938" x="1301750" y="2165350"/>
          <p14:tracePt t="70938" x="1376363" y="2239963"/>
          <p14:tracePt t="70938" x="1439863" y="2314575"/>
          <p14:tracePt t="70938" x="1539875" y="2465388"/>
          <p14:tracePt t="70938" x="1614488" y="2578100"/>
          <p14:tracePt t="70938" x="1701800" y="2678113"/>
          <p14:tracePt t="70938" x="1765300" y="2803525"/>
          <p14:tracePt t="70938" x="1827213" y="2941638"/>
          <p14:tracePt t="70938" x="1903413" y="3065463"/>
          <p14:tracePt t="70938" x="1952625" y="3178175"/>
          <p14:tracePt t="70938" x="1990725" y="3303588"/>
          <p14:tracePt t="70938" x="2027238" y="3416300"/>
          <p14:tracePt t="70938" x="2039938" y="3516313"/>
          <p14:tracePt t="70938" x="2090738" y="3629025"/>
          <p14:tracePt t="70938" x="2127250" y="3741738"/>
          <p14:tracePt t="70938" x="2165350" y="3841750"/>
          <p14:tracePt t="70938" x="2190750" y="3929063"/>
          <p14:tracePt t="70938" x="2216150" y="4017963"/>
          <p14:tracePt t="70938" x="2239963" y="4092575"/>
          <p14:tracePt t="70938" x="2252663" y="4167188"/>
          <p14:tracePt t="70938" x="2252663" y="4205288"/>
          <p14:tracePt t="70938" x="2252663" y="4241800"/>
          <p14:tracePt t="70938" x="2265363" y="4267200"/>
          <p14:tracePt t="70938" x="2265363" y="4305300"/>
          <p14:tracePt t="70938" x="2265363" y="4330700"/>
          <p14:tracePt t="70938" x="2265363" y="4354513"/>
          <p14:tracePt t="70938" x="2265363" y="4367213"/>
          <p14:tracePt t="70938" x="2252663" y="4392613"/>
          <p14:tracePt t="70938" x="2239963" y="4392613"/>
          <p14:tracePt t="70938" x="2216150" y="4405313"/>
          <p14:tracePt t="70938" x="2190750" y="4430713"/>
          <p14:tracePt t="70938" x="2178050" y="4430713"/>
          <p14:tracePt t="70938" x="2152650" y="4443413"/>
          <p14:tracePt t="70938" x="2116138" y="4443413"/>
          <p14:tracePt t="70938" x="2090738" y="4443413"/>
          <p14:tracePt t="70938" x="2039938" y="4443413"/>
          <p14:tracePt t="70938" x="1952625" y="4443413"/>
          <p14:tracePt t="70938" x="1865313" y="4430713"/>
          <p14:tracePt t="70938" x="1814513" y="4392613"/>
          <p14:tracePt t="70938" x="1739900" y="4330700"/>
          <p14:tracePt t="70938" x="1627188" y="4217988"/>
          <p14:tracePt t="70938" x="1476375" y="4067175"/>
          <p14:tracePt t="70938" x="1263650" y="3841750"/>
          <p14:tracePt t="70938" x="1089025" y="3629025"/>
          <p14:tracePt t="70938" x="850900" y="3278188"/>
          <p14:tracePt t="70938" x="563563" y="2903538"/>
          <p14:tracePt t="70938" x="274638" y="25273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 </a:t>
            </a:r>
            <a:br>
              <a:rPr lang="ko-KR" altLang="en-US" dirty="0"/>
            </a:br>
            <a:r>
              <a:rPr lang="ko-KR" altLang="en-US" dirty="0"/>
              <a:t>활성화 함수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입력이 </a:t>
            </a:r>
            <a:r>
              <a:rPr lang="en-US" altLang="ko-KR" dirty="0"/>
              <a:t>0</a:t>
            </a:r>
            <a:r>
              <a:rPr lang="ko-KR" altLang="en-US" dirty="0"/>
              <a:t>보다 크면 입력 반환</a:t>
            </a:r>
            <a:r>
              <a:rPr lang="en-US" altLang="ko-KR" dirty="0"/>
              <a:t>, 0</a:t>
            </a:r>
            <a:r>
              <a:rPr lang="ko-KR" altLang="en-US" dirty="0"/>
              <a:t>보다 작으면 </a:t>
            </a:r>
            <a:r>
              <a:rPr lang="en-US" altLang="ko-KR" dirty="0"/>
              <a:t>0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/>
              <a:t>f(x)=max(0,x)</a:t>
            </a:r>
          </a:p>
          <a:p>
            <a:r>
              <a:rPr lang="en-US" altLang="ko-KR" dirty="0"/>
              <a:t>sigmoid, </a:t>
            </a:r>
            <a:r>
              <a:rPr lang="en-US" altLang="ko-KR" dirty="0" err="1"/>
              <a:t>tanh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ko-KR" altLang="en-US" dirty="0" err="1"/>
              <a:t>비교시</a:t>
            </a:r>
            <a:r>
              <a:rPr lang="ko-KR" altLang="en-US" dirty="0"/>
              <a:t> 학습이 훨씬 빨라진다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보다 작은 값들은 뉴런이 죽을 수 있는 단점 존재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D252850-18A9-403B-BDF9-B7F075874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8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66"/>
    </mc:Choice>
    <mc:Fallback>
      <p:transition spd="slow" advTm="6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" x="4681538" y="1789113"/>
          <p14:tracePt t="223" x="4681538" y="1801813"/>
          <p14:tracePt t="236" x="4694238" y="1801813"/>
          <p14:tracePt t="248" x="4719638" y="1801813"/>
          <p14:tracePt t="254" x="4743450" y="1814513"/>
          <p14:tracePt t="264" x="4756150" y="1814513"/>
          <p14:tracePt t="270" x="4781550" y="1827213"/>
          <p14:tracePt t="282" x="4806950" y="1839913"/>
          <p14:tracePt t="287" x="4806950" y="1852613"/>
          <p14:tracePt t="295" x="4832350" y="1865313"/>
          <p14:tracePt t="302" x="4843463" y="1865313"/>
          <p14:tracePt t="319" x="4856163" y="1865313"/>
          <p14:tracePt t="446" x="4868863" y="1865313"/>
          <p14:tracePt t="526" x="4856163" y="1865313"/>
          <p14:tracePt t="542" x="4843463" y="1865313"/>
          <p14:tracePt t="550" x="4832350" y="1865313"/>
          <p14:tracePt t="558" x="4819650" y="1865313"/>
          <p14:tracePt t="2678" x="4843463" y="1865313"/>
          <p14:tracePt t="2686" x="4856163" y="1865313"/>
          <p14:tracePt t="2694" x="4919663" y="1901825"/>
          <p14:tracePt t="2710" x="4945063" y="1901825"/>
          <p14:tracePt t="3086" x="4956175" y="1901825"/>
          <p14:tracePt t="3094" x="4968875" y="1901825"/>
          <p14:tracePt t="3111" x="4981575" y="1901825"/>
          <p14:tracePt t="3150" x="4994275" y="1901825"/>
          <p14:tracePt t="3278" x="5019675" y="1901825"/>
          <p14:tracePt t="3294" x="5032375" y="1901825"/>
          <p14:tracePt t="3310" x="5045075" y="1901825"/>
          <p14:tracePt t="3318" x="5057775" y="1901825"/>
          <p14:tracePt t="3335" x="5068888" y="1901825"/>
          <p14:tracePt t="3343" x="5081588" y="1901825"/>
          <p14:tracePt t="3358" x="5094288" y="1901825"/>
          <p14:tracePt t="3518" x="5106988" y="1901825"/>
          <p14:tracePt t="3550" x="5119688" y="1901825"/>
          <p14:tracePt t="3934" x="5132388" y="1901825"/>
          <p14:tracePt t="3942" x="5145088" y="1889125"/>
          <p14:tracePt t="3966" x="5145088" y="1876425"/>
          <p14:tracePt t="3982" x="5157788" y="1865313"/>
          <p14:tracePt t="4534" x="5181600" y="1865313"/>
          <p14:tracePt t="4542" x="5194300" y="1865313"/>
          <p14:tracePt t="4550" x="5219700" y="1865313"/>
          <p14:tracePt t="4559" x="5245100" y="1865313"/>
          <p14:tracePt t="4566" x="5281613" y="1865313"/>
          <p14:tracePt t="4576" x="5307013" y="1865313"/>
          <p14:tracePt t="4582" x="5345113" y="1865313"/>
          <p14:tracePt t="4593" x="5383213" y="1865313"/>
          <p14:tracePt t="4598" x="5407025" y="1865313"/>
          <p14:tracePt t="4609" x="5457825" y="1865313"/>
          <p14:tracePt t="4623" x="5483225" y="1865313"/>
          <p14:tracePt t="4630" x="5495925" y="1865313"/>
          <p14:tracePt t="4638" x="5519738" y="1865313"/>
          <p14:tracePt t="4646" x="5557838" y="1865313"/>
          <p14:tracePt t="4654" x="5583238" y="1865313"/>
          <p14:tracePt t="4662" x="5619750" y="1865313"/>
          <p14:tracePt t="4670" x="5657850" y="1852613"/>
          <p14:tracePt t="4678" x="5683250" y="1852613"/>
          <p14:tracePt t="4686" x="5732463" y="1852613"/>
          <p14:tracePt t="4694" x="5770563" y="1852613"/>
          <p14:tracePt t="4702" x="5808663" y="1852613"/>
          <p14:tracePt t="4710" x="5821363" y="1852613"/>
          <p14:tracePt t="4719" x="5857875" y="1852613"/>
          <p14:tracePt t="4726" x="5895975" y="1852613"/>
          <p14:tracePt t="4735" x="5932488" y="1852613"/>
          <p14:tracePt t="4743" x="5983288" y="1852613"/>
          <p14:tracePt t="4750" x="6008688" y="1852613"/>
          <p14:tracePt t="4759" x="6057900" y="1852613"/>
          <p14:tracePt t="4766" x="6121400" y="1852613"/>
          <p14:tracePt t="4775" x="6196013" y="1852613"/>
          <p14:tracePt t="4782" x="6259513" y="1852613"/>
          <p14:tracePt t="4792" x="6308725" y="1852613"/>
          <p14:tracePt t="4798" x="6383338" y="1852613"/>
          <p14:tracePt t="4808" x="6446838" y="1852613"/>
          <p14:tracePt t="4814" x="6496050" y="1852613"/>
          <p14:tracePt t="4825" x="6546850" y="1852613"/>
          <p14:tracePt t="4830" x="6621463" y="1852613"/>
          <p14:tracePt t="4839" x="6684963" y="1852613"/>
          <p14:tracePt t="4846" x="6759575" y="1852613"/>
          <p14:tracePt t="4854" x="6821488" y="1852613"/>
          <p14:tracePt t="4862" x="6897688" y="1852613"/>
          <p14:tracePt t="4870" x="6946900" y="1852613"/>
          <p14:tracePt t="4878" x="7021513" y="1852613"/>
          <p14:tracePt t="4886" x="7085013" y="1852613"/>
          <p14:tracePt t="4894" x="7134225" y="1852613"/>
          <p14:tracePt t="4902" x="7185025" y="1852613"/>
          <p14:tracePt t="4910" x="7235825" y="1852613"/>
          <p14:tracePt t="4918" x="7285038" y="1839913"/>
          <p14:tracePt t="4926" x="7323138" y="1827213"/>
          <p14:tracePt t="4934" x="7385050" y="1814513"/>
          <p14:tracePt t="4942" x="7435850" y="1814513"/>
          <p14:tracePt t="4950" x="7497763" y="1814513"/>
          <p14:tracePt t="4958" x="7572375" y="1814513"/>
          <p14:tracePt t="4966" x="7610475" y="1814513"/>
          <p14:tracePt t="4975" x="7673975" y="1814513"/>
          <p14:tracePt t="4982" x="7735888" y="1814513"/>
          <p14:tracePt t="4991" x="7835900" y="1814513"/>
          <p14:tracePt t="4998" x="7886700" y="1814513"/>
          <p14:tracePt t="5008" x="7961313" y="1814513"/>
          <p14:tracePt t="5014" x="8023225" y="1814513"/>
          <p14:tracePt t="5025" x="8061325" y="1814513"/>
          <p14:tracePt t="5042" x="8099425" y="1814513"/>
          <p14:tracePt t="5262" x="8110538" y="1814513"/>
          <p14:tracePt t="5278" x="8110538" y="1776413"/>
          <p14:tracePt t="5286" x="8123238" y="1765300"/>
          <p14:tracePt t="5294" x="8123238" y="1727200"/>
          <p14:tracePt t="5302" x="8161338" y="1676400"/>
          <p14:tracePt t="5311" x="8186738" y="1601788"/>
          <p14:tracePt t="5318" x="8235950" y="1489075"/>
          <p14:tracePt t="5326" x="8274050" y="1401763"/>
          <p14:tracePt t="5334" x="8299450" y="1327150"/>
          <p14:tracePt t="5342" x="8335963" y="1263650"/>
          <p14:tracePt t="5350" x="8348663" y="1227138"/>
          <p14:tracePt t="5358" x="8348663" y="1189038"/>
          <p14:tracePt t="5366" x="8361363" y="1163638"/>
          <p14:tracePt t="5375" x="8361363" y="1138238"/>
          <p14:tracePt t="5382" x="8361363" y="1114425"/>
          <p14:tracePt t="5391" x="8361363" y="1101725"/>
          <p14:tracePt t="5398" x="8361363" y="1063625"/>
          <p14:tracePt t="5408" x="8361363" y="1050925"/>
          <p14:tracePt t="5414" x="8361363" y="1038225"/>
          <p14:tracePt t="5425" x="8361363" y="1025525"/>
          <p14:tracePt t="5446" x="8361363" y="1014413"/>
          <p14:tracePt t="5478" x="8348663" y="1014413"/>
          <p14:tracePt t="5486" x="8335963" y="1014413"/>
          <p14:tracePt t="5494" x="8299450" y="1014413"/>
          <p14:tracePt t="5502" x="8261350" y="1014413"/>
          <p14:tracePt t="5510" x="8199438" y="1014413"/>
          <p14:tracePt t="5518" x="8099425" y="1014413"/>
          <p14:tracePt t="5526" x="8010525" y="1014413"/>
          <p14:tracePt t="5534" x="7897813" y="1014413"/>
          <p14:tracePt t="5542" x="7761288" y="1014413"/>
          <p14:tracePt t="5550" x="7648575" y="1014413"/>
          <p14:tracePt t="5558" x="7510463" y="1014413"/>
          <p14:tracePt t="5566" x="7397750" y="1014413"/>
          <p14:tracePt t="5574" x="7259638" y="1014413"/>
          <p14:tracePt t="5582" x="7110413" y="1014413"/>
          <p14:tracePt t="5590" x="6959600" y="1014413"/>
          <p14:tracePt t="5598" x="6821488" y="1014413"/>
          <p14:tracePt t="5608" x="6672263" y="1014413"/>
          <p14:tracePt t="5614" x="6483350" y="1014413"/>
          <p14:tracePt t="5624" x="6334125" y="1014413"/>
          <p14:tracePt t="5630" x="6183313" y="1014413"/>
          <p14:tracePt t="5641" x="6057900" y="1014413"/>
          <p14:tracePt t="5646" x="5870575" y="1014413"/>
          <p14:tracePt t="5654" x="5708650" y="1014413"/>
          <p14:tracePt t="5662" x="5519738" y="1014413"/>
          <p14:tracePt t="5670" x="5319713" y="1014413"/>
          <p14:tracePt t="5679" x="5145088" y="1014413"/>
          <p14:tracePt t="5686" x="4945063" y="1014413"/>
          <p14:tracePt t="5695" x="4794250" y="1014413"/>
          <p14:tracePt t="5702" x="4619625" y="1014413"/>
          <p14:tracePt t="5711" x="4468813" y="1014413"/>
          <p14:tracePt t="5718" x="4356100" y="1014413"/>
          <p14:tracePt t="5727" x="4256088" y="1014413"/>
          <p14:tracePt t="5734" x="4143375" y="1014413"/>
          <p14:tracePt t="5742" x="4068763" y="1014413"/>
          <p14:tracePt t="5750" x="3979863" y="1038225"/>
          <p14:tracePt t="5759" x="3930650" y="1038225"/>
          <p14:tracePt t="5766" x="3879850" y="1038225"/>
          <p14:tracePt t="5775" x="3856038" y="1050925"/>
          <p14:tracePt t="5790" x="3843338" y="1063625"/>
          <p14:tracePt t="5798" x="3805238" y="1076325"/>
          <p14:tracePt t="5814" x="3779838" y="1089025"/>
          <p14:tracePt t="5824" x="3756025" y="1114425"/>
          <p14:tracePt t="5830" x="3730625" y="1125538"/>
          <p14:tracePt t="5855" x="3730625" y="1138238"/>
          <p14:tracePt t="5990" x="3730625" y="1150938"/>
          <p14:tracePt t="5998" x="3730625" y="1163638"/>
          <p14:tracePt t="6006" x="3756025" y="1189038"/>
          <p14:tracePt t="6014" x="3792538" y="1227138"/>
          <p14:tracePt t="6025" x="3830638" y="1276350"/>
          <p14:tracePt t="6030" x="3867150" y="1314450"/>
          <p14:tracePt t="6040" x="3930650" y="1376363"/>
          <p14:tracePt t="6046" x="3992563" y="1450975"/>
          <p14:tracePt t="6058" x="4056063" y="1514475"/>
          <p14:tracePt t="6063" x="4117975" y="1576388"/>
          <p14:tracePt t="6071" x="4230688" y="1627188"/>
          <p14:tracePt t="6079" x="4268788" y="1663700"/>
          <p14:tracePt t="6086" x="4330700" y="1701800"/>
          <p14:tracePt t="6095" x="4381500" y="1727200"/>
          <p14:tracePt t="6102" x="4456113" y="1752600"/>
          <p14:tracePt t="6110" x="4481513" y="1765300"/>
          <p14:tracePt t="6118" x="4494213" y="1765300"/>
          <p14:tracePt t="6158" x="4506913" y="1765300"/>
          <p14:tracePt t="6166" x="4518025" y="1765300"/>
          <p14:tracePt t="6182" x="4543425" y="1765300"/>
          <p14:tracePt t="6190" x="4556125" y="1765300"/>
          <p14:tracePt t="6198" x="4568825" y="1765300"/>
          <p14:tracePt t="6206" x="4594225" y="1765300"/>
          <p14:tracePt t="6214" x="4606925" y="1765300"/>
          <p14:tracePt t="6223" x="4619625" y="1765300"/>
          <p14:tracePt t="6240" x="4630738" y="1765300"/>
          <p14:tracePt t="6262" x="4643438" y="1765300"/>
          <p14:tracePt t="6279" x="4656138" y="1765300"/>
          <p14:tracePt t="6287" x="4668838" y="1765300"/>
          <p14:tracePt t="6295" x="4694238" y="1765300"/>
          <p14:tracePt t="6310" x="4719638" y="1765300"/>
          <p14:tracePt t="6318" x="4743450" y="1765300"/>
          <p14:tracePt t="6327" x="4756150" y="1765300"/>
          <p14:tracePt t="6334" x="4781550" y="1765300"/>
          <p14:tracePt t="6342" x="4794250" y="1765300"/>
          <p14:tracePt t="6350" x="4832350" y="1776413"/>
          <p14:tracePt t="6358" x="4868863" y="1801813"/>
          <p14:tracePt t="6366" x="4919663" y="1801813"/>
          <p14:tracePt t="6374" x="4981575" y="1814513"/>
          <p14:tracePt t="6382" x="5045075" y="1852613"/>
          <p14:tracePt t="6390" x="5106988" y="1852613"/>
          <p14:tracePt t="6398" x="5170488" y="1852613"/>
          <p14:tracePt t="6407" x="5257800" y="1852613"/>
          <p14:tracePt t="6414" x="5319713" y="1852613"/>
          <p14:tracePt t="6423" x="5407025" y="1852613"/>
          <p14:tracePt t="6430" x="5495925" y="1852613"/>
          <p14:tracePt t="6440" x="5595938" y="1852613"/>
          <p14:tracePt t="6446" x="5708650" y="1852613"/>
          <p14:tracePt t="6456" x="5795963" y="1852613"/>
          <p14:tracePt t="6462" x="5895975" y="1852613"/>
          <p14:tracePt t="6473" x="6021388" y="1852613"/>
          <p14:tracePt t="6478" x="6157913" y="1852613"/>
          <p14:tracePt t="6487" x="6308725" y="1852613"/>
          <p14:tracePt t="6494" x="6483350" y="1852613"/>
          <p14:tracePt t="6502" x="6634163" y="1852613"/>
          <p14:tracePt t="6510" x="6821488" y="1852613"/>
          <p14:tracePt t="6518" x="6997700" y="1852613"/>
          <p14:tracePt t="6526" x="7172325" y="1852613"/>
          <p14:tracePt t="6534" x="7297738" y="1852613"/>
          <p14:tracePt t="6543" x="7435850" y="1852613"/>
          <p14:tracePt t="6550" x="7548563" y="1852613"/>
          <p14:tracePt t="6558" x="7635875" y="1852613"/>
          <p14:tracePt t="6566" x="7697788" y="1852613"/>
          <p14:tracePt t="6574" x="7735888" y="1852613"/>
          <p14:tracePt t="6582" x="7761288" y="1852613"/>
          <p14:tracePt t="6590" x="7773988" y="1852613"/>
          <p14:tracePt t="6742" x="7785100" y="1852613"/>
          <p14:tracePt t="7910" x="7785100" y="1865313"/>
          <p14:tracePt t="7950" x="7785100" y="1876425"/>
          <p14:tracePt t="8022" x="7785100" y="1889125"/>
          <p14:tracePt t="8062" x="7773988" y="1889125"/>
          <p14:tracePt t="8071" x="7773988" y="1901825"/>
          <p14:tracePt t="8078" x="7761288" y="1901825"/>
          <p14:tracePt t="8087" x="7748588" y="1914525"/>
          <p14:tracePt t="8103" x="7735888" y="1914525"/>
          <p14:tracePt t="8110" x="7710488" y="1927225"/>
          <p14:tracePt t="8121" x="7697788" y="1927225"/>
          <p14:tracePt t="8126" x="7697788" y="1939925"/>
          <p14:tracePt t="8135" x="7648575" y="1939925"/>
          <p14:tracePt t="8142" x="7623175" y="1952625"/>
          <p14:tracePt t="8150" x="7597775" y="1952625"/>
          <p14:tracePt t="8158" x="7561263" y="1965325"/>
          <p14:tracePt t="8166" x="7497763" y="1978025"/>
          <p14:tracePt t="8174" x="7410450" y="1989138"/>
          <p14:tracePt t="8182" x="7348538" y="1989138"/>
          <p14:tracePt t="8190" x="7259638" y="2001838"/>
          <p14:tracePt t="8198" x="7159625" y="2001838"/>
          <p14:tracePt t="8206" x="7072313" y="2001838"/>
          <p14:tracePt t="8214" x="6972300" y="2001838"/>
          <p14:tracePt t="8222" x="6897688" y="2001838"/>
          <p14:tracePt t="8230" x="6797675" y="2001838"/>
          <p14:tracePt t="8238" x="6708775" y="2001838"/>
          <p14:tracePt t="8246" x="6608763" y="2001838"/>
          <p14:tracePt t="8254" x="6521450" y="2014538"/>
          <p14:tracePt t="8262" x="6383338" y="2039938"/>
          <p14:tracePt t="8271" x="6246813" y="2052638"/>
          <p14:tracePt t="8278" x="6121400" y="2065338"/>
          <p14:tracePt t="8288" x="5957888" y="2101850"/>
          <p14:tracePt t="8294" x="5795963" y="2127250"/>
          <p14:tracePt t="8304" x="5632450" y="2139950"/>
          <p14:tracePt t="8311" x="5445125" y="2139950"/>
          <p14:tracePt t="8321" x="5294313" y="2139950"/>
          <p14:tracePt t="8326" x="5145088" y="2139950"/>
          <p14:tracePt t="8335" x="4968875" y="2139950"/>
          <p14:tracePt t="8342" x="4819650" y="2139950"/>
          <p14:tracePt t="8351" x="4619625" y="2139950"/>
          <p14:tracePt t="8358" x="4456113" y="2139950"/>
          <p14:tracePt t="8366" x="4268788" y="2139950"/>
          <p14:tracePt t="8375" x="4117975" y="2139950"/>
          <p14:tracePt t="8382" x="3956050" y="2139950"/>
          <p14:tracePt t="8390" x="3767138" y="2139950"/>
          <p14:tracePt t="8398" x="3592513" y="2139950"/>
          <p14:tracePt t="8406" x="3492500" y="2139950"/>
          <p14:tracePt t="8414" x="3354388" y="2139950"/>
          <p14:tracePt t="8422" x="3228975" y="2139950"/>
          <p14:tracePt t="8430" x="3092450" y="2139950"/>
          <p14:tracePt t="8438" x="2941638" y="2139950"/>
          <p14:tracePt t="8446" x="2790825" y="2152650"/>
          <p14:tracePt t="8454" x="2654300" y="2178050"/>
          <p14:tracePt t="8462" x="2516188" y="2190750"/>
          <p14:tracePt t="8471" x="2416175" y="2201863"/>
          <p14:tracePt t="8478" x="2303463" y="2214563"/>
          <p14:tracePt t="8487" x="2190750" y="2214563"/>
          <p14:tracePt t="8494" x="2090738" y="2214563"/>
          <p14:tracePt t="8505" x="1978025" y="2214563"/>
          <p14:tracePt t="8510" x="1878013" y="2214563"/>
          <p14:tracePt t="8520" x="1801813" y="2214563"/>
          <p14:tracePt t="8526" x="1752600" y="2214563"/>
          <p14:tracePt t="8535" x="1714500" y="2214563"/>
          <p14:tracePt t="8551" x="1701800" y="2227263"/>
          <p14:tracePt t="8558" x="1689100" y="2239963"/>
          <p14:tracePt t="8566" x="1677988" y="2252663"/>
          <p14:tracePt t="8575" x="1665288" y="2265363"/>
          <p14:tracePt t="8582" x="1652588" y="2278063"/>
          <p14:tracePt t="8590" x="1652588" y="2290763"/>
          <p14:tracePt t="8598" x="1627188" y="2303463"/>
          <p14:tracePt t="8606" x="1627188" y="2314575"/>
          <p14:tracePt t="8622" x="1614488" y="2314575"/>
          <p14:tracePt t="8630" x="1614488" y="2327275"/>
          <p14:tracePt t="8638" x="1614488" y="2339975"/>
          <p14:tracePt t="8646" x="1614488" y="2352675"/>
          <p14:tracePt t="8654" x="1614488" y="2378075"/>
          <p14:tracePt t="8662" x="1614488" y="2403475"/>
          <p14:tracePt t="8671" x="1614488" y="2427288"/>
          <p14:tracePt t="8678" x="1614488" y="2439988"/>
          <p14:tracePt t="8687" x="1614488" y="2465388"/>
          <p14:tracePt t="8694" x="1589088" y="2490788"/>
          <p14:tracePt t="8870" x="1589088" y="2478088"/>
          <p14:tracePt t="8910" x="1601788" y="2465388"/>
          <p14:tracePt t="8935" x="1614488" y="2452688"/>
          <p14:tracePt t="8974" x="1627188" y="2439988"/>
          <p14:tracePt t="8990" x="1652588" y="2439988"/>
          <p14:tracePt t="9022" x="1665288" y="2439988"/>
          <p14:tracePt t="9142" x="1689100" y="2439988"/>
          <p14:tracePt t="9158" x="1701800" y="2439988"/>
          <p14:tracePt t="9174" x="1727200" y="2439988"/>
          <p14:tracePt t="9182" x="1752600" y="2427288"/>
          <p14:tracePt t="9190" x="1790700" y="2427288"/>
          <p14:tracePt t="9198" x="1814513" y="2427288"/>
          <p14:tracePt t="9206" x="1839913" y="2414588"/>
          <p14:tracePt t="9214" x="1852613" y="2414588"/>
          <p14:tracePt t="9223" x="1878013" y="2414588"/>
          <p14:tracePt t="9230" x="1903413" y="2414588"/>
          <p14:tracePt t="9238" x="1914525" y="2414588"/>
          <p14:tracePt t="9246" x="1939925" y="2414588"/>
          <p14:tracePt t="9254" x="1952625" y="2414588"/>
          <p14:tracePt t="9262" x="1990725" y="2414588"/>
          <p14:tracePt t="9270" x="2003425" y="2414588"/>
          <p14:tracePt t="9278" x="2027238" y="2414588"/>
          <p14:tracePt t="9286" x="2052638" y="2414588"/>
          <p14:tracePt t="9294" x="2065338" y="2414588"/>
          <p14:tracePt t="9303" x="2103438" y="2414588"/>
          <p14:tracePt t="9310" x="2139950" y="2414588"/>
          <p14:tracePt t="9320" x="2178050" y="2414588"/>
          <p14:tracePt t="9326" x="2190750" y="2414588"/>
          <p14:tracePt t="9336" x="2228850" y="2414588"/>
          <p14:tracePt t="9342" x="2265363" y="2414588"/>
          <p14:tracePt t="9353" x="2290763" y="2414588"/>
          <p14:tracePt t="9358" x="2316163" y="2414588"/>
          <p14:tracePt t="9367" x="2339975" y="2414588"/>
          <p14:tracePt t="9374" x="2365375" y="2414588"/>
          <p14:tracePt t="9382" x="2390775" y="2414588"/>
          <p14:tracePt t="9390" x="2403475" y="2414588"/>
          <p14:tracePt t="9398" x="2416175" y="2414588"/>
          <p14:tracePt t="9406" x="2428875" y="2414588"/>
          <p14:tracePt t="9422" x="2441575" y="2414588"/>
          <p14:tracePt t="9438" x="2465388" y="2414588"/>
          <p14:tracePt t="9446" x="2490788" y="2414588"/>
          <p14:tracePt t="9454" x="2516188" y="2414588"/>
          <p14:tracePt t="9470" x="2541588" y="2414588"/>
          <p14:tracePt t="9478" x="2554288" y="2414588"/>
          <p14:tracePt t="9494" x="2565400" y="2414588"/>
          <p14:tracePt t="9503" x="2578100" y="2414588"/>
          <p14:tracePt t="9510" x="2590800" y="2414588"/>
          <p14:tracePt t="9590" x="2616200" y="2414588"/>
          <p14:tracePt t="9614" x="2628900" y="2414588"/>
          <p14:tracePt t="9630" x="2641600" y="2414588"/>
          <p14:tracePt t="9638" x="2654300" y="2414588"/>
          <p14:tracePt t="9646" x="2667000" y="2414588"/>
          <p14:tracePt t="9663" x="2678113" y="2414588"/>
          <p14:tracePt t="9670" x="2690813" y="2414588"/>
          <p14:tracePt t="9679" x="2703513" y="2414588"/>
          <p14:tracePt t="9702" x="2716213" y="2414588"/>
          <p14:tracePt t="9710" x="2728913" y="2414588"/>
          <p14:tracePt t="9720" x="2741613" y="2427288"/>
          <p14:tracePt t="9736" x="2754313" y="2427288"/>
          <p14:tracePt t="9753" x="2767013" y="2427288"/>
          <p14:tracePt t="9769" x="2778125" y="2427288"/>
          <p14:tracePt t="9830" x="2790825" y="2439988"/>
          <p14:tracePt t="9846" x="2816225" y="2439988"/>
          <p14:tracePt t="9854" x="2828925" y="2439988"/>
          <p14:tracePt t="9862" x="2854325" y="2439988"/>
          <p14:tracePt t="9870" x="2890838" y="2439988"/>
          <p14:tracePt t="9879" x="2903538" y="2439988"/>
          <p14:tracePt t="9886" x="2941638" y="2439988"/>
          <p14:tracePt t="9894" x="2954338" y="2439988"/>
          <p14:tracePt t="9902" x="2979738" y="2439988"/>
          <p14:tracePt t="9910" x="3003550" y="2439988"/>
          <p14:tracePt t="9919" x="3028950" y="2439988"/>
          <p14:tracePt t="9927" x="3041650" y="2439988"/>
          <p14:tracePt t="9935" x="3067050" y="2439988"/>
          <p14:tracePt t="9942" x="3092450" y="2439988"/>
          <p14:tracePt t="9952" x="3116263" y="2439988"/>
          <p14:tracePt t="9959" x="3128963" y="2439988"/>
          <p14:tracePt t="9969" x="3141663" y="2439988"/>
          <p14:tracePt t="9974" x="3167063" y="2439988"/>
          <p14:tracePt t="9990" x="3192463" y="2439988"/>
          <p14:tracePt t="9998" x="3205163" y="2439988"/>
          <p14:tracePt t="10007" x="3205163" y="2452688"/>
          <p14:tracePt t="10014" x="3216275" y="2452688"/>
          <p14:tracePt t="10030" x="3228975" y="2452688"/>
          <p14:tracePt t="10182" x="3241675" y="2452688"/>
          <p14:tracePt t="10198" x="3254375" y="2452688"/>
          <p14:tracePt t="10206" x="3279775" y="2452688"/>
          <p14:tracePt t="10214" x="3305175" y="2452688"/>
          <p14:tracePt t="10222" x="3317875" y="2452688"/>
          <p14:tracePt t="10230" x="3354388" y="2452688"/>
          <p14:tracePt t="10238" x="3405188" y="2452688"/>
          <p14:tracePt t="10246" x="3454400" y="2452688"/>
          <p14:tracePt t="10254" x="3530600" y="2452688"/>
          <p14:tracePt t="10262" x="3592513" y="2452688"/>
          <p14:tracePt t="10270" x="3654425" y="2452688"/>
          <p14:tracePt t="10278" x="3743325" y="2452688"/>
          <p14:tracePt t="10286" x="3792538" y="2452688"/>
          <p14:tracePt t="10294" x="3843338" y="2452688"/>
          <p14:tracePt t="10302" x="3879850" y="2452688"/>
          <p14:tracePt t="10310" x="3917950" y="2452688"/>
          <p14:tracePt t="10319" x="3943350" y="2452688"/>
          <p14:tracePt t="10326" x="3956050" y="2452688"/>
          <p14:tracePt t="10342" x="3968750" y="2452688"/>
          <p14:tracePt t="10352" x="3979863" y="2452688"/>
          <p14:tracePt t="10438" x="3992563" y="2452688"/>
          <p14:tracePt t="10606" x="4005263" y="2452688"/>
          <p14:tracePt t="10614" x="4017963" y="2452688"/>
          <p14:tracePt t="10622" x="4043363" y="2452688"/>
          <p14:tracePt t="10630" x="4068763" y="2452688"/>
          <p14:tracePt t="10638" x="4117975" y="2452688"/>
          <p14:tracePt t="10646" x="4156075" y="2452688"/>
          <p14:tracePt t="10655" x="4217988" y="2452688"/>
          <p14:tracePt t="10662" x="4281488" y="2452688"/>
          <p14:tracePt t="10670" x="4368800" y="2452688"/>
          <p14:tracePt t="10678" x="4430713" y="2452688"/>
          <p14:tracePt t="10686" x="4506913" y="2452688"/>
          <p14:tracePt t="10694" x="4568825" y="2452688"/>
          <p14:tracePt t="10702" x="4643438" y="2452688"/>
          <p14:tracePt t="10710" x="4681538" y="2452688"/>
          <p14:tracePt t="10718" x="4719638" y="2452688"/>
          <p14:tracePt t="10726" x="4756150" y="2452688"/>
          <p14:tracePt t="10734" x="4768850" y="2452688"/>
          <p14:tracePt t="10743" x="4794250" y="2465388"/>
          <p14:tracePt t="10758" x="4806950" y="2465388"/>
          <p14:tracePt t="10950" x="4832350" y="2465388"/>
          <p14:tracePt t="11006" x="4843463" y="2465388"/>
          <p14:tracePt t="11054" x="4856163" y="2465388"/>
          <p14:tracePt t="11070" x="4868863" y="2465388"/>
          <p14:tracePt t="11078" x="4881563" y="2465388"/>
          <p14:tracePt t="11086" x="4894263" y="2465388"/>
          <p14:tracePt t="11094" x="4919663" y="2465388"/>
          <p14:tracePt t="11102" x="4945063" y="2465388"/>
          <p14:tracePt t="11110" x="4956175" y="2465388"/>
          <p14:tracePt t="11118" x="4994275" y="2452688"/>
          <p14:tracePt t="11126" x="5006975" y="2452688"/>
          <p14:tracePt t="11142" x="5032375" y="2452688"/>
          <p14:tracePt t="11254" x="5045075" y="2452688"/>
          <p14:tracePt t="11518" x="5068888" y="2452688"/>
          <p14:tracePt t="11526" x="5081588" y="2452688"/>
          <p14:tracePt t="11542" x="5119688" y="2452688"/>
          <p14:tracePt t="11551" x="5157788" y="2452688"/>
          <p14:tracePt t="11558" x="5170488" y="2452688"/>
          <p14:tracePt t="11567" x="5207000" y="2452688"/>
          <p14:tracePt t="11574" x="5245100" y="2452688"/>
          <p14:tracePt t="11584" x="5270500" y="2452688"/>
          <p14:tracePt t="11590" x="5281613" y="2452688"/>
          <p14:tracePt t="11600" x="5294313" y="2452688"/>
          <p14:tracePt t="11902" x="5307013" y="2452688"/>
          <p14:tracePt t="12262" x="5332413" y="2452688"/>
          <p14:tracePt t="12278" x="5345113" y="2452688"/>
          <p14:tracePt t="12286" x="5357813" y="2452688"/>
          <p14:tracePt t="12294" x="5370513" y="2452688"/>
          <p14:tracePt t="12302" x="5383213" y="2452688"/>
          <p14:tracePt t="12310" x="5407025" y="2465388"/>
          <p14:tracePt t="12334" x="5445125" y="2478088"/>
          <p14:tracePt t="12358" x="5457825" y="2478088"/>
          <p14:tracePt t="12374" x="5470525" y="2490788"/>
          <p14:tracePt t="12383" x="5483225" y="2490788"/>
          <p14:tracePt t="12542" x="5495925" y="2490788"/>
          <p14:tracePt t="12558" x="5519738" y="2490788"/>
          <p14:tracePt t="12574" x="5532438" y="2490788"/>
          <p14:tracePt t="12599" x="5557838" y="2490788"/>
          <p14:tracePt t="12630" x="5570538" y="2490788"/>
          <p14:tracePt t="12678" x="5583238" y="2490788"/>
          <p14:tracePt t="12686" x="5595938" y="2490788"/>
          <p14:tracePt t="12702" x="5607050" y="2490788"/>
          <p14:tracePt t="12719" x="5619750" y="2490788"/>
          <p14:tracePt t="12726" x="5645150" y="2490788"/>
          <p14:tracePt t="12742" x="5657850" y="2490788"/>
          <p14:tracePt t="12750" x="5670550" y="2490788"/>
          <p14:tracePt t="12758" x="5683250" y="2490788"/>
          <p14:tracePt t="12766" x="5695950" y="2490788"/>
          <p14:tracePt t="12774" x="5719763" y="2490788"/>
          <p14:tracePt t="12798" x="5745163" y="2490788"/>
          <p14:tracePt t="13670" x="5719763" y="2490788"/>
          <p14:tracePt t="13679" x="5670550" y="2490788"/>
          <p14:tracePt t="13686" x="5645150" y="2478088"/>
          <p14:tracePt t="13695" x="5619750" y="2478088"/>
          <p14:tracePt t="14158" x="5657850" y="2478088"/>
          <p14:tracePt t="14166" x="5683250" y="2478088"/>
          <p14:tracePt t="14174" x="5719763" y="2490788"/>
          <p14:tracePt t="14182" x="5732463" y="2503488"/>
          <p14:tracePt t="14190" x="5745163" y="2516188"/>
          <p14:tracePt t="14198" x="5808663" y="2540000"/>
          <p14:tracePt t="14206" x="5821363" y="2540000"/>
          <p14:tracePt t="14214" x="5870575" y="2552700"/>
          <p14:tracePt t="14222" x="5883275" y="2552700"/>
          <p14:tracePt t="14231" x="5908675" y="2552700"/>
          <p14:tracePt t="14238" x="5932488" y="2552700"/>
          <p14:tracePt t="14247" x="5945188" y="2552700"/>
          <p14:tracePt t="14254" x="5970588" y="2552700"/>
          <p14:tracePt t="14270" x="5983288" y="2552700"/>
          <p14:tracePt t="14286" x="5995988" y="2565400"/>
          <p14:tracePt t="14311" x="6008688" y="2565400"/>
          <p14:tracePt t="14318" x="6034088" y="2565400"/>
          <p14:tracePt t="14326" x="6057900" y="2565400"/>
          <p14:tracePt t="14334" x="6096000" y="2565400"/>
          <p14:tracePt t="14342" x="6134100" y="2578100"/>
          <p14:tracePt t="14350" x="6170613" y="2578100"/>
          <p14:tracePt t="14358" x="6208713" y="2578100"/>
          <p14:tracePt t="14366" x="6246813" y="2590800"/>
          <p14:tracePt t="14374" x="6296025" y="2590800"/>
          <p14:tracePt t="14382" x="6321425" y="2590800"/>
          <p14:tracePt t="14390" x="6359525" y="2590800"/>
          <p14:tracePt t="14398" x="6396038" y="2590800"/>
          <p14:tracePt t="14406" x="6421438" y="2590800"/>
          <p14:tracePt t="14414" x="6446838" y="2590800"/>
          <p14:tracePt t="14422" x="6472238" y="2590800"/>
          <p14:tracePt t="14430" x="6496050" y="2590800"/>
          <p14:tracePt t="14438" x="6521450" y="2590800"/>
          <p14:tracePt t="14447" x="6534150" y="2578100"/>
          <p14:tracePt t="14464" x="6546850" y="2578100"/>
          <p14:tracePt t="14480" x="6559550" y="2578100"/>
          <p14:tracePt t="14646" x="6572250" y="2578100"/>
          <p14:tracePt t="14670" x="6572250" y="2565400"/>
          <p14:tracePt t="14694" x="6584950" y="2565400"/>
          <p14:tracePt t="14710" x="6584950" y="2552700"/>
          <p14:tracePt t="14718" x="6596063" y="2540000"/>
          <p14:tracePt t="14726" x="6608763" y="2540000"/>
          <p14:tracePt t="14735" x="6608763" y="2527300"/>
          <p14:tracePt t="14759" x="6634163" y="2527300"/>
          <p14:tracePt t="14766" x="6646863" y="2527300"/>
          <p14:tracePt t="14774" x="6646863" y="2516188"/>
          <p14:tracePt t="14822" x="6659563" y="2516188"/>
          <p14:tracePt t="14846" x="6659563" y="2503488"/>
          <p14:tracePt t="14863" x="6672263" y="2503488"/>
          <p14:tracePt t="14879" x="6672263" y="2490788"/>
          <p14:tracePt t="14902" x="6684963" y="2490788"/>
          <p14:tracePt t="14918" x="6696075" y="2490788"/>
          <p14:tracePt t="14943" x="6708775" y="2490788"/>
          <p14:tracePt t="14975" x="6721475" y="2490788"/>
          <p14:tracePt t="14983" x="6734175" y="2490788"/>
          <p14:tracePt t="14991" x="6746875" y="2490788"/>
          <p14:tracePt t="14999" x="6772275" y="2490788"/>
          <p14:tracePt t="15007" x="6808788" y="2490788"/>
          <p14:tracePt t="15015" x="6846888" y="2490788"/>
          <p14:tracePt t="15023" x="6884988" y="2490788"/>
          <p14:tracePt t="15030" x="6934200" y="2490788"/>
          <p14:tracePt t="15039" x="6972300" y="2490788"/>
          <p14:tracePt t="15047" x="7010400" y="2490788"/>
          <p14:tracePt t="15054" x="7046913" y="2490788"/>
          <p14:tracePt t="15063" x="7085013" y="2490788"/>
          <p14:tracePt t="15070" x="7110413" y="2490788"/>
          <p14:tracePt t="15079" x="7123113" y="2490788"/>
          <p14:tracePt t="15086" x="7134225" y="2490788"/>
          <p14:tracePt t="15096" x="7159625" y="2490788"/>
          <p14:tracePt t="15102" x="7172325" y="2490788"/>
          <p14:tracePt t="15126" x="7197725" y="2478088"/>
          <p14:tracePt t="15150" x="7210425" y="2478088"/>
          <p14:tracePt t="15158" x="7210425" y="2465388"/>
          <p14:tracePt t="15166" x="7223125" y="2465388"/>
          <p14:tracePt t="15174" x="7235825" y="2465388"/>
          <p14:tracePt t="15190" x="7259638" y="2465388"/>
          <p14:tracePt t="15198" x="7272338" y="2465388"/>
          <p14:tracePt t="15214" x="7297738" y="2465388"/>
          <p14:tracePt t="15222" x="7323138" y="2465388"/>
          <p14:tracePt t="15230" x="7335838" y="2465388"/>
          <p14:tracePt t="15238" x="7359650" y="2465388"/>
          <p14:tracePt t="15246" x="7372350" y="2465388"/>
          <p14:tracePt t="15254" x="7397750" y="2465388"/>
          <p14:tracePt t="15262" x="7410450" y="2465388"/>
          <p14:tracePt t="15270" x="7423150" y="2465388"/>
          <p14:tracePt t="15279" x="7435850" y="2465388"/>
          <p14:tracePt t="15287" x="7459663" y="2465388"/>
          <p14:tracePt t="15296" x="7485063" y="2465388"/>
          <p14:tracePt t="15302" x="7497763" y="2465388"/>
          <p14:tracePt t="15312" x="7523163" y="2465388"/>
          <p14:tracePt t="15319" x="7535863" y="2465388"/>
          <p14:tracePt t="15334" x="7561263" y="2465388"/>
          <p14:tracePt t="15343" x="7572375" y="2465388"/>
          <p14:tracePt t="15366" x="7597775" y="2465388"/>
          <p14:tracePt t="15374" x="7610475" y="2465388"/>
          <p14:tracePt t="15382" x="7623175" y="2465388"/>
          <p14:tracePt t="15391" x="7635875" y="2465388"/>
          <p14:tracePt t="15398" x="7661275" y="2465388"/>
          <p14:tracePt t="15406" x="7673975" y="2465388"/>
          <p14:tracePt t="15414" x="7685088" y="2465388"/>
          <p14:tracePt t="15422" x="7710488" y="2465388"/>
          <p14:tracePt t="15430" x="7735888" y="2465388"/>
          <p14:tracePt t="15438" x="7761288" y="2465388"/>
          <p14:tracePt t="15454" x="7785100" y="2465388"/>
          <p14:tracePt t="15462" x="7797800" y="2465388"/>
          <p14:tracePt t="15622" x="7810500" y="2465388"/>
          <p14:tracePt t="15638" x="7823200" y="2465388"/>
          <p14:tracePt t="15646" x="7835900" y="2465388"/>
          <p14:tracePt t="15686" x="7848600" y="2465388"/>
          <p14:tracePt t="15766" x="7861300" y="2465388"/>
          <p14:tracePt t="15774" x="7874000" y="2465388"/>
          <p14:tracePt t="15790" x="7897813" y="2465388"/>
          <p14:tracePt t="15799" x="7910513" y="2465388"/>
          <p14:tracePt t="15814" x="7923213" y="2465388"/>
          <p14:tracePt t="15822" x="7948613" y="2465388"/>
          <p14:tracePt t="15839" x="7961313" y="2465388"/>
          <p14:tracePt t="15846" x="7986713" y="2465388"/>
          <p14:tracePt t="15862" x="7999413" y="2465388"/>
          <p14:tracePt t="15870" x="8023225" y="2465388"/>
          <p14:tracePt t="15879" x="8035925" y="2465388"/>
          <p14:tracePt t="15886" x="8048625" y="2465388"/>
          <p14:tracePt t="15895" x="8074025" y="2465388"/>
          <p14:tracePt t="15912" x="8110538" y="2465388"/>
          <p14:tracePt t="15918" x="8123238" y="2465388"/>
          <p14:tracePt t="15934" x="8148638" y="2465388"/>
          <p14:tracePt t="15945" x="8161338" y="2465388"/>
          <p14:tracePt t="15966" x="8174038" y="2465388"/>
          <p14:tracePt t="15974" x="8186738" y="2465388"/>
          <p14:tracePt t="16015" x="8199438" y="2465388"/>
          <p14:tracePt t="16030" x="8212138" y="2465388"/>
          <p14:tracePt t="16046" x="8223250" y="2465388"/>
          <p14:tracePt t="16062" x="8235950" y="2465388"/>
          <p14:tracePt t="16070" x="8261350" y="2465388"/>
          <p14:tracePt t="16079" x="8274050" y="2465388"/>
          <p14:tracePt t="16087" x="8286750" y="2465388"/>
          <p14:tracePt t="16096" x="8299450" y="2465388"/>
          <p14:tracePt t="16102" x="8312150" y="2465388"/>
          <p14:tracePt t="16118" x="8324850" y="2465388"/>
          <p14:tracePt t="16128" x="8335963" y="2465388"/>
          <p14:tracePt t="16134" x="8348663" y="2465388"/>
          <p14:tracePt t="16214" x="8374063" y="2465388"/>
          <p14:tracePt t="16246" x="8386763" y="2465388"/>
          <p14:tracePt t="16254" x="8412163" y="2465388"/>
          <p14:tracePt t="16270" x="8424863" y="2465388"/>
          <p14:tracePt t="16799" x="8448675" y="2465388"/>
          <p14:tracePt t="16806" x="8461375" y="2478088"/>
          <p14:tracePt t="16814" x="8474075" y="2478088"/>
          <p14:tracePt t="16822" x="8499475" y="2490788"/>
          <p14:tracePt t="16831" x="8524875" y="2490788"/>
          <p14:tracePt t="16838" x="8548688" y="2503488"/>
          <p14:tracePt t="16854" x="8574088" y="2503488"/>
          <p14:tracePt t="16878" x="8586788" y="2503488"/>
          <p14:tracePt t="17190" x="8612188" y="2503488"/>
          <p14:tracePt t="17326" x="8624888" y="2503488"/>
          <p14:tracePt t="17358" x="8637588" y="2503488"/>
          <p14:tracePt t="17398" x="8650288" y="2503488"/>
          <p14:tracePt t="17950" x="8637588" y="2490788"/>
          <p14:tracePt t="17959" x="8624888" y="2490788"/>
          <p14:tracePt t="17975" x="8612188" y="2490788"/>
          <p14:tracePt t="17982" x="8586788" y="2490788"/>
          <p14:tracePt t="17992" x="8574088" y="2490788"/>
          <p14:tracePt t="17998" x="8548688" y="2490788"/>
          <p14:tracePt t="18007" x="8512175" y="2490788"/>
          <p14:tracePt t="18015" x="8486775" y="2490788"/>
          <p14:tracePt t="18022" x="8461375" y="2490788"/>
          <p14:tracePt t="18045" x="8424863" y="2490788"/>
          <p14:tracePt t="18046" x="8412163" y="2490788"/>
          <p14:tracePt t="18055" x="8374063" y="2490788"/>
          <p14:tracePt t="18063" x="8361363" y="2490788"/>
          <p14:tracePt t="18071" x="8335963" y="2490788"/>
          <p14:tracePt t="18079" x="8324850" y="2490788"/>
          <p14:tracePt t="18086" x="8299450" y="2490788"/>
          <p14:tracePt t="18095" x="8286750" y="2490788"/>
          <p14:tracePt t="18103" x="8248650" y="2490788"/>
          <p14:tracePt t="18110" x="8223250" y="2490788"/>
          <p14:tracePt t="18119" x="8199438" y="2490788"/>
          <p14:tracePt t="18126" x="8161338" y="2490788"/>
          <p14:tracePt t="18135" x="8135938" y="2490788"/>
          <p14:tracePt t="18143" x="8110538" y="2490788"/>
          <p14:tracePt t="18151" x="8074025" y="2490788"/>
          <p14:tracePt t="18160" x="8048625" y="2490788"/>
          <p14:tracePt t="18167" x="8010525" y="2490788"/>
          <p14:tracePt t="18177" x="7961313" y="2490788"/>
          <p14:tracePt t="18182" x="7923213" y="2490788"/>
          <p14:tracePt t="18193" x="7874000" y="2490788"/>
          <p14:tracePt t="18198" x="7810500" y="2490788"/>
          <p14:tracePt t="18210" x="7748588" y="2490788"/>
          <p14:tracePt t="18215" x="7673975" y="2490788"/>
          <p14:tracePt t="18222" x="7585075" y="2490788"/>
          <p14:tracePt t="18230" x="7523163" y="2490788"/>
          <p14:tracePt t="18238" x="7435850" y="2490788"/>
          <p14:tracePt t="18246" x="7335838" y="2490788"/>
          <p14:tracePt t="18254" x="7272338" y="2490788"/>
          <p14:tracePt t="18262" x="7197725" y="2490788"/>
          <p14:tracePt t="18270" x="7146925" y="2490788"/>
          <p14:tracePt t="18278" x="7097713" y="2490788"/>
          <p14:tracePt t="18286" x="7072313" y="2490788"/>
          <p14:tracePt t="18294" x="7021513" y="2478088"/>
          <p14:tracePt t="18302" x="7010400" y="2478088"/>
          <p14:tracePt t="18310" x="6997700" y="2478088"/>
          <p14:tracePt t="18318" x="6985000" y="2478088"/>
          <p14:tracePt t="18326" x="6972300" y="2478088"/>
          <p14:tracePt t="18334" x="6934200" y="2478088"/>
          <p14:tracePt t="18342" x="6897688" y="2478088"/>
          <p14:tracePt t="18350" x="6884988" y="2478088"/>
          <p14:tracePt t="18359" x="6846888" y="2478088"/>
          <p14:tracePt t="18366" x="6808788" y="2478088"/>
          <p14:tracePt t="18375" x="6759575" y="2478088"/>
          <p14:tracePt t="18382" x="6734175" y="2478088"/>
          <p14:tracePt t="18392" x="6684963" y="2478088"/>
          <p14:tracePt t="18398" x="6646863" y="2478088"/>
          <p14:tracePt t="18409" x="6596063" y="2478088"/>
          <p14:tracePt t="18414" x="6572250" y="2478088"/>
          <p14:tracePt t="18423" x="6546850" y="2478088"/>
          <p14:tracePt t="18430" x="6521450" y="2478088"/>
          <p14:tracePt t="18438" x="6508750" y="2478088"/>
          <p14:tracePt t="18718" x="6483350" y="2478088"/>
          <p14:tracePt t="18750" x="6472238" y="2478088"/>
          <p14:tracePt t="18766" x="6446838" y="2478088"/>
          <p14:tracePt t="18783" x="6434138" y="2490788"/>
          <p14:tracePt t="18814" x="6408738" y="2490788"/>
          <p14:tracePt t="18823" x="6396038" y="2503488"/>
          <p14:tracePt t="18990" x="6383338" y="2516188"/>
          <p14:tracePt t="19023" x="6370638" y="2527300"/>
          <p14:tracePt t="19031" x="6359525" y="2540000"/>
          <p14:tracePt t="19038" x="6346825" y="2540000"/>
          <p14:tracePt t="19046" x="6334125" y="2552700"/>
          <p14:tracePt t="19054" x="6321425" y="2552700"/>
          <p14:tracePt t="19062" x="6308725" y="2565400"/>
          <p14:tracePt t="19070" x="6283325" y="2565400"/>
          <p14:tracePt t="19078" x="6270625" y="2565400"/>
          <p14:tracePt t="19087" x="6246813" y="2565400"/>
          <p14:tracePt t="19094" x="6208713" y="2578100"/>
          <p14:tracePt t="19102" x="6196013" y="2578100"/>
          <p14:tracePt t="19110" x="6157913" y="2578100"/>
          <p14:tracePt t="19118" x="6121400" y="2578100"/>
          <p14:tracePt t="19126" x="6096000" y="2578100"/>
          <p14:tracePt t="19134" x="6070600" y="2578100"/>
          <p14:tracePt t="19142" x="6045200" y="2578100"/>
          <p14:tracePt t="19150" x="6021388" y="2578100"/>
          <p14:tracePt t="19158" x="6008688" y="2578100"/>
          <p14:tracePt t="19166" x="5983288" y="2578100"/>
          <p14:tracePt t="19174" x="5970588" y="2578100"/>
          <p14:tracePt t="19182" x="5957888" y="2578100"/>
          <p14:tracePt t="19191" x="5932488" y="2578100"/>
          <p14:tracePt t="19223" x="5921375" y="2578100"/>
          <p14:tracePt t="19246" x="5895975" y="2578100"/>
          <p14:tracePt t="19270" x="5883275" y="2578100"/>
          <p14:tracePt t="19279" x="5857875" y="2578100"/>
          <p14:tracePt t="19294" x="5832475" y="2578100"/>
          <p14:tracePt t="19302" x="5821363" y="2578100"/>
          <p14:tracePt t="19310" x="5808663" y="2578100"/>
          <p14:tracePt t="19318" x="5783263" y="2578100"/>
          <p14:tracePt t="19326" x="5770563" y="2578100"/>
          <p14:tracePt t="19334" x="5757863" y="2565400"/>
          <p14:tracePt t="19342" x="5745163" y="2565400"/>
          <p14:tracePt t="19374" x="5732463" y="2552700"/>
          <p14:tracePt t="19390" x="5719763" y="2552700"/>
          <p14:tracePt t="19398" x="5708650" y="2552700"/>
          <p14:tracePt t="19408" x="5670550" y="2552700"/>
          <p14:tracePt t="19414" x="5657850" y="2552700"/>
          <p14:tracePt t="19424" x="5632450" y="2552700"/>
          <p14:tracePt t="19430" x="5607050" y="2552700"/>
          <p14:tracePt t="19441" x="5583238" y="2552700"/>
          <p14:tracePt t="19446" x="5570538" y="2552700"/>
          <p14:tracePt t="19462" x="5545138" y="2552700"/>
          <p14:tracePt t="19478" x="5532438" y="2552700"/>
          <p14:tracePt t="19494" x="5507038" y="2552700"/>
          <p14:tracePt t="19511" x="5495925" y="2552700"/>
          <p14:tracePt t="19518" x="5470525" y="2552700"/>
          <p14:tracePt t="19526" x="5457825" y="2552700"/>
          <p14:tracePt t="19534" x="5445125" y="2552700"/>
          <p14:tracePt t="19542" x="5432425" y="2552700"/>
          <p14:tracePt t="19550" x="5407025" y="2552700"/>
          <p14:tracePt t="19558" x="5394325" y="2552700"/>
          <p14:tracePt t="19566" x="5383213" y="2552700"/>
          <p14:tracePt t="19574" x="5370513" y="2552700"/>
          <p14:tracePt t="19582" x="5357813" y="2552700"/>
          <p14:tracePt t="19590" x="5345113" y="2552700"/>
          <p14:tracePt t="19598" x="5332413" y="2552700"/>
          <p14:tracePt t="19607" x="5319713" y="2552700"/>
          <p14:tracePt t="19614" x="5307013" y="2552700"/>
          <p14:tracePt t="19630" x="5270500" y="2552700"/>
          <p14:tracePt t="19646" x="5232400" y="2540000"/>
          <p14:tracePt t="19655" x="5207000" y="2527300"/>
          <p14:tracePt t="19662" x="5157788" y="2516188"/>
          <p14:tracePt t="19671" x="5119688" y="2516188"/>
          <p14:tracePt t="19679" x="5068888" y="2516188"/>
          <p14:tracePt t="19686" x="5019675" y="2503488"/>
          <p14:tracePt t="19694" x="4981575" y="2490788"/>
          <p14:tracePt t="19703" x="4906963" y="2478088"/>
          <p14:tracePt t="19710" x="4868863" y="2465388"/>
          <p14:tracePt t="19718" x="4819650" y="2465388"/>
          <p14:tracePt t="19726" x="4781550" y="2465388"/>
          <p14:tracePt t="19734" x="4732338" y="2465388"/>
          <p14:tracePt t="19742" x="4706938" y="2465388"/>
          <p14:tracePt t="19750" x="4681538" y="2465388"/>
          <p14:tracePt t="19758" x="4643438" y="2465388"/>
          <p14:tracePt t="19766" x="4630738" y="2465388"/>
          <p14:tracePt t="19774" x="4594225" y="2465388"/>
          <p14:tracePt t="19782" x="4581525" y="2465388"/>
          <p14:tracePt t="19790" x="4556125" y="2465388"/>
          <p14:tracePt t="19798" x="4530725" y="2465388"/>
          <p14:tracePt t="19807" x="4506913" y="2465388"/>
          <p14:tracePt t="19814" x="4468813" y="2465388"/>
          <p14:tracePt t="19824" x="4443413" y="2465388"/>
          <p14:tracePt t="19830" x="4406900" y="2478088"/>
          <p14:tracePt t="19840" x="4368800" y="2478088"/>
          <p14:tracePt t="19846" x="4343400" y="2478088"/>
          <p14:tracePt t="19857" x="4305300" y="2490788"/>
          <p14:tracePt t="19862" x="4268788" y="2490788"/>
          <p14:tracePt t="19870" x="4230688" y="2503488"/>
          <p14:tracePt t="19878" x="4192588" y="2503488"/>
          <p14:tracePt t="19887" x="4156075" y="2516188"/>
          <p14:tracePt t="19895" x="4081463" y="2516188"/>
          <p14:tracePt t="19902" x="4005263" y="2516188"/>
          <p14:tracePt t="19910" x="3917950" y="2527300"/>
          <p14:tracePt t="19918" x="3817938" y="2527300"/>
          <p14:tracePt t="19926" x="3743325" y="2527300"/>
          <p14:tracePt t="19934" x="3679825" y="2527300"/>
          <p14:tracePt t="19942" x="3579813" y="2527300"/>
          <p14:tracePt t="19950" x="3492500" y="2527300"/>
          <p14:tracePt t="19958" x="3392488" y="2527300"/>
          <p14:tracePt t="19966" x="3305175" y="2527300"/>
          <p14:tracePt t="19974" x="3192463" y="2527300"/>
          <p14:tracePt t="19982" x="3079750" y="2527300"/>
          <p14:tracePt t="19990" x="2941638" y="2527300"/>
          <p14:tracePt t="19998" x="2841625" y="2527300"/>
          <p14:tracePt t="20007" x="2728913" y="2527300"/>
          <p14:tracePt t="20014" x="2628900" y="2527300"/>
          <p14:tracePt t="20024" x="2554288" y="2527300"/>
          <p14:tracePt t="20030" x="2452688" y="2527300"/>
          <p14:tracePt t="20040" x="2378075" y="2527300"/>
          <p14:tracePt t="20046" x="2303463" y="2527300"/>
          <p14:tracePt t="20057" x="2216150" y="2527300"/>
          <p14:tracePt t="20062" x="2139950" y="2527300"/>
          <p14:tracePt t="20070" x="2065338" y="2552700"/>
          <p14:tracePt t="20078" x="1978025" y="2552700"/>
          <p14:tracePt t="20086" x="1914525" y="2552700"/>
          <p14:tracePt t="20094" x="1827213" y="2552700"/>
          <p14:tracePt t="20102" x="1778000" y="2552700"/>
          <p14:tracePt t="20110" x="1727200" y="2552700"/>
          <p14:tracePt t="20118" x="1677988" y="2552700"/>
          <p14:tracePt t="20126" x="1639888" y="2565400"/>
          <p14:tracePt t="20134" x="1589088" y="2565400"/>
          <p14:tracePt t="20142" x="1577975" y="2565400"/>
          <p14:tracePt t="20150" x="1552575" y="2565400"/>
          <p14:tracePt t="20158" x="1539875" y="2565400"/>
          <p14:tracePt t="20166" x="1514475" y="2565400"/>
          <p14:tracePt t="20174" x="1489075" y="2565400"/>
          <p14:tracePt t="20182" x="1452563" y="2565400"/>
          <p14:tracePt t="20193" x="1427163" y="2565400"/>
          <p14:tracePt t="20198" x="1414463" y="2565400"/>
          <p14:tracePt t="20207" x="1389063" y="2565400"/>
          <p14:tracePt t="20214" x="1376363" y="2565400"/>
          <p14:tracePt t="20224" x="1363663" y="2565400"/>
          <p14:tracePt t="20230" x="1339850" y="2565400"/>
          <p14:tracePt t="20241" x="1327150" y="2565400"/>
          <p14:tracePt t="20246" x="1301750" y="2565400"/>
          <p14:tracePt t="20350" x="1301750" y="2578100"/>
          <p14:tracePt t="20374" x="1301750" y="2590800"/>
          <p14:tracePt t="20390" x="1301750" y="2603500"/>
          <p14:tracePt t="20414" x="1301750" y="2616200"/>
          <p14:tracePt t="20423" x="1301750" y="2627313"/>
          <p14:tracePt t="20439" x="1301750" y="2640013"/>
          <p14:tracePt t="20447" x="1301750" y="2652713"/>
          <p14:tracePt t="20457" x="1301750" y="2665413"/>
          <p14:tracePt t="20474" x="1301750" y="2678113"/>
          <p14:tracePt t="20479" x="1301750" y="2703513"/>
          <p14:tracePt t="20495" x="1301750" y="2716213"/>
          <p14:tracePt t="20503" x="1301750" y="2752725"/>
          <p14:tracePt t="20511" x="1289050" y="2765425"/>
          <p14:tracePt t="20518" x="1289050" y="2778125"/>
          <p14:tracePt t="20526" x="1289050" y="2790825"/>
          <p14:tracePt t="20542" x="1289050" y="2816225"/>
          <p14:tracePt t="20550" x="1289050" y="2828925"/>
          <p14:tracePt t="20558" x="1289050" y="2840038"/>
          <p14:tracePt t="20574" x="1289050" y="2852738"/>
          <p14:tracePt t="20590" x="1289050" y="2865438"/>
          <p14:tracePt t="20623" x="1289050" y="2890838"/>
          <p14:tracePt t="20655" x="1289050" y="2903538"/>
          <p14:tracePt t="20671" x="1301750" y="2903538"/>
          <p14:tracePt t="20679" x="1314450" y="2916238"/>
          <p14:tracePt t="20694" x="1327150" y="2916238"/>
          <p14:tracePt t="20702" x="1352550" y="2916238"/>
          <p14:tracePt t="20710" x="1363663" y="2916238"/>
          <p14:tracePt t="20726" x="1376363" y="2916238"/>
          <p14:tracePt t="20734" x="1401763" y="2916238"/>
          <p14:tracePt t="20742" x="1414463" y="2941638"/>
          <p14:tracePt t="20750" x="1427163" y="2941638"/>
          <p14:tracePt t="20758" x="1439863" y="2941638"/>
          <p14:tracePt t="20766" x="1476375" y="2941638"/>
          <p14:tracePt t="20774" x="1489075" y="2941638"/>
          <p14:tracePt t="20782" x="1514475" y="2952750"/>
          <p14:tracePt t="20790" x="1527175" y="2952750"/>
          <p14:tracePt t="20798" x="1552575" y="2952750"/>
          <p14:tracePt t="20806" x="1577975" y="2952750"/>
          <p14:tracePt t="20823" x="1589088" y="2952750"/>
          <p14:tracePt t="20830" x="1614488" y="2952750"/>
          <p14:tracePt t="20846" x="1639888" y="2952750"/>
          <p14:tracePt t="20862" x="1652588" y="2952750"/>
          <p14:tracePt t="20878" x="1677988" y="2952750"/>
          <p14:tracePt t="20889" x="1689100" y="2952750"/>
          <p14:tracePt t="20902" x="1714500" y="2952750"/>
          <p14:tracePt t="20910" x="1727200" y="2952750"/>
          <p14:tracePt t="20918" x="1752600" y="2952750"/>
          <p14:tracePt t="20926" x="1765300" y="2952750"/>
          <p14:tracePt t="20934" x="1778000" y="2952750"/>
          <p14:tracePt t="20942" x="1790700" y="2952750"/>
          <p14:tracePt t="20950" x="1801813" y="2952750"/>
          <p14:tracePt t="20959" x="1814513" y="2952750"/>
          <p14:tracePt t="21486" x="1814513" y="2965450"/>
          <p14:tracePt t="21494" x="1814513" y="2978150"/>
          <p14:tracePt t="21510" x="1827213" y="2990850"/>
          <p14:tracePt t="21910" x="1839913" y="2990850"/>
          <p14:tracePt t="21927" x="1852613" y="2990850"/>
          <p14:tracePt t="21935" x="1865313" y="2990850"/>
          <p14:tracePt t="21950" x="1878013" y="2990850"/>
          <p14:tracePt t="21958" x="1903413" y="2990850"/>
          <p14:tracePt t="21966" x="1914525" y="2990850"/>
          <p14:tracePt t="21974" x="1927225" y="2990850"/>
          <p14:tracePt t="21982" x="1939925" y="2990850"/>
          <p14:tracePt t="21990" x="1952625" y="2990850"/>
          <p14:tracePt t="21998" x="1965325" y="2990850"/>
          <p14:tracePt t="22007" x="1978025" y="2990850"/>
          <p14:tracePt t="22014" x="1990725" y="2990850"/>
          <p14:tracePt t="22038" x="2003425" y="2990850"/>
          <p14:tracePt t="22046" x="2014538" y="2990850"/>
          <p14:tracePt t="22070" x="2039938" y="2990850"/>
          <p14:tracePt t="22087" x="2052638" y="2990850"/>
          <p14:tracePt t="22102" x="2065338" y="2990850"/>
          <p14:tracePt t="22119" x="2078038" y="2990850"/>
          <p14:tracePt t="22126" x="2090738" y="2990850"/>
          <p14:tracePt t="22134" x="2103438" y="3003550"/>
          <p14:tracePt t="22142" x="2116138" y="3016250"/>
          <p14:tracePt t="22158" x="2127250" y="3016250"/>
          <p14:tracePt t="22166" x="2139950" y="3016250"/>
          <p14:tracePt t="22174" x="2152650" y="3016250"/>
          <p14:tracePt t="22182" x="2165350" y="3016250"/>
          <p14:tracePt t="22190" x="2178050" y="3016250"/>
          <p14:tracePt t="22198" x="2190750" y="3016250"/>
          <p14:tracePt t="22206" x="2203450" y="3016250"/>
          <p14:tracePt t="22374" x="2216150" y="3016250"/>
          <p14:tracePt t="22414" x="2228850" y="3016250"/>
          <p14:tracePt t="22422" x="2252663" y="3016250"/>
          <p14:tracePt t="22446" x="2265363" y="3016250"/>
          <p14:tracePt t="22454" x="2278063" y="3016250"/>
          <p14:tracePt t="22470" x="2290763" y="3016250"/>
          <p14:tracePt t="22494" x="2303463" y="3016250"/>
          <p14:tracePt t="22502" x="2303463" y="3028950"/>
          <p14:tracePt t="22519" x="2316163" y="3028950"/>
          <p14:tracePt t="22542" x="2328863" y="3028950"/>
          <p14:tracePt t="22574" x="2352675" y="3028950"/>
          <p14:tracePt t="22582" x="2365375" y="3028950"/>
          <p14:tracePt t="22598" x="2378075" y="3028950"/>
          <p14:tracePt t="22646" x="2390775" y="3028950"/>
          <p14:tracePt t="22662" x="2403475" y="3028950"/>
          <p14:tracePt t="22686" x="2416175" y="3028950"/>
          <p14:tracePt t="22694" x="2428875" y="3028950"/>
          <p14:tracePt t="22719" x="2441575" y="3028950"/>
          <p14:tracePt t="22742" x="2452688" y="3028950"/>
          <p14:tracePt t="22758" x="2465388" y="3028950"/>
          <p14:tracePt t="22774" x="2478088" y="3028950"/>
          <p14:tracePt t="22782" x="2490788" y="3028950"/>
          <p14:tracePt t="22790" x="2503488" y="3028950"/>
          <p14:tracePt t="22814" x="2516188" y="3028950"/>
          <p14:tracePt t="23014" x="2541588" y="3028950"/>
          <p14:tracePt t="23030" x="2554288" y="3028950"/>
          <p14:tracePt t="23054" x="2565400" y="3016250"/>
          <p14:tracePt t="23094" x="2578100" y="3003550"/>
          <p14:tracePt t="23110" x="2578100" y="2990850"/>
          <p14:tracePt t="23119" x="2590800" y="2990850"/>
          <p14:tracePt t="23142" x="2590800" y="2978150"/>
          <p14:tracePt t="23158" x="2616200" y="2978150"/>
          <p14:tracePt t="23174" x="2628900" y="2965450"/>
          <p14:tracePt t="23199" x="2641600" y="2965450"/>
          <p14:tracePt t="23214" x="2654300" y="2952750"/>
          <p14:tracePt t="23238" x="2667000" y="2952750"/>
          <p14:tracePt t="23294" x="2690813" y="2952750"/>
          <p14:tracePt t="23382" x="2703513" y="2952750"/>
          <p14:tracePt t="23414" x="2716213" y="2952750"/>
          <p14:tracePt t="23446" x="2741613" y="2952750"/>
          <p14:tracePt t="23582" x="2767013" y="2952750"/>
          <p14:tracePt t="23607" x="2778125" y="2965450"/>
          <p14:tracePt t="23630" x="2790825" y="2990850"/>
          <p14:tracePt t="23638" x="2803525" y="2990850"/>
          <p14:tracePt t="23646" x="2803525" y="3003550"/>
          <p14:tracePt t="23654" x="2816225" y="3016250"/>
          <p14:tracePt t="23662" x="2841625" y="3028950"/>
          <p14:tracePt t="23670" x="2854325" y="3028950"/>
          <p14:tracePt t="23678" x="2867025" y="3041650"/>
          <p14:tracePt t="23686" x="2890838" y="3041650"/>
          <p14:tracePt t="23694" x="2903538" y="3041650"/>
          <p14:tracePt t="23703" x="2941638" y="3065463"/>
          <p14:tracePt t="23710" x="2954338" y="3065463"/>
          <p14:tracePt t="23720" x="2967038" y="3065463"/>
          <p14:tracePt t="23726" x="2979738" y="3065463"/>
          <p14:tracePt t="23736" x="2992438" y="3065463"/>
          <p14:tracePt t="23742" x="3016250" y="3065463"/>
          <p14:tracePt t="23752" x="3028950" y="3065463"/>
          <p14:tracePt t="23758" x="3041650" y="3065463"/>
          <p14:tracePt t="23769" x="3054350" y="3065463"/>
          <p14:tracePt t="23774" x="3067050" y="3065463"/>
          <p14:tracePt t="23790" x="3079750" y="3065463"/>
          <p14:tracePt t="23798" x="3092450" y="3065463"/>
          <p14:tracePt t="23806" x="3103563" y="3065463"/>
          <p14:tracePt t="23934" x="3116263" y="3065463"/>
          <p14:tracePt t="23942" x="3128963" y="3065463"/>
          <p14:tracePt t="23974" x="3141663" y="3065463"/>
          <p14:tracePt t="24006" x="3154363" y="3065463"/>
          <p14:tracePt t="24022" x="3154363" y="3041650"/>
          <p14:tracePt t="24038" x="3154363" y="3028950"/>
          <p14:tracePt t="24046" x="3167063" y="3028950"/>
          <p14:tracePt t="24086" x="3167063" y="3003550"/>
          <p14:tracePt t="24126" x="3167063" y="2990850"/>
          <p14:tracePt t="24151" x="3167063" y="2978150"/>
          <p14:tracePt t="24382" x="3141663" y="2978150"/>
          <p14:tracePt t="24398" x="3128963" y="2978150"/>
          <p14:tracePt t="24406" x="3116263" y="2978150"/>
          <p14:tracePt t="24414" x="3092450" y="2990850"/>
          <p14:tracePt t="24430" x="3067050" y="2990850"/>
          <p14:tracePt t="24438" x="3041650" y="3003550"/>
          <p14:tracePt t="24454" x="3003550" y="3003550"/>
          <p14:tracePt t="24462" x="2992438" y="3003550"/>
          <p14:tracePt t="24470" x="2967038" y="3003550"/>
          <p14:tracePt t="24478" x="2954338" y="3003550"/>
          <p14:tracePt t="24494" x="2941638" y="3003550"/>
          <p14:tracePt t="24502" x="2916238" y="3003550"/>
          <p14:tracePt t="24526" x="2903538" y="3003550"/>
          <p14:tracePt t="24598" x="2890838" y="3003550"/>
          <p14:tracePt t="24606" x="2879725" y="3003550"/>
          <p14:tracePt t="24622" x="2854325" y="2990850"/>
          <p14:tracePt t="24638" x="2828925" y="2978150"/>
          <p14:tracePt t="24646" x="2803525" y="2978150"/>
          <p14:tracePt t="24655" x="2790825" y="2978150"/>
          <p14:tracePt t="24662" x="2754313" y="2978150"/>
          <p14:tracePt t="24670" x="2716213" y="2978150"/>
          <p14:tracePt t="24678" x="2678113" y="2978150"/>
          <p14:tracePt t="24686" x="2654300" y="2978150"/>
          <p14:tracePt t="24694" x="2616200" y="2978150"/>
          <p14:tracePt t="24702" x="2578100" y="2978150"/>
          <p14:tracePt t="24710" x="2541588" y="2978150"/>
          <p14:tracePt t="24718" x="2478088" y="2978150"/>
          <p14:tracePt t="24726" x="2416175" y="2978150"/>
          <p14:tracePt t="24735" x="2365375" y="2978150"/>
          <p14:tracePt t="24742" x="2316163" y="2978150"/>
          <p14:tracePt t="24751" x="2278063" y="2978150"/>
          <p14:tracePt t="24759" x="2265363" y="2978150"/>
          <p14:tracePt t="24768" x="2239963" y="2978150"/>
          <p14:tracePt t="24774" x="2228850" y="2978150"/>
          <p14:tracePt t="24784" x="2216150" y="2965450"/>
          <p14:tracePt t="24790" x="2203450" y="2965450"/>
          <p14:tracePt t="24950" x="2190750" y="2965450"/>
          <p14:tracePt t="24982" x="2178050" y="2965450"/>
          <p14:tracePt t="25110" x="2203450" y="2965450"/>
          <p14:tracePt t="25118" x="2228850" y="2965450"/>
          <p14:tracePt t="25127" x="2239963" y="2965450"/>
          <p14:tracePt t="25134" x="2265363" y="2965450"/>
          <p14:tracePt t="25142" x="2303463" y="2965450"/>
          <p14:tracePt t="25152" x="2328863" y="2965450"/>
          <p14:tracePt t="25158" x="2365375" y="2965450"/>
          <p14:tracePt t="25168" x="2403475" y="2965450"/>
          <p14:tracePt t="25174" x="2428875" y="2965450"/>
          <p14:tracePt t="25184" x="2452688" y="2965450"/>
          <p14:tracePt t="25190" x="2465388" y="2965450"/>
          <p14:tracePt t="25206" x="2478088" y="2965450"/>
          <p14:tracePt t="25215" x="2490788" y="2965450"/>
          <p14:tracePt t="25254" x="2503488" y="2965450"/>
          <p14:tracePt t="25270" x="2528888" y="2965450"/>
          <p14:tracePt t="25278" x="2541588" y="2965450"/>
          <p14:tracePt t="25286" x="2565400" y="2965450"/>
          <p14:tracePt t="25295" x="2603500" y="2965450"/>
          <p14:tracePt t="25302" x="2628900" y="2965450"/>
          <p14:tracePt t="25310" x="2654300" y="2965450"/>
          <p14:tracePt t="25318" x="2678113" y="2965450"/>
          <p14:tracePt t="25326" x="2703513" y="2965450"/>
          <p14:tracePt t="25334" x="2716213" y="2965450"/>
          <p14:tracePt t="25342" x="2754313" y="2965450"/>
          <p14:tracePt t="25350" x="2767013" y="2965450"/>
          <p14:tracePt t="25358" x="2790825" y="2965450"/>
          <p14:tracePt t="25678" x="2816225" y="2965450"/>
          <p14:tracePt t="25687" x="2828925" y="2965450"/>
          <p14:tracePt t="25694" x="2841625" y="2965450"/>
          <p14:tracePt t="25702" x="2879725" y="2965450"/>
          <p14:tracePt t="25710" x="2916238" y="2965450"/>
          <p14:tracePt t="25718" x="2954338" y="2965450"/>
          <p14:tracePt t="25726" x="2979738" y="2965450"/>
          <p14:tracePt t="25734" x="3003550" y="2965450"/>
          <p14:tracePt t="25742" x="3041650" y="2965450"/>
          <p14:tracePt t="25750" x="3067050" y="2965450"/>
          <p14:tracePt t="25758" x="3092450" y="2965450"/>
          <p14:tracePt t="25775" x="3103563" y="2965450"/>
          <p14:tracePt t="25799" x="3128963" y="2965450"/>
          <p14:tracePt t="25806" x="3128963" y="2952750"/>
          <p14:tracePt t="25832" x="3141663" y="2952750"/>
          <p14:tracePt t="26238" x="3128963" y="2952750"/>
          <p14:tracePt t="26278" x="3116263" y="2952750"/>
          <p14:tracePt t="26287" x="3103563" y="2952750"/>
          <p14:tracePt t="26414" x="3092450" y="2952750"/>
          <p14:tracePt t="26431" x="3079750" y="2952750"/>
          <p14:tracePt t="26447" x="3067050" y="2952750"/>
          <p14:tracePt t="26470" x="3054350" y="2952750"/>
          <p14:tracePt t="26486" x="3028950" y="2952750"/>
          <p14:tracePt t="26494" x="3016250" y="2952750"/>
          <p14:tracePt t="26502" x="3003550" y="2952750"/>
          <p14:tracePt t="26510" x="2992438" y="2952750"/>
          <p14:tracePt t="26518" x="2979738" y="2952750"/>
          <p14:tracePt t="26534" x="2954338" y="2952750"/>
          <p14:tracePt t="26550" x="2941638" y="2952750"/>
          <p14:tracePt t="26807" x="2954338" y="2952750"/>
          <p14:tracePt t="26815" x="2967038" y="2952750"/>
          <p14:tracePt t="26822" x="2979738" y="2952750"/>
          <p14:tracePt t="26830" x="2992438" y="2952750"/>
          <p14:tracePt t="26838" x="3016250" y="2952750"/>
          <p14:tracePt t="26849" x="3028950" y="2952750"/>
          <p14:tracePt t="26854" x="3041650" y="2952750"/>
          <p14:tracePt t="26863" x="3067050" y="2952750"/>
          <p14:tracePt t="26879" x="3092450" y="2952750"/>
          <p14:tracePt t="26895" x="3103563" y="2952750"/>
          <p14:tracePt t="27110" x="3103563" y="2941638"/>
          <p14:tracePt t="27270" x="3092450" y="2941638"/>
          <p14:tracePt t="27278" x="3079750" y="2941638"/>
          <p14:tracePt t="27286" x="3067050" y="2941638"/>
          <p14:tracePt t="27310" x="3054350" y="2941638"/>
          <p14:tracePt t="27358" x="3041650" y="2941638"/>
          <p14:tracePt t="27367" x="3028950" y="2941638"/>
          <p14:tracePt t="27375" x="3016250" y="2941638"/>
          <p14:tracePt t="27382" x="2992438" y="2941638"/>
          <p14:tracePt t="27391" x="2979738" y="2941638"/>
          <p14:tracePt t="27399" x="2954338" y="2941638"/>
          <p14:tracePt t="27407" x="2928938" y="2941638"/>
          <p14:tracePt t="27416" x="2903538" y="2941638"/>
          <p14:tracePt t="27432" x="2867025" y="2941638"/>
          <p14:tracePt t="27438" x="2828925" y="2965450"/>
          <p14:tracePt t="27448" x="2803525" y="2965450"/>
          <p14:tracePt t="27454" x="2754313" y="2965450"/>
          <p14:tracePt t="27464" x="2703513" y="2965450"/>
          <p14:tracePt t="27470" x="2654300" y="2965450"/>
          <p14:tracePt t="27478" x="2590800" y="2965450"/>
          <p14:tracePt t="27487" x="2541588" y="2965450"/>
          <p14:tracePt t="27494" x="2478088" y="2965450"/>
          <p14:tracePt t="27502" x="2441575" y="2965450"/>
          <p14:tracePt t="27510" x="2416175" y="2965450"/>
          <p14:tracePt t="27518" x="2403475" y="2965450"/>
          <p14:tracePt t="27734" x="2441575" y="2965450"/>
          <p14:tracePt t="27742" x="2478088" y="2965450"/>
          <p14:tracePt t="27750" x="2503488" y="2965450"/>
          <p14:tracePt t="27758" x="2554288" y="2965450"/>
          <p14:tracePt t="27766" x="2578100" y="2965450"/>
          <p14:tracePt t="27774" x="2590800" y="2965450"/>
          <p14:tracePt t="27782" x="2628900" y="2965450"/>
          <p14:tracePt t="27790" x="2641600" y="2965450"/>
          <p14:tracePt t="27798" x="2690813" y="2965450"/>
          <p14:tracePt t="27806" x="2716213" y="2965450"/>
          <p14:tracePt t="27814" x="2754313" y="2965450"/>
          <p14:tracePt t="27822" x="2778125" y="2965450"/>
          <p14:tracePt t="27832" x="2803525" y="2965450"/>
          <p14:tracePt t="27848" x="2828925" y="2965450"/>
          <p14:tracePt t="27854" x="2841625" y="2965450"/>
          <p14:tracePt t="27870" x="2854325" y="2965450"/>
          <p14:tracePt t="28006" x="2841625" y="2965450"/>
          <p14:tracePt t="28014" x="2816225" y="2965450"/>
          <p14:tracePt t="28022" x="2803525" y="2965450"/>
          <p14:tracePt t="28031" x="2778125" y="2965450"/>
          <p14:tracePt t="28038" x="2741613" y="2965450"/>
          <p14:tracePt t="28047" x="2728913" y="2965450"/>
          <p14:tracePt t="28054" x="2690813" y="2965450"/>
          <p14:tracePt t="28079" x="2678113" y="2965450"/>
          <p14:tracePt t="28134" x="2678113" y="2952750"/>
          <p14:tracePt t="28382" x="2678113" y="2941638"/>
          <p14:tracePt t="28398" x="2690813" y="2928938"/>
          <p14:tracePt t="28414" x="2703513" y="2928938"/>
          <p14:tracePt t="28423" x="2728913" y="2928938"/>
          <p14:tracePt t="28438" x="2741613" y="2928938"/>
          <p14:tracePt t="28446" x="2767013" y="2916238"/>
          <p14:tracePt t="28510" x="2790825" y="2916238"/>
          <p14:tracePt t="28526" x="2803525" y="2916238"/>
          <p14:tracePt t="28542" x="2828925" y="2916238"/>
          <p14:tracePt t="28558" x="2841625" y="2916238"/>
          <p14:tracePt t="28566" x="2867025" y="2916238"/>
          <p14:tracePt t="28590" x="2879725" y="2916238"/>
          <p14:tracePt t="28790" x="2879725" y="2928938"/>
          <p14:tracePt t="28838" x="2867025" y="2928938"/>
          <p14:tracePt t="29295" x="2867025" y="2941638"/>
          <p14:tracePt t="29302" x="2867025" y="2952750"/>
          <p14:tracePt t="29310" x="2854325" y="2952750"/>
          <p14:tracePt t="29327" x="2854325" y="2965450"/>
          <p14:tracePt t="29334" x="2841625" y="2965450"/>
          <p14:tracePt t="29606" x="2841625" y="2978150"/>
          <p14:tracePt t="29758" x="2828925" y="2990850"/>
          <p14:tracePt t="29774" x="2816225" y="2990850"/>
          <p14:tracePt t="29790" x="2803525" y="2990850"/>
          <p14:tracePt t="29806" x="2790825" y="2990850"/>
          <p14:tracePt t="29822" x="2778125" y="2990850"/>
          <p14:tracePt t="29831" x="2767013" y="2990850"/>
          <p14:tracePt t="29862" x="2754313" y="2990850"/>
          <p14:tracePt t="29870" x="2754313" y="3003550"/>
          <p14:tracePt t="29878" x="2741613" y="3003550"/>
          <p14:tracePt t="29894" x="2728913" y="3003550"/>
          <p14:tracePt t="29918" x="2716213" y="3003550"/>
          <p14:tracePt t="29934" x="2703513" y="3003550"/>
          <p14:tracePt t="30607" x="2716213" y="3003550"/>
          <p14:tracePt t="30703" x="2728913" y="2990850"/>
          <p14:tracePt t="30862" x="2741613" y="2990850"/>
          <p14:tracePt t="31030" x="2741613" y="2978150"/>
          <p14:tracePt t="31046" x="2754313" y="2978150"/>
          <p14:tracePt t="31102" x="2767013" y="2965450"/>
          <p14:tracePt t="31566" x="2790825" y="2965450"/>
          <p14:tracePt t="31582" x="2803525" y="2965450"/>
          <p14:tracePt t="31606" x="2828925" y="2965450"/>
          <p14:tracePt t="31638" x="2841625" y="2965450"/>
          <p14:tracePt t="31678" x="2867025" y="2965450"/>
          <p14:tracePt t="32038" x="2867025" y="2978150"/>
          <p14:tracePt t="32054" x="2854325" y="2990850"/>
          <p14:tracePt t="32078" x="2841625" y="2990850"/>
          <p14:tracePt t="32223" x="2828925" y="2990850"/>
          <p14:tracePt t="32254" x="2816225" y="2990850"/>
          <p14:tracePt t="32270" x="2803525" y="2990850"/>
          <p14:tracePt t="32294" x="2790825" y="2990850"/>
          <p14:tracePt t="32302" x="2778125" y="2990850"/>
          <p14:tracePt t="32310" x="2767013" y="2990850"/>
          <p14:tracePt t="32334" x="2754313" y="2990850"/>
          <p14:tracePt t="32350" x="2741613" y="2990850"/>
          <p14:tracePt t="32375" x="2728913" y="2990850"/>
          <p14:tracePt t="32391" x="2716213" y="2990850"/>
          <p14:tracePt t="32398" x="2690813" y="2990850"/>
          <p14:tracePt t="32407" x="2678113" y="2990850"/>
          <p14:tracePt t="32414" x="2667000" y="2990850"/>
          <p14:tracePt t="32422" x="2654300" y="2990850"/>
          <p14:tracePt t="32430" x="2628900" y="2990850"/>
          <p14:tracePt t="32438" x="2616200" y="2990850"/>
          <p14:tracePt t="32446" x="2603500" y="2990850"/>
          <p14:tracePt t="32454" x="2590800" y="2990850"/>
          <p14:tracePt t="32462" x="2565400" y="2990850"/>
          <p14:tracePt t="32470" x="2541588" y="2990850"/>
          <p14:tracePt t="32478" x="2528888" y="2990850"/>
          <p14:tracePt t="32486" x="2490788" y="2990850"/>
          <p14:tracePt t="32494" x="2478088" y="2990850"/>
          <p14:tracePt t="32503" x="2441575" y="2990850"/>
          <p14:tracePt t="32510" x="2416175" y="2990850"/>
          <p14:tracePt t="32519" x="2390775" y="2990850"/>
          <p14:tracePt t="32527" x="2365375" y="2990850"/>
          <p14:tracePt t="32542" x="2352675" y="2990850"/>
          <p14:tracePt t="32550" x="2339975" y="2990850"/>
          <p14:tracePt t="32566" x="2328863" y="2990850"/>
          <p14:tracePt t="32678" x="2328863" y="2978150"/>
          <p14:tracePt t="32694" x="2328863" y="2965450"/>
          <p14:tracePt t="32702" x="2339975" y="2965450"/>
          <p14:tracePt t="32710" x="2390775" y="2965450"/>
          <p14:tracePt t="32718" x="2428875" y="2965450"/>
          <p14:tracePt t="32726" x="2503488" y="2965450"/>
          <p14:tracePt t="32734" x="2578100" y="2965450"/>
          <p14:tracePt t="32742" x="2654300" y="2965450"/>
          <p14:tracePt t="32750" x="2767013" y="2965450"/>
          <p14:tracePt t="32759" x="2867025" y="2965450"/>
          <p14:tracePt t="32766" x="2941638" y="2965450"/>
          <p14:tracePt t="32775" x="3003550" y="2965450"/>
          <p14:tracePt t="32782" x="3041650" y="2965450"/>
          <p14:tracePt t="32792" x="3054350" y="2965450"/>
          <p14:tracePt t="32798" x="3079750" y="2965450"/>
          <p14:tracePt t="32809" x="3092450" y="2965450"/>
          <p14:tracePt t="33070" x="3079750" y="2965450"/>
          <p14:tracePt t="33078" x="3041650" y="2965450"/>
          <p14:tracePt t="33086" x="2992438" y="2965450"/>
          <p14:tracePt t="33094" x="2954338" y="2965450"/>
          <p14:tracePt t="33102" x="2941638" y="2978150"/>
          <p14:tracePt t="33111" x="2903538" y="2978150"/>
          <p14:tracePt t="33118" x="2879725" y="2978150"/>
          <p14:tracePt t="33126" x="2867025" y="2978150"/>
          <p14:tracePt t="33134" x="2816225" y="2978150"/>
          <p14:tracePt t="33142" x="2778125" y="2978150"/>
          <p14:tracePt t="33150" x="2728913" y="2978150"/>
          <p14:tracePt t="33158" x="2703513" y="3003550"/>
          <p14:tracePt t="33166" x="2678113" y="3003550"/>
          <p14:tracePt t="33174" x="2628900" y="3016250"/>
          <p14:tracePt t="33182" x="2616200" y="3016250"/>
          <p14:tracePt t="33191" x="2554288" y="3041650"/>
          <p14:tracePt t="33198" x="2516188" y="3065463"/>
          <p14:tracePt t="33208" x="2441575" y="3078163"/>
          <p14:tracePt t="33214" x="2365375" y="3116263"/>
          <p14:tracePt t="33225" x="2290763" y="3116263"/>
          <p14:tracePt t="33230" x="2190750" y="3165475"/>
          <p14:tracePt t="33241" x="2139950" y="3190875"/>
          <p14:tracePt t="33246" x="2014538" y="3254375"/>
          <p14:tracePt t="33254" x="1965325" y="3278188"/>
          <p14:tracePt t="33262" x="1839913" y="3328988"/>
          <p14:tracePt t="33270" x="1727200" y="3378200"/>
          <p14:tracePt t="33278" x="1627188" y="3403600"/>
          <p14:tracePt t="33286" x="1501775" y="3441700"/>
          <p14:tracePt t="33294" x="1389063" y="3479800"/>
          <p14:tracePt t="33302" x="1252538" y="3529013"/>
          <p14:tracePt t="33310" x="1150938" y="3541713"/>
          <p14:tracePt t="33318" x="1014413" y="3579813"/>
          <p14:tracePt t="33326" x="876300" y="3603625"/>
          <p14:tracePt t="33334" x="738188" y="3616325"/>
          <p14:tracePt t="33342" x="625475" y="3641725"/>
          <p14:tracePt t="33350" x="488950" y="3641725"/>
          <p14:tracePt t="33358" x="376238" y="3641725"/>
          <p14:tracePt t="33366" x="300038" y="3641725"/>
          <p14:tracePt t="33374" x="163513" y="3603625"/>
          <p14:tracePt t="33382" x="12700" y="3554413"/>
          <p14:tracePt t="34494" x="0" y="663575"/>
          <p14:tracePt t="34494" x="12700" y="663575"/>
          <p14:tracePt t="34494" x="25400" y="663575"/>
          <p14:tracePt t="34494" x="38100" y="663575"/>
          <p14:tracePt t="34494" x="61913" y="676275"/>
          <p14:tracePt t="34494" x="74613" y="688975"/>
          <p14:tracePt t="34494" x="87313" y="700088"/>
          <p14:tracePt t="34494" x="100013" y="700088"/>
          <p14:tracePt t="34494" x="112713" y="712788"/>
          <p14:tracePt t="34494" x="125413" y="725488"/>
          <p14:tracePt t="34494" x="125413" y="738188"/>
          <p14:tracePt t="34494" x="125413" y="750888"/>
          <p14:tracePt t="34494" x="125413" y="776288"/>
          <p14:tracePt t="34494" x="125413" y="788988"/>
          <p14:tracePt t="34494" x="125413" y="801688"/>
          <p14:tracePt t="34494" x="125413" y="825500"/>
          <p14:tracePt t="34494" x="125413" y="850900"/>
          <p14:tracePt t="34494" x="125413" y="889000"/>
          <p14:tracePt t="34494" x="125413" y="925513"/>
          <p14:tracePt t="34494" x="125413" y="963613"/>
          <p14:tracePt t="34494" x="125413" y="1001713"/>
          <p14:tracePt t="34494" x="112713" y="1076325"/>
          <p14:tracePt t="34494" x="112713" y="1163638"/>
          <p14:tracePt t="34494" x="112713" y="1227138"/>
          <p14:tracePt t="34494" x="112713" y="1314450"/>
          <p14:tracePt t="34494" x="112713" y="1401763"/>
          <p14:tracePt t="34494" x="112713" y="1463675"/>
          <p14:tracePt t="34494" x="125413" y="1563688"/>
          <p14:tracePt t="34494" x="150813" y="1652588"/>
          <p14:tracePt t="34494" x="187325" y="1714500"/>
          <p14:tracePt t="34494" x="238125" y="1801813"/>
          <p14:tracePt t="34494" x="274638" y="1876425"/>
          <p14:tracePt t="34494" x="312738" y="1939925"/>
          <p14:tracePt t="34494" x="338138" y="1978025"/>
          <p14:tracePt t="34494" x="376238" y="2039938"/>
          <p14:tracePt t="34494" x="412750" y="2101850"/>
          <p14:tracePt t="34494" x="438150" y="2127250"/>
          <p14:tracePt t="34494" x="476250" y="2178050"/>
          <p14:tracePt t="34494" x="500063" y="2227263"/>
          <p14:tracePt t="34494" x="538163" y="2265363"/>
          <p14:tracePt t="34494" x="538163" y="2278063"/>
          <p14:tracePt t="34494" x="550863" y="2314575"/>
          <p14:tracePt t="34494" x="576263" y="2327275"/>
          <p14:tracePt t="34494" x="576263" y="2339975"/>
          <p14:tracePt t="34494" x="576263" y="2365375"/>
          <p14:tracePt t="34494" x="576263" y="2390775"/>
          <p14:tracePt t="34494" x="588963" y="2414588"/>
          <p14:tracePt t="34494" x="588963" y="2452688"/>
          <p14:tracePt t="34494" x="600075" y="2503488"/>
          <p14:tracePt t="34494" x="600075" y="2540000"/>
          <p14:tracePt t="34494" x="600075" y="2578100"/>
          <p14:tracePt t="34494" x="625475" y="2640013"/>
          <p14:tracePt t="34494" x="625475" y="2703513"/>
          <p14:tracePt t="34494" x="638175" y="2765425"/>
          <p14:tracePt t="34494" x="676275" y="2840038"/>
          <p14:tracePt t="34494" x="701675" y="2916238"/>
          <p14:tracePt t="34494" x="750888" y="3003550"/>
          <p14:tracePt t="34494" x="763588" y="3065463"/>
          <p14:tracePt t="34494" x="788988" y="3103563"/>
          <p14:tracePt t="34494" x="814388" y="3141663"/>
          <p14:tracePt t="34494" x="825500" y="3165475"/>
          <p14:tracePt t="34494" x="850900" y="3203575"/>
          <p14:tracePt t="34494" x="863600" y="3216275"/>
          <p14:tracePt t="34494" x="876300" y="3228975"/>
          <p14:tracePt t="34494" x="889000" y="3241675"/>
          <p14:tracePt t="34494" x="889000" y="3254375"/>
          <p14:tracePt t="34494" x="901700" y="3254375"/>
          <p14:tracePt t="34494" x="914400" y="3254375"/>
          <p14:tracePt t="34494" x="925513" y="3254375"/>
          <p14:tracePt t="34494" x="925513" y="3241675"/>
          <p14:tracePt t="34494" x="938213" y="3228975"/>
          <p14:tracePt t="34494" x="950913" y="3216275"/>
          <p14:tracePt t="34494" x="963613" y="3178175"/>
          <p14:tracePt t="34494" x="976313" y="3154363"/>
          <p14:tracePt t="34494" x="989013" y="3116263"/>
          <p14:tracePt t="34494" x="989013" y="3016250"/>
          <p14:tracePt t="34494" x="1014413" y="2916238"/>
          <p14:tracePt t="34494" x="1027113" y="2816225"/>
          <p14:tracePt t="34494" x="1027113" y="2678113"/>
          <p14:tracePt t="34494" x="1027113" y="2527300"/>
          <p14:tracePt t="34494" x="1027113" y="2378075"/>
          <p14:tracePt t="34494" x="1027113" y="2214563"/>
          <p14:tracePt t="34494" x="989013" y="2039938"/>
          <p14:tracePt t="34494" x="938213" y="1876425"/>
          <p14:tracePt t="34494" x="850900" y="1652588"/>
          <p14:tracePt t="34494" x="788988" y="1501775"/>
          <p14:tracePt t="34494" x="712788" y="1327150"/>
          <p14:tracePt t="34494" x="625475" y="1189038"/>
          <p14:tracePt t="34494" x="563563" y="1076325"/>
          <p14:tracePt t="34494" x="488950" y="950913"/>
          <p14:tracePt t="34494" x="425450" y="825500"/>
          <p14:tracePt t="34494" x="363538" y="725488"/>
          <p14:tracePt t="34494" x="300038" y="612775"/>
          <p14:tracePt t="34494" x="238125" y="512763"/>
          <p14:tracePt t="34494" x="187325" y="412750"/>
          <p14:tracePt t="34494" x="125413" y="325438"/>
          <p14:tracePt t="34494" x="87313" y="250825"/>
          <p14:tracePt t="34494" x="38100" y="174625"/>
          <p14:tracePt t="34494" x="0" y="100013"/>
          <p14:tracePt t="34831" x="74613" y="2740025"/>
          <p14:tracePt t="34839" x="138113" y="2865438"/>
          <p14:tracePt t="34846" x="200025" y="2952750"/>
          <p14:tracePt t="34854" x="238125" y="3028950"/>
          <p14:tracePt t="34862" x="300038" y="3141663"/>
          <p14:tracePt t="34870" x="338138" y="3203575"/>
          <p14:tracePt t="34878" x="425450" y="3303588"/>
          <p14:tracePt t="34886" x="450850" y="3378200"/>
          <p14:tracePt t="34894" x="500063" y="3454400"/>
          <p14:tracePt t="34902" x="550863" y="3516313"/>
          <p14:tracePt t="34910" x="600075" y="3567113"/>
          <p14:tracePt t="34918" x="650875" y="3629025"/>
          <p14:tracePt t="34926" x="712788" y="3692525"/>
          <p14:tracePt t="34935" x="763588" y="3741738"/>
          <p14:tracePt t="34942" x="788988" y="3792538"/>
          <p14:tracePt t="34952" x="838200" y="3841750"/>
          <p14:tracePt t="34958" x="901700" y="3905250"/>
          <p14:tracePt t="34968" x="925513" y="3929063"/>
          <p14:tracePt t="34974" x="950913" y="3954463"/>
          <p14:tracePt t="34985" x="989013" y="3979863"/>
          <p14:tracePt t="34999" x="1014413" y="3992563"/>
          <p14:tracePt t="35014" x="1027113" y="4005263"/>
          <p14:tracePt t="35022" x="1038225" y="4005263"/>
          <p14:tracePt t="35030" x="1050925" y="4017963"/>
          <p14:tracePt t="35038" x="1063625" y="4017963"/>
          <p14:tracePt t="35070" x="1076325" y="4017963"/>
          <p14:tracePt t="35086" x="1089025" y="4029075"/>
          <p14:tracePt t="35142" x="1101725" y="4029075"/>
          <p14:tracePt t="35190" x="1114425" y="4029075"/>
          <p14:tracePt t="35199" x="1127125" y="4029075"/>
          <p14:tracePt t="35206" x="1139825" y="4029075"/>
          <p14:tracePt t="35222" x="1163638" y="4029075"/>
          <p14:tracePt t="35230" x="1189038" y="4029075"/>
          <p14:tracePt t="35239" x="1214438" y="4029075"/>
          <p14:tracePt t="35255" x="1227138" y="4029075"/>
          <p14:tracePt t="35262" x="1263650" y="4029075"/>
          <p14:tracePt t="35271" x="1276350" y="4017963"/>
          <p14:tracePt t="35278" x="1301750" y="4017963"/>
          <p14:tracePt t="35286" x="1339850" y="4005263"/>
          <p14:tracePt t="35295" x="1363663" y="3992563"/>
          <p14:tracePt t="35302" x="1376363" y="3992563"/>
          <p14:tracePt t="35310" x="1401763" y="3967163"/>
          <p14:tracePt t="35318" x="1439863" y="3954463"/>
          <p14:tracePt t="35327" x="1465263" y="3929063"/>
          <p14:tracePt t="35334" x="1489075" y="3916363"/>
          <p14:tracePt t="35343" x="1514475" y="3905250"/>
          <p14:tracePt t="35351" x="1539875" y="3905250"/>
          <p14:tracePt t="35358" x="1552575" y="3892550"/>
          <p14:tracePt t="35368" x="1565275" y="3867150"/>
          <p14:tracePt t="35374" x="1601788" y="3854450"/>
          <p14:tracePt t="35385" x="1627188" y="3829050"/>
          <p14:tracePt t="35390" x="1639888" y="3816350"/>
          <p14:tracePt t="35401" x="1689100" y="3779838"/>
          <p14:tracePt t="35407" x="1701800" y="3754438"/>
          <p14:tracePt t="35415" x="1727200" y="3729038"/>
          <p14:tracePt t="35422" x="1739900" y="3703638"/>
          <p14:tracePt t="35430" x="1765300" y="3679825"/>
          <p14:tracePt t="35439" x="1778000" y="3667125"/>
          <p14:tracePt t="35447" x="1790700" y="3654425"/>
          <p14:tracePt t="35455" x="1801813" y="3641725"/>
          <p14:tracePt t="35463" x="1814513" y="3641725"/>
          <p14:tracePt t="35470" x="1814513" y="3629025"/>
          <p14:tracePt t="35478" x="1827213" y="3616325"/>
          <p14:tracePt t="35486" x="1827213" y="3603625"/>
          <p14:tracePt t="35502" x="1827213" y="3579813"/>
          <p14:tracePt t="35518" x="1827213" y="3567113"/>
          <p14:tracePt t="35535" x="1827213" y="3554413"/>
          <p14:tracePt t="35551" x="1827213" y="3541713"/>
          <p14:tracePt t="35774" x="1814513" y="3529013"/>
          <p14:tracePt t="40799" x="1801813" y="3516313"/>
          <p14:tracePt t="42630" x="1790700" y="3516313"/>
          <p14:tracePt t="42694" x="1778000" y="3516313"/>
          <p14:tracePt t="42710" x="1752600" y="3516313"/>
          <p14:tracePt t="42734" x="1739900" y="3516313"/>
          <p14:tracePt t="42758" x="1714500" y="3516313"/>
          <p14:tracePt t="42822" x="1701800" y="3516313"/>
          <p14:tracePt t="42862" x="1677988" y="3516313"/>
          <p14:tracePt t="42886" x="1665288" y="3516313"/>
          <p14:tracePt t="43399" x="1665288" y="3503613"/>
          <p14:tracePt t="44614" x="1689100" y="3503613"/>
          <p14:tracePt t="44655" x="1701800" y="3503613"/>
          <p14:tracePt t="44663" x="1714500" y="3503613"/>
          <p14:tracePt t="45782" x="1739900" y="3529013"/>
          <p14:tracePt t="45798" x="1752600" y="3529013"/>
          <p14:tracePt t="45830" x="1752600" y="3541713"/>
          <p14:tracePt t="55951" x="1765300" y="3541713"/>
          <p14:tracePt t="55959" x="1790700" y="3541713"/>
          <p14:tracePt t="55966" x="1827213" y="3541713"/>
          <p14:tracePt t="55975" x="1839913" y="3541713"/>
          <p14:tracePt t="55982" x="1865313" y="3541713"/>
          <p14:tracePt t="55993" x="1878013" y="3541713"/>
          <p14:tracePt t="55999" x="1903413" y="3541713"/>
          <p14:tracePt t="56014" x="1914525" y="3541713"/>
          <p14:tracePt t="56046" x="1939925" y="3541713"/>
          <p14:tracePt t="56086" x="1952625" y="3541713"/>
          <p14:tracePt t="56102" x="1978025" y="3541713"/>
          <p14:tracePt t="56110" x="1990725" y="3541713"/>
          <p14:tracePt t="56127" x="2003425" y="3541713"/>
          <p14:tracePt t="56134" x="2014538" y="3541713"/>
          <p14:tracePt t="56735" x="2003425" y="3541713"/>
          <p14:tracePt t="56767" x="1990725" y="3541713"/>
          <p14:tracePt t="57686" x="1965325" y="3541713"/>
          <p14:tracePt t="57702" x="1939925" y="3541713"/>
          <p14:tracePt t="57710" x="1914525" y="3541713"/>
          <p14:tracePt t="57718" x="1878013" y="3541713"/>
          <p14:tracePt t="57726" x="1852613" y="3541713"/>
          <p14:tracePt t="57735" x="1814513" y="3541713"/>
          <p14:tracePt t="57742" x="1790700" y="3541713"/>
          <p14:tracePt t="57750" x="1778000" y="3541713"/>
          <p14:tracePt t="57758" x="1739900" y="3541713"/>
          <p14:tracePt t="57775" x="1714500" y="3541713"/>
          <p14:tracePt t="57838" x="1701800" y="3541713"/>
          <p14:tracePt t="57847" x="1701800" y="3529013"/>
          <p14:tracePt t="57910" x="1689100" y="3529013"/>
          <p14:tracePt t="57942" x="1677988" y="3529013"/>
          <p14:tracePt t="57967" x="1665288" y="3529013"/>
          <p14:tracePt t="58006" x="1652588" y="3529013"/>
          <p14:tracePt t="58055" x="1627188" y="3516313"/>
          <p14:tracePt t="58070" x="1614488" y="3516313"/>
          <p14:tracePt t="58078" x="1601788" y="3503613"/>
          <p14:tracePt t="58087" x="1589088" y="3503613"/>
          <p14:tracePt t="58102" x="1589088" y="3490913"/>
          <p14:tracePt t="58118" x="1577975" y="3490913"/>
          <p14:tracePt t="58198" x="1552575" y="3490913"/>
          <p14:tracePt t="58230" x="1539875" y="3490913"/>
          <p14:tracePt t="58254" x="1527175" y="3490913"/>
          <p14:tracePt t="58310" x="1514475" y="3490913"/>
          <p14:tracePt t="58343" x="1501775" y="3503613"/>
          <p14:tracePt t="58358" x="1501775" y="3516313"/>
          <p14:tracePt t="58367" x="1501775" y="3541713"/>
          <p14:tracePt t="58375" x="1489075" y="3554413"/>
          <p14:tracePt t="58383" x="1489075" y="3567113"/>
          <p14:tracePt t="58391" x="1476375" y="3579813"/>
          <p14:tracePt t="58399" x="1465263" y="3579813"/>
          <p14:tracePt t="58415" x="1452563" y="3616325"/>
          <p14:tracePt t="58431" x="1427163" y="3629025"/>
          <p14:tracePt t="58456" x="1414463" y="3641725"/>
          <p14:tracePt t="58463" x="1414463" y="3654425"/>
          <p14:tracePt t="58502" x="1401763" y="3654425"/>
          <p14:tracePt t="58510" x="1401763" y="3667125"/>
          <p14:tracePt t="58630" x="1389063" y="3667125"/>
          <p14:tracePt t="58654" x="1376363" y="3679825"/>
          <p14:tracePt t="58686" x="1363663" y="3692525"/>
          <p14:tracePt t="58695" x="1363663" y="3703638"/>
          <p14:tracePt t="58951" x="1363663" y="3716338"/>
          <p14:tracePt t="58974" x="1363663" y="3729038"/>
          <p14:tracePt t="58990" x="1363663" y="3741738"/>
          <p14:tracePt t="59007" x="1363663" y="3754438"/>
          <p14:tracePt t="59054" x="1363663" y="3779838"/>
          <p14:tracePt t="59078" x="1363663" y="3792538"/>
          <p14:tracePt t="59094" x="1363663" y="3803650"/>
          <p14:tracePt t="59102" x="1363663" y="3816350"/>
          <p14:tracePt t="59110" x="1363663" y="3829050"/>
          <p14:tracePt t="59118" x="1363663" y="3841750"/>
          <p14:tracePt t="59126" x="1376363" y="3854450"/>
          <p14:tracePt t="59134" x="1389063" y="3854450"/>
          <p14:tracePt t="59143" x="1389063" y="3867150"/>
          <p14:tracePt t="59150" x="1401763" y="3867150"/>
          <p14:tracePt t="59166" x="1401763" y="3879850"/>
          <p14:tracePt t="59174" x="1401763" y="3892550"/>
          <p14:tracePt t="59198" x="1414463" y="3892550"/>
          <p14:tracePt t="59214" x="1427163" y="3905250"/>
          <p14:tracePt t="59238" x="1427163" y="3916363"/>
          <p14:tracePt t="59246" x="1427163" y="3929063"/>
          <p14:tracePt t="59256" x="1439863" y="3929063"/>
          <p14:tracePt t="59262" x="1439863" y="3941763"/>
          <p14:tracePt t="59302" x="1452563" y="3954463"/>
          <p14:tracePt t="59310" x="1465263" y="3954463"/>
          <p14:tracePt t="59326" x="1501775" y="3954463"/>
          <p14:tracePt t="59334" x="1514475" y="3954463"/>
          <p14:tracePt t="59342" x="1539875" y="3954463"/>
          <p14:tracePt t="59350" x="1565275" y="3967163"/>
          <p14:tracePt t="59358" x="1589088" y="3967163"/>
          <p14:tracePt t="59367" x="1601788" y="3967163"/>
          <p14:tracePt t="59374" x="1627188" y="3967163"/>
          <p14:tracePt t="59382" x="1665288" y="3967163"/>
          <p14:tracePt t="59390" x="1701800" y="3967163"/>
          <p14:tracePt t="59399" x="1739900" y="3967163"/>
          <p14:tracePt t="59406" x="1778000" y="3967163"/>
          <p14:tracePt t="59414" x="1790700" y="3967163"/>
          <p14:tracePt t="59422" x="1839913" y="3967163"/>
          <p14:tracePt t="59430" x="1865313" y="3967163"/>
          <p14:tracePt t="59439" x="1914525" y="3967163"/>
          <p14:tracePt t="59446" x="1927225" y="3967163"/>
          <p14:tracePt t="59456" x="1965325" y="3967163"/>
          <p14:tracePt t="59462" x="2003425" y="3967163"/>
          <p14:tracePt t="59472" x="2014538" y="3967163"/>
          <p14:tracePt t="59478" x="2052638" y="3967163"/>
          <p14:tracePt t="59489" x="2065338" y="3967163"/>
          <p14:tracePt t="59494" x="2078038" y="3967163"/>
          <p14:tracePt t="59503" x="2103438" y="3967163"/>
          <p14:tracePt t="59983" x="2127250" y="3967163"/>
          <p14:tracePt t="59999" x="2139950" y="3954463"/>
          <p14:tracePt t="60039" x="2152650" y="3954463"/>
          <p14:tracePt t="60046" x="2165350" y="3941763"/>
          <p14:tracePt t="60646" x="2178050" y="3941763"/>
          <p14:tracePt t="60702" x="2190750" y="3941763"/>
          <p14:tracePt t="60710" x="2203450" y="3941763"/>
          <p14:tracePt t="60719" x="2216150" y="3941763"/>
          <p14:tracePt t="60726" x="2252663" y="3929063"/>
          <p14:tracePt t="60735" x="2278063" y="3929063"/>
          <p14:tracePt t="60743" x="2303463" y="3929063"/>
          <p14:tracePt t="60750" x="2339975" y="3929063"/>
          <p14:tracePt t="60758" x="2365375" y="3929063"/>
          <p14:tracePt t="60766" x="2390775" y="3929063"/>
          <p14:tracePt t="60774" x="2416175" y="3929063"/>
          <p14:tracePt t="60782" x="2428875" y="3929063"/>
          <p14:tracePt t="60798" x="2441575" y="3929063"/>
          <p14:tracePt t="60806" x="2452688" y="3929063"/>
          <p14:tracePt t="60814" x="2465388" y="3929063"/>
          <p14:tracePt t="60838" x="2478088" y="3929063"/>
          <p14:tracePt t="60854" x="2490788" y="3929063"/>
          <p14:tracePt t="60870" x="2503488" y="3929063"/>
          <p14:tracePt t="60894" x="2528888" y="3929063"/>
          <p14:tracePt t="60919" x="2541588" y="3929063"/>
          <p14:tracePt t="60926" x="2554288" y="3929063"/>
          <p14:tracePt t="60936" x="2565400" y="3929063"/>
          <p14:tracePt t="60950" x="2578100" y="3929063"/>
          <p14:tracePt t="60966" x="2590800" y="3941763"/>
          <p14:tracePt t="60983" x="2603500" y="3941763"/>
          <p14:tracePt t="61007" x="2616200" y="3941763"/>
          <p14:tracePt t="61014" x="2628900" y="3954463"/>
          <p14:tracePt t="61030" x="2641600" y="3954463"/>
          <p14:tracePt t="61054" x="2667000" y="3954463"/>
          <p14:tracePt t="61078" x="2678113" y="3954463"/>
          <p14:tracePt t="61094" x="2690813" y="3954463"/>
          <p14:tracePt t="61103" x="2703513" y="3954463"/>
          <p14:tracePt t="61110" x="2716213" y="3954463"/>
          <p14:tracePt t="61135" x="2728913" y="3954463"/>
          <p14:tracePt t="61142" x="2728913" y="3967163"/>
          <p14:tracePt t="61174" x="2754313" y="3967163"/>
          <p14:tracePt t="61198" x="2767013" y="3967163"/>
          <p14:tracePt t="61206" x="2790825" y="3967163"/>
          <p14:tracePt t="61222" x="2803525" y="3967163"/>
          <p14:tracePt t="61230" x="2816225" y="3967163"/>
          <p14:tracePt t="61239" x="2828925" y="3967163"/>
          <p14:tracePt t="61246" x="2841625" y="3967163"/>
          <p14:tracePt t="61254" x="2854325" y="3967163"/>
          <p14:tracePt t="61262" x="2867025" y="3967163"/>
          <p14:tracePt t="61271" x="2890838" y="3967163"/>
          <p14:tracePt t="61278" x="2916238" y="3967163"/>
          <p14:tracePt t="61288" x="2928938" y="3967163"/>
          <p14:tracePt t="61294" x="2967038" y="3954463"/>
          <p14:tracePt t="61304" x="2979738" y="3954463"/>
          <p14:tracePt t="61310" x="2992438" y="3954463"/>
          <p14:tracePt t="61321" x="3003550" y="3954463"/>
          <p14:tracePt t="61337" x="3016250" y="3954463"/>
          <p14:tracePt t="61342" x="3028950" y="3954463"/>
          <p14:tracePt t="61351" x="3041650" y="3954463"/>
          <p14:tracePt t="61366" x="3054350" y="3954463"/>
          <p14:tracePt t="61374" x="3067050" y="3954463"/>
          <p14:tracePt t="61391" x="3079750" y="3954463"/>
          <p14:tracePt t="61406" x="3092450" y="3954463"/>
          <p14:tracePt t="61414" x="3103563" y="3954463"/>
          <p14:tracePt t="61422" x="3116263" y="3954463"/>
          <p14:tracePt t="61430" x="3128963" y="3954463"/>
          <p14:tracePt t="61438" x="3154363" y="3954463"/>
          <p14:tracePt t="61454" x="3179763" y="3954463"/>
          <p14:tracePt t="61462" x="3192463" y="3954463"/>
          <p14:tracePt t="61486" x="3205163" y="3954463"/>
          <p14:tracePt t="61934" x="3228975" y="3954463"/>
          <p14:tracePt t="61943" x="3241675" y="3941763"/>
          <p14:tracePt t="61951" x="3279775" y="3941763"/>
          <p14:tracePt t="61959" x="3317875" y="3941763"/>
          <p14:tracePt t="61967" x="3354388" y="3941763"/>
          <p14:tracePt t="61975" x="3392488" y="3941763"/>
          <p14:tracePt t="61982" x="3454400" y="3941763"/>
          <p14:tracePt t="61990" x="3479800" y="3941763"/>
          <p14:tracePt t="61998" x="3579813" y="3941763"/>
          <p14:tracePt t="62006" x="3654425" y="3941763"/>
          <p14:tracePt t="62015" x="3743325" y="3941763"/>
          <p14:tracePt t="62023" x="3830638" y="3941763"/>
          <p14:tracePt t="62030" x="3930650" y="3941763"/>
          <p14:tracePt t="62038" x="4017963" y="3941763"/>
          <p14:tracePt t="62047" x="4081463" y="3941763"/>
          <p14:tracePt t="62054" x="4130675" y="3941763"/>
          <p14:tracePt t="62063" x="4217988" y="3941763"/>
          <p14:tracePt t="62071" x="4268788" y="3941763"/>
          <p14:tracePt t="62079" x="4318000" y="3941763"/>
          <p14:tracePt t="62086" x="4343400" y="3941763"/>
          <p14:tracePt t="62095" x="4368800" y="3941763"/>
          <p14:tracePt t="62102" x="4394200" y="3941763"/>
          <p14:tracePt t="62111" x="4418013" y="3941763"/>
          <p14:tracePt t="62119" x="4430713" y="3941763"/>
          <p14:tracePt t="62127" x="4456113" y="3941763"/>
          <p14:tracePt t="62135" x="4468813" y="3929063"/>
          <p14:tracePt t="62142" x="4494213" y="3929063"/>
          <p14:tracePt t="62152" x="4518025" y="3929063"/>
          <p14:tracePt t="62158" x="4556125" y="3929063"/>
          <p14:tracePt t="62169" x="4594225" y="3929063"/>
          <p14:tracePt t="62174" x="4656138" y="3929063"/>
          <p14:tracePt t="62183" x="4706938" y="3929063"/>
          <p14:tracePt t="62190" x="4781550" y="3929063"/>
          <p14:tracePt t="62198" x="4819650" y="3929063"/>
          <p14:tracePt t="62206" x="4868863" y="3929063"/>
          <p14:tracePt t="62215" x="4919663" y="3929063"/>
          <p14:tracePt t="62222" x="4968875" y="3929063"/>
          <p14:tracePt t="62230" x="5006975" y="3929063"/>
          <p14:tracePt t="62239" x="5057775" y="3929063"/>
          <p14:tracePt t="62247" x="5106988" y="3929063"/>
          <p14:tracePt t="62254" x="5145088" y="3929063"/>
          <p14:tracePt t="62263" x="5194300" y="3941763"/>
          <p14:tracePt t="62270" x="5219700" y="3941763"/>
          <p14:tracePt t="62278" x="5270500" y="3954463"/>
          <p14:tracePt t="62286" x="5319713" y="3954463"/>
          <p14:tracePt t="62295" x="5357813" y="3954463"/>
          <p14:tracePt t="62302" x="5394325" y="3954463"/>
          <p14:tracePt t="62310" x="5419725" y="3967163"/>
          <p14:tracePt t="62319" x="5457825" y="3967163"/>
          <p14:tracePt t="62327" x="5507038" y="3979863"/>
          <p14:tracePt t="62336" x="5532438" y="3979863"/>
          <p14:tracePt t="62342" x="5557838" y="3979863"/>
          <p14:tracePt t="62352" x="5607050" y="3979863"/>
          <p14:tracePt t="62358" x="5657850" y="3979863"/>
          <p14:tracePt t="62369" x="5708650" y="3979863"/>
          <p14:tracePt t="62375" x="5745163" y="3979863"/>
          <p14:tracePt t="62383" x="5783263" y="3979863"/>
          <p14:tracePt t="62390" x="5821363" y="3979863"/>
          <p14:tracePt t="62398" x="5845175" y="3979863"/>
          <p14:tracePt t="62407" x="5870575" y="3979863"/>
          <p14:tracePt t="62414" x="5895975" y="3979863"/>
          <p14:tracePt t="62423" x="5921375" y="3979863"/>
          <p14:tracePt t="62430" x="5957888" y="3979863"/>
          <p14:tracePt t="62438" x="5970588" y="3979863"/>
          <p14:tracePt t="62447" x="6008688" y="3979863"/>
          <p14:tracePt t="62454" x="6021388" y="3979863"/>
          <p14:tracePt t="62462" x="6045200" y="3979863"/>
          <p14:tracePt t="62470" x="6070600" y="3979863"/>
          <p14:tracePt t="62478" x="6096000" y="3992563"/>
          <p14:tracePt t="62486" x="6121400" y="3992563"/>
          <p14:tracePt t="62494" x="6157913" y="3992563"/>
          <p14:tracePt t="62502" x="6196013" y="3992563"/>
          <p14:tracePt t="62510" x="6208713" y="3992563"/>
          <p14:tracePt t="62519" x="6246813" y="3992563"/>
          <p14:tracePt t="62526" x="6283325" y="3992563"/>
          <p14:tracePt t="62536" x="6296025" y="4005263"/>
          <p14:tracePt t="62542" x="6346825" y="4005263"/>
          <p14:tracePt t="62552" x="6383338" y="4005263"/>
          <p14:tracePt t="62558" x="6459538" y="4041775"/>
          <p14:tracePt t="62569" x="6472238" y="4041775"/>
          <p14:tracePt t="62575" x="6496050" y="4054475"/>
          <p14:tracePt t="62585" x="6521450" y="4054475"/>
          <p14:tracePt t="62590" x="6534150" y="4054475"/>
          <p14:tracePt t="62599" x="6546850" y="4054475"/>
          <p14:tracePt t="62614" x="6559550" y="4054475"/>
          <p14:tracePt t="62622" x="6572250" y="4054475"/>
          <p14:tracePt t="62630" x="6584950" y="4054475"/>
          <p14:tracePt t="62638" x="6596063" y="4054475"/>
          <p14:tracePt t="62646" x="6608763" y="4054475"/>
          <p14:tracePt t="62654" x="6621463" y="4054475"/>
          <p14:tracePt t="62662" x="6634163" y="4054475"/>
          <p14:tracePt t="62694" x="6646863" y="4054475"/>
          <p14:tracePt t="62830" x="6621463" y="4054475"/>
          <p14:tracePt t="62839" x="6584950" y="4054475"/>
          <p14:tracePt t="62846" x="6546850" y="4054475"/>
          <p14:tracePt t="62854" x="6496050" y="4054475"/>
          <p14:tracePt t="62862" x="6446838" y="4054475"/>
          <p14:tracePt t="62871" x="6396038" y="4054475"/>
          <p14:tracePt t="62878" x="6346825" y="4054475"/>
          <p14:tracePt t="62886" x="6308725" y="4054475"/>
          <p14:tracePt t="62894" x="6259513" y="4041775"/>
          <p14:tracePt t="62902" x="6246813" y="4041775"/>
          <p14:tracePt t="62910" x="6208713" y="4029075"/>
          <p14:tracePt t="62918" x="6196013" y="4017963"/>
          <p14:tracePt t="62926" x="6170613" y="4005263"/>
          <p14:tracePt t="62935" x="6170613" y="3992563"/>
          <p14:tracePt t="62942" x="6157913" y="3992563"/>
          <p14:tracePt t="62952" x="6157913" y="3967163"/>
          <p14:tracePt t="62958" x="6134100" y="3929063"/>
          <p14:tracePt t="62969" x="6121400" y="3905250"/>
          <p14:tracePt t="62974" x="6108700" y="3841750"/>
          <p14:tracePt t="62985" x="6108700" y="3803650"/>
          <p14:tracePt t="62990" x="6096000" y="3741738"/>
          <p14:tracePt t="62999" x="6083300" y="3703638"/>
          <p14:tracePt t="63006" x="6070600" y="3641725"/>
          <p14:tracePt t="63015" x="6057900" y="3603625"/>
          <p14:tracePt t="63022" x="6057900" y="3567113"/>
          <p14:tracePt t="63030" x="6057900" y="3554413"/>
          <p14:tracePt t="63038" x="6057900" y="3529013"/>
          <p14:tracePt t="63046" x="6057900" y="3516313"/>
          <p14:tracePt t="63055" x="6057900" y="3490913"/>
          <p14:tracePt t="63070" x="6057900" y="3479800"/>
          <p14:tracePt t="63087" x="6057900" y="3467100"/>
          <p14:tracePt t="63094" x="6057900" y="3454400"/>
          <p14:tracePt t="63102" x="6083300" y="3441700"/>
          <p14:tracePt t="63110" x="6096000" y="3441700"/>
          <p14:tracePt t="63118" x="6121400" y="3429000"/>
          <p14:tracePt t="63126" x="6157913" y="3429000"/>
          <p14:tracePt t="63135" x="6221413" y="3416300"/>
          <p14:tracePt t="63142" x="6283325" y="3416300"/>
          <p14:tracePt t="63151" x="6334125" y="3403600"/>
          <p14:tracePt t="63158" x="6434138" y="3390900"/>
          <p14:tracePt t="63168" x="6508750" y="3390900"/>
          <p14:tracePt t="63174" x="6596063" y="3378200"/>
          <p14:tracePt t="63184" x="6646863" y="3367088"/>
          <p14:tracePt t="63190" x="6696075" y="3367088"/>
          <p14:tracePt t="63201" x="6721475" y="3341688"/>
          <p14:tracePt t="63206" x="6759575" y="3328988"/>
          <p14:tracePt t="63214" x="6784975" y="3328988"/>
          <p14:tracePt t="63223" x="6797675" y="3328988"/>
          <p14:tracePt t="63230" x="6808788" y="3328988"/>
          <p14:tracePt t="63246" x="6821488" y="3328988"/>
          <p14:tracePt t="63262" x="6834188" y="3328988"/>
          <p14:tracePt t="63271" x="6846888" y="3328988"/>
          <p14:tracePt t="63286" x="6859588" y="3328988"/>
          <p14:tracePt t="63295" x="6872288" y="3328988"/>
          <p14:tracePt t="63310" x="6884988" y="3328988"/>
          <p14:tracePt t="63318" x="6884988" y="3341688"/>
          <p14:tracePt t="63327" x="6897688" y="3367088"/>
          <p14:tracePt t="63334" x="6897688" y="3378200"/>
          <p14:tracePt t="63342" x="6897688" y="3403600"/>
          <p14:tracePt t="63351" x="6897688" y="3416300"/>
          <p14:tracePt t="63359" x="6897688" y="3454400"/>
          <p14:tracePt t="63374" x="6897688" y="3479800"/>
          <p14:tracePt t="63384" x="6897688" y="3503613"/>
          <p14:tracePt t="63390" x="6897688" y="3529013"/>
          <p14:tracePt t="63401" x="6897688" y="3541713"/>
          <p14:tracePt t="63407" x="6897688" y="3554413"/>
          <p14:tracePt t="63415" x="6897688" y="3567113"/>
          <p14:tracePt t="63422" x="6897688" y="3590925"/>
          <p14:tracePt t="63430" x="6897688" y="3616325"/>
          <p14:tracePt t="63439" x="6897688" y="3629025"/>
          <p14:tracePt t="63446" x="6897688" y="3641725"/>
          <p14:tracePt t="63454" x="6897688" y="3667125"/>
          <p14:tracePt t="63462" x="6884988" y="3679825"/>
          <p14:tracePt t="63471" x="6884988" y="3703638"/>
          <p14:tracePt t="63486" x="6872288" y="3729038"/>
          <p14:tracePt t="63495" x="6859588" y="3754438"/>
          <p14:tracePt t="63502" x="6846888" y="3792538"/>
          <p14:tracePt t="63510" x="6846888" y="3803650"/>
          <p14:tracePt t="63519" x="6834188" y="3829050"/>
          <p14:tracePt t="63526" x="6834188" y="3841750"/>
          <p14:tracePt t="63534" x="6821488" y="3867150"/>
          <p14:tracePt t="63551" x="6821488" y="3892550"/>
          <p14:tracePt t="63559" x="6821488" y="3905250"/>
          <p14:tracePt t="63567" x="6821488" y="3916363"/>
          <p14:tracePt t="63584" x="6797675" y="3929063"/>
          <p14:tracePt t="63600" x="6797675" y="3941763"/>
          <p14:tracePt t="63607" x="6797675" y="3954463"/>
          <p14:tracePt t="63617" x="6784975" y="3967163"/>
          <p14:tracePt t="63630" x="6759575" y="3979863"/>
          <p14:tracePt t="63646" x="6759575" y="3992563"/>
          <p14:tracePt t="63654" x="6746875" y="4005263"/>
          <p14:tracePt t="63671" x="6746875" y="4017963"/>
          <p14:tracePt t="63679" x="6734175" y="4029075"/>
          <p14:tracePt t="63686" x="6708775" y="4029075"/>
          <p14:tracePt t="63702" x="6684963" y="4041775"/>
          <p14:tracePt t="63710" x="6672263" y="4054475"/>
          <p14:tracePt t="63718" x="6634163" y="4079875"/>
          <p14:tracePt t="63734" x="6608763" y="4092575"/>
          <p14:tracePt t="63751" x="6596063" y="4092575"/>
          <p14:tracePt t="63759" x="6584950" y="4092575"/>
          <p14:tracePt t="63767" x="6559550" y="4092575"/>
          <p14:tracePt t="63775" x="6546850" y="4092575"/>
          <p14:tracePt t="63785" x="6521450" y="4092575"/>
          <p14:tracePt t="63800" x="6508750" y="4092575"/>
          <p14:tracePt t="63806" x="6472238" y="4092575"/>
          <p14:tracePt t="63822" x="6459538" y="4092575"/>
          <p14:tracePt t="63839" x="6434138" y="4079875"/>
          <p14:tracePt t="63847" x="6421438" y="4067175"/>
          <p14:tracePt t="63854" x="6396038" y="4041775"/>
          <p14:tracePt t="63862" x="6370638" y="4017963"/>
          <p14:tracePt t="63870" x="6370638" y="4005263"/>
          <p14:tracePt t="63878" x="6334125" y="3979863"/>
          <p14:tracePt t="63886" x="6334125" y="3954463"/>
          <p14:tracePt t="63895" x="6321425" y="3941763"/>
          <p14:tracePt t="63902" x="6296025" y="3916363"/>
          <p14:tracePt t="63910" x="6283325" y="3892550"/>
          <p14:tracePt t="63926" x="6270625" y="3867150"/>
          <p14:tracePt t="63934" x="6270625" y="3854450"/>
          <p14:tracePt t="63943" x="6259513" y="3829050"/>
          <p14:tracePt t="63950" x="6259513" y="3816350"/>
          <p14:tracePt t="63959" x="6259513" y="3792538"/>
          <p14:tracePt t="63967" x="6246813" y="3767138"/>
          <p14:tracePt t="63975" x="6246813" y="3729038"/>
          <p14:tracePt t="63984" x="6234113" y="3703638"/>
          <p14:tracePt t="63990" x="6208713" y="3667125"/>
          <p14:tracePt t="64000" x="6208713" y="3641725"/>
          <p14:tracePt t="64007" x="6208713" y="3616325"/>
          <p14:tracePt t="64017" x="6208713" y="3590925"/>
          <p14:tracePt t="64023" x="6208713" y="3567113"/>
          <p14:tracePt t="64031" x="6208713" y="3554413"/>
          <p14:tracePt t="64038" x="6208713" y="3541713"/>
          <p14:tracePt t="64047" x="6208713" y="3516313"/>
          <p14:tracePt t="64062" x="6208713" y="3503613"/>
          <p14:tracePt t="64078" x="6234113" y="3490913"/>
          <p14:tracePt t="64087" x="6259513" y="3467100"/>
          <p14:tracePt t="64094" x="6283325" y="3467100"/>
          <p14:tracePt t="64102" x="6321425" y="3467100"/>
          <p14:tracePt t="64110" x="6370638" y="3467100"/>
          <p14:tracePt t="64118" x="6446838" y="3454400"/>
          <p14:tracePt t="64126" x="6496050" y="3454400"/>
          <p14:tracePt t="64134" x="6546850" y="3454400"/>
          <p14:tracePt t="64142" x="6596063" y="3454400"/>
          <p14:tracePt t="64150" x="6646863" y="3454400"/>
          <p14:tracePt t="64158" x="6684963" y="3454400"/>
          <p14:tracePt t="64167" x="6708775" y="3454400"/>
          <p14:tracePt t="64262" x="6721475" y="3454400"/>
          <p14:tracePt t="64278" x="6734175" y="3503613"/>
          <p14:tracePt t="64294" x="6734175" y="3541713"/>
          <p14:tracePt t="64303" x="6734175" y="3554413"/>
          <p14:tracePt t="64310" x="6734175" y="3590925"/>
          <p14:tracePt t="64318" x="6734175" y="3616325"/>
          <p14:tracePt t="64326" x="6734175" y="3629025"/>
          <p14:tracePt t="64334" x="6734175" y="3667125"/>
          <p14:tracePt t="64342" x="6734175" y="3679825"/>
          <p14:tracePt t="64358" x="6734175" y="3703638"/>
          <p14:tracePt t="64366" x="6734175" y="3729038"/>
          <p14:tracePt t="64374" x="6734175" y="3741738"/>
          <p14:tracePt t="64383" x="6734175" y="3754438"/>
          <p14:tracePt t="64390" x="6721475" y="3779838"/>
          <p14:tracePt t="64400" x="6696075" y="3816350"/>
          <p14:tracePt t="64406" x="6696075" y="3854450"/>
          <p14:tracePt t="64416" x="6672263" y="3916363"/>
          <p14:tracePt t="64422" x="6634163" y="3967163"/>
          <p14:tracePt t="64433" x="6621463" y="4079875"/>
          <p14:tracePt t="64438" x="6596063" y="4141788"/>
          <p14:tracePt t="64447" x="6584950" y="4179888"/>
          <p14:tracePt t="64454" x="6559550" y="4205288"/>
          <p14:tracePt t="64462" x="6546850" y="4217988"/>
          <p14:tracePt t="64471" x="6534150" y="4230688"/>
          <p14:tracePt t="64478" x="6508750" y="4241800"/>
          <p14:tracePt t="64494" x="6496050" y="4241800"/>
          <p14:tracePt t="64502" x="6472238" y="4241800"/>
          <p14:tracePt t="64510" x="6472238" y="4254500"/>
          <p14:tracePt t="64519" x="6434138" y="4254500"/>
          <p14:tracePt t="64526" x="6421438" y="4254500"/>
          <p14:tracePt t="64534" x="6396038" y="4254500"/>
          <p14:tracePt t="64542" x="6359525" y="4267200"/>
          <p14:tracePt t="64550" x="6334125" y="4267200"/>
          <p14:tracePt t="64559" x="6321425" y="4279900"/>
          <p14:tracePt t="64567" x="6283325" y="4279900"/>
          <p14:tracePt t="64575" x="6259513" y="4279900"/>
          <p14:tracePt t="64584" x="6234113" y="4279900"/>
          <p14:tracePt t="64591" x="6196013" y="4279900"/>
          <p14:tracePt t="64607" x="6183313" y="4279900"/>
          <p14:tracePt t="64710" x="6183313" y="4267200"/>
          <p14:tracePt t="64718" x="6183313" y="4254500"/>
          <p14:tracePt t="64726" x="6183313" y="4241800"/>
          <p14:tracePt t="64734" x="6183313" y="4217988"/>
          <p14:tracePt t="64742" x="6183313" y="4205288"/>
          <p14:tracePt t="64750" x="6196013" y="4205288"/>
          <p14:tracePt t="64759" x="6196013" y="4192588"/>
          <p14:tracePt t="64767" x="6208713" y="4167188"/>
          <p14:tracePt t="64774" x="6208713" y="4154488"/>
          <p14:tracePt t="64782" x="6208713" y="4141788"/>
          <p14:tracePt t="64799" x="6208713" y="4129088"/>
          <p14:tracePt t="64806" x="6208713" y="4117975"/>
          <p14:tracePt t="64822" x="6208713" y="4105275"/>
          <p14:tracePt t="64833" x="6208713" y="4092575"/>
          <p14:tracePt t="64838" x="6208713" y="4079875"/>
          <p14:tracePt t="64855" x="6208713" y="4067175"/>
          <p14:tracePt t="64862" x="6196013" y="4054475"/>
          <p14:tracePt t="64871" x="6183313" y="4041775"/>
          <p14:tracePt t="64894" x="6170613" y="4017963"/>
          <p14:tracePt t="64903" x="6170613" y="4005263"/>
          <p14:tracePt t="64919" x="6146800" y="4005263"/>
          <p14:tracePt t="64926" x="6146800" y="3992563"/>
          <p14:tracePt t="64934" x="6134100" y="3992563"/>
          <p14:tracePt t="64942" x="6121400" y="3979863"/>
          <p14:tracePt t="65070" x="6108700" y="3967163"/>
          <p14:tracePt t="65126" x="6108700" y="3979863"/>
          <p14:tracePt t="65134" x="6121400" y="3992563"/>
          <p14:tracePt t="65143" x="6134100" y="4017963"/>
          <p14:tracePt t="65150" x="6146800" y="4017963"/>
          <p14:tracePt t="65158" x="6170613" y="4017963"/>
          <p14:tracePt t="65166" x="6170613" y="4029075"/>
          <p14:tracePt t="65174" x="6196013" y="4041775"/>
          <p14:tracePt t="65182" x="6208713" y="4054475"/>
          <p14:tracePt t="65190" x="6234113" y="4054475"/>
          <p14:tracePt t="65198" x="6234113" y="4067175"/>
          <p14:tracePt t="65207" x="6259513" y="4079875"/>
          <p14:tracePt t="65216" x="6259513" y="4092575"/>
          <p14:tracePt t="65239" x="6270625" y="4105275"/>
          <p14:tracePt t="65248" x="6270625" y="4117975"/>
          <p14:tracePt t="65270" x="6270625" y="4129088"/>
          <p14:tracePt t="65295" x="6270625" y="4154488"/>
          <p14:tracePt t="65318" x="6270625" y="4167188"/>
          <p14:tracePt t="65342" x="6270625" y="4179888"/>
          <p14:tracePt t="65358" x="6270625" y="4192588"/>
          <p14:tracePt t="65454" x="6283325" y="4205288"/>
          <p14:tracePt t="65614" x="6283325" y="4192588"/>
          <p14:tracePt t="65622" x="6259513" y="4192588"/>
          <p14:tracePt t="65631" x="6221413" y="4192588"/>
          <p14:tracePt t="65639" x="6183313" y="4192588"/>
          <p14:tracePt t="65648" x="6146800" y="4192588"/>
          <p14:tracePt t="65654" x="6096000" y="4192588"/>
          <p14:tracePt t="65665" x="6057900" y="4192588"/>
          <p14:tracePt t="65670" x="6034088" y="4192588"/>
          <p14:tracePt t="65678" x="5995988" y="4192588"/>
          <p14:tracePt t="65687" x="5945188" y="4192588"/>
          <p14:tracePt t="65695" x="5908675" y="4192588"/>
          <p14:tracePt t="65702" x="5870575" y="4192588"/>
          <p14:tracePt t="65710" x="5821363" y="4192588"/>
          <p14:tracePt t="65719" x="5770563" y="4192588"/>
          <p14:tracePt t="65727" x="5745163" y="4192588"/>
          <p14:tracePt t="65734" x="5708650" y="4192588"/>
          <p14:tracePt t="65742" x="5670550" y="4192588"/>
          <p14:tracePt t="65750" x="5632450" y="4192588"/>
          <p14:tracePt t="65758" x="5607050" y="4205288"/>
          <p14:tracePt t="65766" x="5583238" y="4217988"/>
          <p14:tracePt t="65775" x="5570538" y="4217988"/>
          <p14:tracePt t="65782" x="5557838" y="4230688"/>
          <p14:tracePt t="65790" x="5532438" y="4241800"/>
          <p14:tracePt t="65798" x="5519738" y="4254500"/>
          <p14:tracePt t="65806" x="5495925" y="4267200"/>
          <p14:tracePt t="65815" x="5483225" y="4267200"/>
          <p14:tracePt t="65934" x="5470525" y="4267200"/>
          <p14:tracePt t="65950" x="5457825" y="4267200"/>
          <p14:tracePt t="66006" x="5445125" y="4267200"/>
          <p14:tracePt t="66014" x="5445125" y="4254500"/>
          <p14:tracePt t="66031" x="5445125" y="4241800"/>
          <p14:tracePt t="66038" x="5457825" y="4217988"/>
          <p14:tracePt t="66048" x="5483225" y="4205288"/>
          <p14:tracePt t="66054" x="5519738" y="4192588"/>
          <p14:tracePt t="66064" x="5583238" y="4167188"/>
          <p14:tracePt t="66083" x="5683250" y="4141788"/>
          <p14:tracePt t="66087" x="5745163" y="4129088"/>
          <p14:tracePt t="66094" x="5783263" y="4129088"/>
          <p14:tracePt t="66102" x="5821363" y="4105275"/>
          <p14:tracePt t="66110" x="5883275" y="4105275"/>
          <p14:tracePt t="66119" x="5908675" y="4105275"/>
          <p14:tracePt t="66126" x="5932488" y="4092575"/>
          <p14:tracePt t="66135" x="5957888" y="4092575"/>
          <p14:tracePt t="66142" x="5970588" y="4092575"/>
          <p14:tracePt t="66295" x="5957888" y="4079875"/>
          <p14:tracePt t="66302" x="5921375" y="4079875"/>
          <p14:tracePt t="66310" x="5883275" y="4079875"/>
          <p14:tracePt t="66318" x="5845175" y="4067175"/>
          <p14:tracePt t="66326" x="5821363" y="4067175"/>
          <p14:tracePt t="66334" x="5783263" y="4054475"/>
          <p14:tracePt t="66342" x="5732463" y="4054475"/>
          <p14:tracePt t="66351" x="5719763" y="4054475"/>
          <p14:tracePt t="66358" x="5683250" y="4054475"/>
          <p14:tracePt t="66366" x="5645150" y="4054475"/>
          <p14:tracePt t="66374" x="5619750" y="4054475"/>
          <p14:tracePt t="66382" x="5570538" y="4054475"/>
          <p14:tracePt t="66390" x="5545138" y="4054475"/>
          <p14:tracePt t="66398" x="5507038" y="4054475"/>
          <p14:tracePt t="66407" x="5483225" y="4054475"/>
          <p14:tracePt t="66414" x="5457825" y="4054475"/>
          <p14:tracePt t="66422" x="5445125" y="4054475"/>
          <p14:tracePt t="66431" x="5407025" y="4054475"/>
          <p14:tracePt t="66447" x="5383213" y="4054475"/>
          <p14:tracePt t="66464" x="5370513" y="4054475"/>
          <p14:tracePt t="66486" x="5370513" y="4067175"/>
          <p14:tracePt t="66518" x="5357813" y="4067175"/>
          <p14:tracePt t="66526" x="5357813" y="4079875"/>
          <p14:tracePt t="66535" x="5357813" y="4092575"/>
          <p14:tracePt t="66551" x="5332413" y="4092575"/>
          <p14:tracePt t="66590" x="5332413" y="4105275"/>
          <p14:tracePt t="66606" x="5332413" y="4117975"/>
          <p14:tracePt t="66630" x="5332413" y="4129088"/>
          <p14:tracePt t="66775" x="5332413" y="4141788"/>
          <p14:tracePt t="67167" x="5345113" y="4141788"/>
          <p14:tracePt t="67190" x="5345113" y="4129088"/>
          <p14:tracePt t="67199" x="5345113" y="4117975"/>
          <p14:tracePt t="67207" x="5332413" y="4092575"/>
          <p14:tracePt t="67214" x="5294313" y="4092575"/>
          <p14:tracePt t="67223" x="5270500" y="4092575"/>
          <p14:tracePt t="67230" x="5232400" y="4092575"/>
          <p14:tracePt t="67239" x="5194300" y="4092575"/>
          <p14:tracePt t="67247" x="5157788" y="4092575"/>
          <p14:tracePt t="67255" x="5132388" y="4092575"/>
          <p14:tracePt t="67263" x="5094288" y="4092575"/>
          <p14:tracePt t="67270" x="5068888" y="4092575"/>
          <p14:tracePt t="67280" x="5057775" y="4092575"/>
          <p14:tracePt t="67327" x="5045075" y="4092575"/>
          <p14:tracePt t="67335" x="5032375" y="4092575"/>
          <p14:tracePt t="67342" x="5019675" y="4092575"/>
          <p14:tracePt t="67351" x="5006975" y="4092575"/>
          <p14:tracePt t="67358" x="4981575" y="4092575"/>
          <p14:tracePt t="67367" x="4945063" y="4092575"/>
          <p14:tracePt t="67374" x="4906963" y="4092575"/>
          <p14:tracePt t="67382" x="4832350" y="4105275"/>
          <p14:tracePt t="67390" x="4794250" y="4105275"/>
          <p14:tracePt t="67398" x="4756150" y="4105275"/>
          <p14:tracePt t="67406" x="4719638" y="4105275"/>
          <p14:tracePt t="67414" x="4656138" y="4105275"/>
          <p14:tracePt t="67422" x="4606925" y="4105275"/>
          <p14:tracePt t="67431" x="4530725" y="4105275"/>
          <p14:tracePt t="67438" x="4456113" y="4105275"/>
          <p14:tracePt t="67447" x="4394200" y="4105275"/>
          <p14:tracePt t="67454" x="4294188" y="4105275"/>
          <p14:tracePt t="67463" x="4205288" y="4105275"/>
          <p14:tracePt t="67470" x="4143375" y="4105275"/>
          <p14:tracePt t="67480" x="4030663" y="4105275"/>
          <p14:tracePt t="67486" x="3956050" y="4105275"/>
          <p14:tracePt t="67497" x="3817938" y="4105275"/>
          <p14:tracePt t="67502" x="3717925" y="4105275"/>
          <p14:tracePt t="67514" x="3579813" y="4092575"/>
          <p14:tracePt t="67518" x="3467100" y="4079875"/>
          <p14:tracePt t="67527" x="3317875" y="4017963"/>
          <p14:tracePt t="67534" x="3167063" y="3954463"/>
          <p14:tracePt t="67542" x="3028950" y="3879850"/>
          <p14:tracePt t="67551" x="2854325" y="3779838"/>
          <p14:tracePt t="67558" x="2703513" y="3679825"/>
          <p14:tracePt t="67567" x="2565400" y="3567113"/>
          <p14:tracePt t="67574" x="2378075" y="3390900"/>
          <p14:tracePt t="67582" x="2228850" y="3267075"/>
          <p14:tracePt t="67590" x="2027238" y="3078163"/>
          <p14:tracePt t="67598" x="1878013" y="2916238"/>
          <p14:tracePt t="67606" x="1752600" y="2790825"/>
          <p14:tracePt t="67614" x="1614488" y="2665413"/>
          <p14:tracePt t="67622" x="1439863" y="2490788"/>
          <p14:tracePt t="67630" x="1327150" y="2365375"/>
          <p14:tracePt t="67638" x="1176338" y="2190750"/>
          <p14:tracePt t="67646" x="1076325" y="2065338"/>
          <p14:tracePt t="67654" x="938213" y="1914525"/>
          <p14:tracePt t="67663" x="801688" y="1765300"/>
          <p14:tracePt t="67671" x="738188" y="1652588"/>
          <p14:tracePt t="67680" x="650875" y="1552575"/>
          <p14:tracePt t="67687" x="600075" y="1450975"/>
          <p14:tracePt t="67697" x="550863" y="1350963"/>
          <p14:tracePt t="67703" x="488950" y="1227138"/>
          <p14:tracePt t="67713" x="438150" y="1125538"/>
          <p14:tracePt t="67719" x="312738" y="912813"/>
          <p14:tracePt t="67730" x="200025" y="738188"/>
          <p14:tracePt t="67735" x="100013" y="600075"/>
          <p14:tracePt t="67743" x="12700" y="476250"/>
          <p14:tracePt t="68766" x="376238" y="1001713"/>
          <p14:tracePt t="68766" x="712788" y="1238250"/>
          <p14:tracePt t="68766" x="950913" y="1414463"/>
          <p14:tracePt t="68766" x="1289050" y="1589088"/>
          <p14:tracePt t="68766" x="1552575" y="1752600"/>
          <p14:tracePt t="68766" x="1814513" y="1901825"/>
          <p14:tracePt t="68766" x="2152650" y="2089150"/>
          <p14:tracePt t="68766" x="2416175" y="2239963"/>
          <p14:tracePt t="68766" x="2716213" y="2414588"/>
          <p14:tracePt t="68766" x="2941638" y="2516188"/>
          <p14:tracePt t="68766" x="3228975" y="2678113"/>
          <p14:tracePt t="68766" x="3541713" y="2878138"/>
          <p14:tracePt t="68766" x="3830638" y="3016250"/>
          <p14:tracePt t="68766" x="4143375" y="3216275"/>
          <p14:tracePt t="68766" x="4406900" y="3367088"/>
          <p14:tracePt t="68766" x="4630738" y="3490913"/>
          <p14:tracePt t="68766" x="4768850" y="3590925"/>
          <p14:tracePt t="68766" x="4956175" y="3703638"/>
          <p14:tracePt t="68766" x="5119688" y="3792538"/>
          <p14:tracePt t="68766" x="5307013" y="3867150"/>
          <p14:tracePt t="68766" x="5557838" y="3979863"/>
          <p14:tracePt t="68766" x="5845175" y="4092575"/>
          <p14:tracePt t="68766" x="6183313" y="4192588"/>
          <p14:tracePt t="68766" x="6546850" y="4254500"/>
          <p14:tracePt t="68766" x="7010400" y="4318000"/>
          <p14:tracePt t="68766" x="7448550" y="4341813"/>
          <p14:tracePt t="68766" x="7923213" y="4341813"/>
          <p14:tracePt t="68766" x="8512175" y="4354513"/>
          <p14:tracePt t="68766" x="8950325" y="4354513"/>
          <p14:tracePt t="68766" x="9363075" y="4354513"/>
          <p14:tracePt t="68766" x="9763125" y="4354513"/>
          <p14:tracePt t="68766" x="10075863" y="4354513"/>
          <p14:tracePt t="68766" x="10439400" y="4292600"/>
          <p14:tracePt t="68766" x="10690225" y="4279900"/>
          <p14:tracePt t="68766" x="10977563" y="4254500"/>
          <p14:tracePt t="68766" x="11266488" y="4205288"/>
          <p14:tracePt t="68766" x="11490325" y="4167188"/>
          <p14:tracePt t="68766" x="11753850" y="4129088"/>
          <p14:tracePt t="68766" x="11979275" y="4105275"/>
          <p14:tracePt t="68766" x="12179300" y="4054475"/>
          <p14:tracePt t="68766" x="11553825" y="3941763"/>
          <p14:tracePt t="68766" x="11077575" y="3941763"/>
          <p14:tracePt t="68766" x="10702925" y="3941763"/>
          <p14:tracePt t="68766" x="10264775" y="3941763"/>
          <p14:tracePt t="68766" x="9888538" y="3941763"/>
          <p14:tracePt t="68766" x="9475788" y="3941763"/>
          <p14:tracePt t="68766" x="8937625" y="3941763"/>
          <p14:tracePt t="68766" x="8386763" y="3929063"/>
          <p14:tracePt t="68766" x="7685088" y="3803650"/>
          <p14:tracePt t="68766" x="6921500" y="3703638"/>
          <p14:tracePt t="68766" x="6196013" y="3579813"/>
          <p14:tracePt t="68766" x="5470525" y="3503613"/>
          <p14:tracePt t="68766" x="4868863" y="3378200"/>
          <p14:tracePt t="68766" x="4256088" y="3178175"/>
          <p14:tracePt t="68766" x="3730625" y="2965450"/>
          <p14:tracePt t="68766" x="3179763" y="2728913"/>
          <p14:tracePt t="68766" x="2728913" y="2552700"/>
          <p14:tracePt t="68766" x="2228850" y="2265363"/>
          <p14:tracePt t="68766" x="1801813" y="2089150"/>
          <p14:tracePt t="68766" x="1339850" y="1801813"/>
          <p14:tracePt t="68766" x="863600" y="1527175"/>
          <p14:tracePt t="68766" x="438150" y="1289050"/>
          <p14:tracePt t="68766" x="138113" y="11144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750" y="357967"/>
            <a:ext cx="8539023" cy="607608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437D1DF-4CA5-4803-BFED-5E0A475E7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9"/>
    </mc:Choice>
    <mc:Fallback>
      <p:transition spd="slow" advTm="2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01" x="3330575" y="6303963"/>
          <p14:tracePt t="7519" x="2265363" y="6770688"/>
          <p14:tracePt t="7527" x="2216150" y="6707188"/>
          <p14:tracePt t="7535" x="2165350" y="6632575"/>
          <p14:tracePt t="7543" x="2139950" y="6594475"/>
          <p14:tracePt t="7551" x="2116138" y="6557963"/>
          <p14:tracePt t="7559" x="2103438" y="6545263"/>
          <p14:tracePt t="7567" x="2065338" y="6494463"/>
          <p14:tracePt t="7575" x="2039938" y="6445250"/>
          <p14:tracePt t="7583" x="2003425" y="6407150"/>
          <p14:tracePt t="7591" x="1965325" y="6357938"/>
          <p14:tracePt t="7599" x="1952625" y="6357938"/>
          <p14:tracePt t="7607" x="1952625" y="6332538"/>
          <p14:tracePt t="7615" x="1939925" y="6319838"/>
          <p14:tracePt t="7623" x="1939925" y="6307138"/>
          <p14:tracePt t="7631" x="1927225" y="6269038"/>
          <p14:tracePt t="7639" x="1914525" y="6245225"/>
          <p14:tracePt t="7647" x="1914525" y="6207125"/>
          <p14:tracePt t="7655" x="1914525" y="6169025"/>
          <p14:tracePt t="7663" x="1914525" y="6119813"/>
          <p14:tracePt t="7671" x="1914525" y="6081713"/>
          <p14:tracePt t="7681" x="1914525" y="6019800"/>
          <p14:tracePt t="7687" x="1914525" y="5956300"/>
          <p14:tracePt t="7697" x="1914525" y="5907088"/>
          <p14:tracePt t="7703" x="1914525" y="5856288"/>
          <p14:tracePt t="7711" x="1914525" y="5794375"/>
          <p14:tracePt t="7719" x="1914525" y="5743575"/>
          <p14:tracePt t="7727" x="1914525" y="5707063"/>
          <p14:tracePt t="7735" x="1914525" y="5668963"/>
          <p14:tracePt t="7743" x="1914525" y="5630863"/>
          <p14:tracePt t="7751" x="1927225" y="5581650"/>
          <p14:tracePt t="7759" x="1939925" y="5530850"/>
          <p14:tracePt t="7767" x="1965325" y="5443538"/>
          <p14:tracePt t="7775" x="1990725" y="5368925"/>
          <p14:tracePt t="7783" x="2003425" y="5294313"/>
          <p14:tracePt t="7791" x="2027238" y="5230813"/>
          <p14:tracePt t="7799" x="2052638" y="5168900"/>
          <p14:tracePt t="7807" x="2090738" y="5092700"/>
          <p14:tracePt t="7815" x="2090738" y="5068888"/>
          <p14:tracePt t="7823" x="2090738" y="5018088"/>
          <p14:tracePt t="7831" x="2103438" y="4943475"/>
          <p14:tracePt t="7839" x="2116138" y="4905375"/>
          <p14:tracePt t="7848" x="2139950" y="4856163"/>
          <p14:tracePt t="7855" x="2152650" y="4818063"/>
          <p14:tracePt t="7864" x="2152650" y="4792663"/>
          <p14:tracePt t="7871" x="2152650" y="4756150"/>
          <p14:tracePt t="7880" x="2152650" y="4730750"/>
          <p14:tracePt t="7887" x="2152650" y="4718050"/>
          <p14:tracePt t="7896" x="2152650" y="4679950"/>
          <p14:tracePt t="7903" x="2152650" y="4667250"/>
          <p14:tracePt t="7911" x="2165350" y="4643438"/>
          <p14:tracePt t="7927" x="2165350" y="4630738"/>
          <p14:tracePt t="7935" x="2165350" y="4605338"/>
          <p14:tracePt t="7951" x="2165350" y="4592638"/>
          <p14:tracePt t="7967" x="2165350" y="4567238"/>
          <p14:tracePt t="7991" x="2165350" y="4554538"/>
          <p14:tracePt t="8135" x="2178050" y="4554538"/>
          <p14:tracePt t="8143" x="2203450" y="4554538"/>
          <p14:tracePt t="8151" x="2216150" y="4554538"/>
          <p14:tracePt t="8159" x="2228850" y="4554538"/>
          <p14:tracePt t="8167" x="2252663" y="4554538"/>
          <p14:tracePt t="8175" x="2290763" y="4554538"/>
          <p14:tracePt t="8183" x="2328863" y="4567238"/>
          <p14:tracePt t="8199" x="2365375" y="4567238"/>
          <p14:tracePt t="8207" x="2390775" y="4567238"/>
          <p14:tracePt t="8215" x="2403475" y="4579938"/>
          <p14:tracePt t="8223" x="2441575" y="4579938"/>
          <p14:tracePt t="8231" x="2465388" y="4579938"/>
          <p14:tracePt t="8239" x="2516188" y="4605338"/>
          <p14:tracePt t="8247" x="2541588" y="4618038"/>
          <p14:tracePt t="8255" x="2578100" y="4630738"/>
          <p14:tracePt t="8264" x="2641600" y="4630738"/>
          <p14:tracePt t="8271" x="2667000" y="4656138"/>
          <p14:tracePt t="8279" x="2741613" y="4679950"/>
          <p14:tracePt t="8287" x="2790825" y="4692650"/>
          <p14:tracePt t="8296" x="2867025" y="4718050"/>
          <p14:tracePt t="8303" x="2941638" y="4730750"/>
          <p14:tracePt t="8313" x="3016250" y="4779963"/>
          <p14:tracePt t="8319" x="3103563" y="4805363"/>
          <p14:tracePt t="8328" x="3192463" y="4868863"/>
          <p14:tracePt t="8335" x="3267075" y="4918075"/>
          <p14:tracePt t="8343" x="3379788" y="4981575"/>
          <p14:tracePt t="8351" x="3479800" y="5030788"/>
          <p14:tracePt t="8359" x="3554413" y="5092700"/>
          <p14:tracePt t="8367" x="3667125" y="5168900"/>
          <p14:tracePt t="8375" x="3779838" y="5243513"/>
          <p14:tracePt t="8383" x="3867150" y="5305425"/>
          <p14:tracePt t="8391" x="3992563" y="5394325"/>
          <p14:tracePt t="8399" x="4117975" y="5468938"/>
          <p14:tracePt t="8407" x="4243388" y="5530850"/>
          <p14:tracePt t="8415" x="4368800" y="5594350"/>
          <p14:tracePt t="8423" x="4468813" y="5668963"/>
          <p14:tracePt t="8431" x="4594225" y="5732463"/>
          <p14:tracePt t="8439" x="4694238" y="5794375"/>
          <p14:tracePt t="8448" x="4781550" y="5819775"/>
          <p14:tracePt t="8455" x="4881563" y="5868988"/>
          <p14:tracePt t="8464" x="4981575" y="5881688"/>
          <p14:tracePt t="8471" x="5068888" y="5919788"/>
          <p14:tracePt t="8479" x="5170488" y="5932488"/>
          <p14:tracePt t="8487" x="5257800" y="5969000"/>
          <p14:tracePt t="8496" x="5370513" y="5981700"/>
          <p14:tracePt t="8503" x="5445125" y="5994400"/>
          <p14:tracePt t="8512" x="5532438" y="5994400"/>
          <p14:tracePt t="8519" x="5619750" y="6007100"/>
          <p14:tracePt t="8529" x="5708650" y="6032500"/>
          <p14:tracePt t="8535" x="5795963" y="6045200"/>
          <p14:tracePt t="8543" x="5857875" y="6045200"/>
          <p14:tracePt t="8551" x="5921375" y="6056313"/>
          <p14:tracePt t="8559" x="5983288" y="6069013"/>
          <p14:tracePt t="8567" x="6021388" y="6069013"/>
          <p14:tracePt t="8575" x="6057900" y="6081713"/>
          <p14:tracePt t="8583" x="6083300" y="6081713"/>
          <p14:tracePt t="8591" x="6108700" y="6081713"/>
          <p14:tracePt t="8599" x="6146800" y="6094413"/>
          <p14:tracePt t="8607" x="6157913" y="6107113"/>
          <p14:tracePt t="8615" x="6196013" y="6107113"/>
          <p14:tracePt t="8623" x="6208713" y="6132513"/>
          <p14:tracePt t="8631" x="6234113" y="6145213"/>
          <p14:tracePt t="8639" x="6259513" y="6157913"/>
          <p14:tracePt t="8647" x="6283325" y="6181725"/>
          <p14:tracePt t="8663" x="6308725" y="6194425"/>
          <p14:tracePt t="8703" x="6346825" y="6207125"/>
          <p14:tracePt t="8719" x="6370638" y="6219825"/>
          <p14:tracePt t="8728" x="6408738" y="6245225"/>
          <p14:tracePt t="8735" x="6446838" y="6245225"/>
          <p14:tracePt t="8743" x="6459538" y="6269038"/>
          <p14:tracePt t="8751" x="6472238" y="6269038"/>
          <p14:tracePt t="8759" x="6483350" y="6281738"/>
          <p14:tracePt t="8767" x="6496050" y="6281738"/>
          <p14:tracePt t="8775" x="6508750" y="6281738"/>
          <p14:tracePt t="8807" x="6508750" y="6294438"/>
          <p14:tracePt t="8847" x="6508750" y="6307138"/>
          <p14:tracePt t="8863" x="6483350" y="6307138"/>
          <p14:tracePt t="8903" x="6472238" y="6319838"/>
          <p14:tracePt t="8927" x="6446838" y="6319838"/>
          <p14:tracePt t="8935" x="6434138" y="6332538"/>
          <p14:tracePt t="8943" x="6421438" y="6332538"/>
          <p14:tracePt t="8951" x="6396038" y="6332538"/>
          <p14:tracePt t="8967" x="6370638" y="6332538"/>
          <p14:tracePt t="8975" x="6359525" y="6332538"/>
          <p14:tracePt t="8991" x="6346825" y="6332538"/>
          <p14:tracePt t="9023" x="6346825" y="6319838"/>
          <p14:tracePt t="9031" x="6346825" y="6307138"/>
          <p14:tracePt t="9055" x="6346825" y="6281738"/>
          <p14:tracePt t="9071" x="6346825" y="6269038"/>
          <p14:tracePt t="9095" x="6346825" y="6257925"/>
          <p14:tracePt t="9103" x="6346825" y="6245225"/>
          <p14:tracePt t="9112" x="6346825" y="6232525"/>
          <p14:tracePt t="9119" x="6346825" y="6219825"/>
          <p14:tracePt t="9128" x="6346825" y="6194425"/>
          <p14:tracePt t="9135" x="6346825" y="6169025"/>
          <p14:tracePt t="9145" x="6346825" y="6157913"/>
          <p14:tracePt t="9151" x="6346825" y="6132513"/>
          <p14:tracePt t="9159" x="6346825" y="6107113"/>
          <p14:tracePt t="9167" x="6346825" y="6081713"/>
          <p14:tracePt t="9175" x="6346825" y="6056313"/>
          <p14:tracePt t="9183" x="6321425" y="6019800"/>
          <p14:tracePt t="9191" x="6308725" y="6007100"/>
          <p14:tracePt t="9199" x="6270625" y="5969000"/>
          <p14:tracePt t="9207" x="6259513" y="5956300"/>
          <p14:tracePt t="9215" x="6246813" y="5932488"/>
          <p14:tracePt t="9223" x="6221413" y="5932488"/>
          <p14:tracePt t="9231" x="6170613" y="5919788"/>
          <p14:tracePt t="9239" x="6146800" y="5919788"/>
          <p14:tracePt t="9247" x="6096000" y="5907088"/>
          <p14:tracePt t="9255" x="6070600" y="5907088"/>
          <p14:tracePt t="9263" x="6045200" y="5907088"/>
          <p14:tracePt t="9271" x="6021388" y="5907088"/>
          <p14:tracePt t="9279" x="5995988" y="5907088"/>
          <p14:tracePt t="9287" x="5983288" y="5907088"/>
          <p14:tracePt t="9295" x="5945188" y="5932488"/>
          <p14:tracePt t="9303" x="5908675" y="5945188"/>
          <p14:tracePt t="9312" x="5883275" y="5969000"/>
          <p14:tracePt t="9319" x="5845175" y="6019800"/>
          <p14:tracePt t="9328" x="5821363" y="6045200"/>
          <p14:tracePt t="9335" x="5808663" y="6069013"/>
          <p14:tracePt t="9345" x="5795963" y="6069013"/>
          <p14:tracePt t="9351" x="5795963" y="6081713"/>
          <p14:tracePt t="9359" x="5783263" y="6094413"/>
          <p14:tracePt t="9367" x="5783263" y="6107113"/>
          <p14:tracePt t="9375" x="5783263" y="6119813"/>
          <p14:tracePt t="9383" x="5783263" y="6145213"/>
          <p14:tracePt t="9391" x="5783263" y="6157913"/>
          <p14:tracePt t="9399" x="5783263" y="6181725"/>
          <p14:tracePt t="9407" x="5783263" y="6194425"/>
          <p14:tracePt t="9415" x="5783263" y="6207125"/>
          <p14:tracePt t="9423" x="5783263" y="6232525"/>
          <p14:tracePt t="9431" x="5808663" y="6245225"/>
          <p14:tracePt t="9447" x="5832475" y="6245225"/>
          <p14:tracePt t="9455" x="5845175" y="6245225"/>
          <p14:tracePt t="9463" x="5883275" y="6245225"/>
          <p14:tracePt t="9471" x="5921375" y="6245225"/>
          <p14:tracePt t="9479" x="5957888" y="6245225"/>
          <p14:tracePt t="9487" x="5995988" y="6245225"/>
          <p14:tracePt t="9495" x="6034088" y="6245225"/>
          <p14:tracePt t="9503" x="6057900" y="6245225"/>
          <p14:tracePt t="9511" x="6070600" y="6245225"/>
          <p14:tracePt t="9519" x="6096000" y="6245225"/>
          <p14:tracePt t="9528" x="6121400" y="6232525"/>
          <p14:tracePt t="9535" x="6157913" y="6219825"/>
          <p14:tracePt t="9551" x="6183313" y="6219825"/>
          <p14:tracePt t="9561" x="6208713" y="6194425"/>
          <p14:tracePt t="9575" x="6221413" y="6194425"/>
          <p14:tracePt t="9591" x="6246813" y="6181725"/>
          <p14:tracePt t="9607" x="6246813" y="6169025"/>
          <p14:tracePt t="9615" x="6246813" y="6157913"/>
          <p14:tracePt t="9623" x="6246813" y="6145213"/>
          <p14:tracePt t="9631" x="6246813" y="6119813"/>
          <p14:tracePt t="9639" x="6259513" y="6107113"/>
          <p14:tracePt t="9647" x="6259513" y="6081713"/>
          <p14:tracePt t="9655" x="6259513" y="6069013"/>
          <p14:tracePt t="9663" x="6259513" y="6045200"/>
          <p14:tracePt t="9671" x="6259513" y="6032500"/>
          <p14:tracePt t="9679" x="6259513" y="6007100"/>
          <p14:tracePt t="9687" x="6270625" y="5981700"/>
          <p14:tracePt t="9695" x="6270625" y="5945188"/>
          <p14:tracePt t="9703" x="6270625" y="5907088"/>
          <p14:tracePt t="9711" x="6270625" y="5894388"/>
          <p14:tracePt t="9727" x="6270625" y="5868988"/>
          <p14:tracePt t="9735" x="6270625" y="5856288"/>
          <p14:tracePt t="9831" x="6270625" y="5843588"/>
          <p14:tracePt t="9855" x="6259513" y="5843588"/>
          <p14:tracePt t="9863" x="6234113" y="5843588"/>
          <p14:tracePt t="9871" x="6234113" y="5856288"/>
          <p14:tracePt t="9879" x="6234113" y="5868988"/>
          <p14:tracePt t="9911" x="6221413" y="5881688"/>
          <p14:tracePt t="9919" x="6221413" y="5894388"/>
          <p14:tracePt t="9928" x="6221413" y="5907088"/>
          <p14:tracePt t="9935" x="6221413" y="5932488"/>
          <p14:tracePt t="9944" x="6221413" y="5956300"/>
          <p14:tracePt t="9962" x="6208713" y="5981700"/>
          <p14:tracePt t="9975" x="6208713" y="6007100"/>
          <p14:tracePt t="9991" x="6208713" y="6019800"/>
          <p14:tracePt t="10015" x="6196013" y="6019800"/>
          <p14:tracePt t="10031" x="6196013" y="6032500"/>
          <p14:tracePt t="10039" x="6196013" y="6045200"/>
          <p14:tracePt t="10047" x="6196013" y="6056313"/>
          <p14:tracePt t="10055" x="6183313" y="6069013"/>
          <p14:tracePt t="10063" x="6183313" y="6081713"/>
          <p14:tracePt t="10071" x="6183313" y="6094413"/>
          <p14:tracePt t="10079" x="6170613" y="6094413"/>
          <p14:tracePt t="10087" x="6170613" y="6107113"/>
          <p14:tracePt t="10095" x="6157913" y="6107113"/>
          <p14:tracePt t="10111" x="6146800" y="6132513"/>
          <p14:tracePt t="10127" x="6134100" y="6145213"/>
          <p14:tracePt t="10144" x="6121400" y="6145213"/>
          <p14:tracePt t="10151" x="6108700" y="6157913"/>
          <p14:tracePt t="10160" x="6096000" y="6169025"/>
          <p14:tracePt t="10167" x="6070600" y="6169025"/>
          <p14:tracePt t="10175" x="6045200" y="6169025"/>
          <p14:tracePt t="10183" x="6034088" y="6169025"/>
          <p14:tracePt t="10191" x="5983288" y="6169025"/>
          <p14:tracePt t="10199" x="5945188" y="6169025"/>
          <p14:tracePt t="10207" x="5895975" y="6169025"/>
          <p14:tracePt t="10215" x="5857875" y="6169025"/>
          <p14:tracePt t="10223" x="5821363" y="6169025"/>
          <p14:tracePt t="10231" x="5770563" y="6169025"/>
          <p14:tracePt t="10239" x="5745163" y="6169025"/>
          <p14:tracePt t="10247" x="5708650" y="6169025"/>
          <p14:tracePt t="10255" x="5670550" y="6169025"/>
          <p14:tracePt t="10263" x="5657850" y="6169025"/>
          <p14:tracePt t="10271" x="5632450" y="6169025"/>
          <p14:tracePt t="10471" x="5619750" y="6169025"/>
          <p14:tracePt t="10487" x="5595938" y="6169025"/>
          <p14:tracePt t="10503" x="5583238" y="6169025"/>
          <p14:tracePt t="10511" x="5545138" y="6169025"/>
          <p14:tracePt t="10519" x="5532438" y="6169025"/>
          <p14:tracePt t="10527" x="5519738" y="6169025"/>
          <p14:tracePt t="10535" x="5507038" y="6169025"/>
          <p14:tracePt t="10544" x="5470525" y="6169025"/>
          <p14:tracePt t="10551" x="5457825" y="6169025"/>
          <p14:tracePt t="10560" x="5445125" y="6169025"/>
          <p14:tracePt t="10567" x="5432425" y="6169025"/>
          <p14:tracePt t="10576" x="5407025" y="6169025"/>
          <p14:tracePt t="10583" x="5394325" y="6169025"/>
          <p14:tracePt t="10592" x="5383213" y="6169025"/>
          <p14:tracePt t="10607" x="5370513" y="6169025"/>
          <p14:tracePt t="10615" x="5357813" y="6169025"/>
          <p14:tracePt t="10623" x="5345113" y="6169025"/>
          <p14:tracePt t="10639" x="5319713" y="6169025"/>
          <p14:tracePt t="10655" x="5307013" y="6169025"/>
          <p14:tracePt t="10663" x="5294313" y="6169025"/>
          <p14:tracePt t="10671" x="5270500" y="6169025"/>
          <p14:tracePt t="10687" x="5245100" y="6169025"/>
          <p14:tracePt t="10695" x="5219700" y="6169025"/>
          <p14:tracePt t="10703" x="5194300" y="6169025"/>
          <p14:tracePt t="10719" x="5170488" y="6169025"/>
          <p14:tracePt t="10727" x="5157788" y="6169025"/>
          <p14:tracePt t="10735" x="5145088" y="6169025"/>
          <p14:tracePt t="10744" x="5119688" y="6169025"/>
          <p14:tracePt t="10751" x="5106988" y="6169025"/>
          <p14:tracePt t="10767" x="5081588" y="6169025"/>
          <p14:tracePt t="10776" x="5045075" y="6169025"/>
          <p14:tracePt t="10783" x="5019675" y="6169025"/>
          <p14:tracePt t="10793" x="5006975" y="6169025"/>
          <p14:tracePt t="10799" x="4968875" y="6169025"/>
          <p14:tracePt t="10807" x="4932363" y="6169025"/>
          <p14:tracePt t="10815" x="4919663" y="6169025"/>
          <p14:tracePt t="10823" x="4894263" y="6169025"/>
          <p14:tracePt t="10831" x="4843463" y="6181725"/>
          <p14:tracePt t="10847" x="4819650" y="6181725"/>
          <p14:tracePt t="10855" x="4806950" y="6181725"/>
          <p14:tracePt t="10863" x="4794250" y="6181725"/>
          <p14:tracePt t="10871" x="4794250" y="6194425"/>
          <p14:tracePt t="10895" x="4781550" y="6194425"/>
          <p14:tracePt t="10919" x="4768850" y="6194425"/>
          <p14:tracePt t="10935" x="4756150" y="6194425"/>
          <p14:tracePt t="10943" x="4732338" y="6194425"/>
          <p14:tracePt t="10951" x="4706938" y="6194425"/>
          <p14:tracePt t="10960" x="4694238" y="6194425"/>
          <p14:tracePt t="10967" x="4668838" y="6194425"/>
          <p14:tracePt t="10976" x="4630738" y="6194425"/>
          <p14:tracePt t="10983" x="4606925" y="6194425"/>
          <p14:tracePt t="10993" x="4581525" y="6194425"/>
          <p14:tracePt t="10999" x="4543425" y="6194425"/>
          <p14:tracePt t="11007" x="4506913" y="6194425"/>
          <p14:tracePt t="11015" x="4481513" y="6194425"/>
          <p14:tracePt t="11023" x="4443413" y="6194425"/>
          <p14:tracePt t="11031" x="4406900" y="6194425"/>
          <p14:tracePt t="11039" x="4381500" y="6194425"/>
          <p14:tracePt t="11047" x="4343400" y="6194425"/>
          <p14:tracePt t="11055" x="4318000" y="6194425"/>
          <p14:tracePt t="11071" x="4294188" y="6194425"/>
          <p14:tracePt t="11079" x="4268788" y="6194425"/>
          <p14:tracePt t="11087" x="4230688" y="6194425"/>
          <p14:tracePt t="11095" x="4181475" y="6194425"/>
          <p14:tracePt t="11103" x="4130675" y="6194425"/>
          <p14:tracePt t="11111" x="4081463" y="6194425"/>
          <p14:tracePt t="11119" x="4017963" y="6194425"/>
          <p14:tracePt t="11127" x="3943350" y="6194425"/>
          <p14:tracePt t="11135" x="3879850" y="6194425"/>
          <p14:tracePt t="11143" x="3792538" y="6194425"/>
          <p14:tracePt t="11151" x="3730625" y="6194425"/>
          <p14:tracePt t="11159" x="3654425" y="6194425"/>
          <p14:tracePt t="11167" x="3592513" y="6194425"/>
          <p14:tracePt t="11176" x="3541713" y="6194425"/>
          <p14:tracePt t="11183" x="3454400" y="6194425"/>
          <p14:tracePt t="11193" x="3405188" y="6194425"/>
          <p14:tracePt t="11199" x="3354388" y="6194425"/>
          <p14:tracePt t="11207" x="3305175" y="6194425"/>
          <p14:tracePt t="11215" x="3279775" y="6194425"/>
          <p14:tracePt t="11223" x="3228975" y="6194425"/>
          <p14:tracePt t="11231" x="3167063" y="6194425"/>
          <p14:tracePt t="11239" x="3116263" y="6194425"/>
          <p14:tracePt t="11247" x="3079750" y="6194425"/>
          <p14:tracePt t="11255" x="3028950" y="6194425"/>
          <p14:tracePt t="11263" x="2979738" y="6194425"/>
          <p14:tracePt t="11271" x="2941638" y="6194425"/>
          <p14:tracePt t="11279" x="2928938" y="6194425"/>
          <p14:tracePt t="11287" x="2916238" y="6207125"/>
          <p14:tracePt t="11295" x="2890838" y="6207125"/>
          <p14:tracePt t="11311" x="2867025" y="6207125"/>
          <p14:tracePt t="11335" x="2854325" y="6207125"/>
          <p14:tracePt t="11351" x="2828925" y="6207125"/>
          <p14:tracePt t="11367" x="2816225" y="6207125"/>
          <p14:tracePt t="11383" x="2790825" y="6219825"/>
          <p14:tracePt t="11399" x="2778125" y="6219825"/>
          <p14:tracePt t="11409" x="2767013" y="6219825"/>
          <p14:tracePt t="11415" x="2754313" y="6219825"/>
          <p14:tracePt t="11423" x="2741613" y="6219825"/>
          <p14:tracePt t="11431" x="2716213" y="6219825"/>
          <p14:tracePt t="11439" x="2703513" y="6219825"/>
          <p14:tracePt t="11447" x="2690813" y="6219825"/>
          <p14:tracePt t="11471" x="2678113" y="6219825"/>
          <p14:tracePt t="11535" x="2654300" y="6219825"/>
          <p14:tracePt t="11543" x="2654300" y="6207125"/>
          <p14:tracePt t="11551" x="2616200" y="6169025"/>
          <p14:tracePt t="11560" x="2590800" y="6132513"/>
          <p14:tracePt t="11567" x="2565400" y="6081713"/>
          <p14:tracePt t="11575" x="2541588" y="6045200"/>
          <p14:tracePt t="11583" x="2503488" y="5956300"/>
          <p14:tracePt t="11592" x="2478088" y="5894388"/>
          <p14:tracePt t="11599" x="2441575" y="5819775"/>
          <p14:tracePt t="11609" x="2428875" y="5743575"/>
          <p14:tracePt t="11615" x="2378075" y="5643563"/>
          <p14:tracePt t="11623" x="2352675" y="5556250"/>
          <p14:tracePt t="11631" x="2328863" y="5456238"/>
          <p14:tracePt t="11639" x="2303463" y="5356225"/>
          <p14:tracePt t="11647" x="2265363" y="5230813"/>
          <p14:tracePt t="11655" x="2252663" y="5118100"/>
          <p14:tracePt t="11663" x="2228850" y="4992688"/>
          <p14:tracePt t="11671" x="2190750" y="4905375"/>
          <p14:tracePt t="11679" x="2165350" y="4818063"/>
          <p14:tracePt t="11687" x="2139950" y="4730750"/>
          <p14:tracePt t="11695" x="2127250" y="4667250"/>
          <p14:tracePt t="11703" x="2127250" y="4618038"/>
          <p14:tracePt t="11711" x="2116138" y="4567238"/>
          <p14:tracePt t="11719" x="2103438" y="4518025"/>
          <p14:tracePt t="11727" x="2103438" y="4479925"/>
          <p14:tracePt t="11735" x="2103438" y="4454525"/>
          <p14:tracePt t="11743" x="2078038" y="4418013"/>
          <p14:tracePt t="11751" x="2078038" y="4405313"/>
          <p14:tracePt t="11759" x="2078038" y="4379913"/>
          <p14:tracePt t="11767" x="2078038" y="4367213"/>
          <p14:tracePt t="11775" x="2078038" y="4341813"/>
          <p14:tracePt t="11783" x="2078038" y="4318000"/>
          <p14:tracePt t="11792" x="2078038" y="4292600"/>
          <p14:tracePt t="11799" x="2078038" y="4254500"/>
          <p14:tracePt t="11809" x="2078038" y="4241800"/>
          <p14:tracePt t="11815" x="2078038" y="4217988"/>
          <p14:tracePt t="11825" x="2078038" y="4205288"/>
          <p14:tracePt t="11839" x="2078038" y="4179888"/>
          <p14:tracePt t="11855" x="2078038" y="4167188"/>
          <p14:tracePt t="11863" x="2078038" y="4154488"/>
          <p14:tracePt t="11895" x="2078038" y="4141788"/>
          <p14:tracePt t="11903" x="2078038" y="4129088"/>
          <p14:tracePt t="12063" x="2103438" y="4117975"/>
          <p14:tracePt t="12079" x="2116138" y="4117975"/>
          <p14:tracePt t="12087" x="2152650" y="4117975"/>
          <p14:tracePt t="12095" x="2190750" y="4117975"/>
          <p14:tracePt t="12103" x="2203450" y="4117975"/>
          <p14:tracePt t="12111" x="2239963" y="4117975"/>
          <p14:tracePt t="12119" x="2252663" y="4117975"/>
          <p14:tracePt t="12127" x="2278063" y="4117975"/>
          <p14:tracePt t="12135" x="2303463" y="4117975"/>
          <p14:tracePt t="12151" x="2316163" y="4117975"/>
          <p14:tracePt t="12167" x="2328863" y="4117975"/>
          <p14:tracePt t="12175" x="2339975" y="4117975"/>
          <p14:tracePt t="12192" x="2365375" y="4105275"/>
          <p14:tracePt t="12215" x="2378075" y="4092575"/>
          <p14:tracePt t="12231" x="2390775" y="4079875"/>
          <p14:tracePt t="12303" x="2403475" y="4067175"/>
          <p14:tracePt t="12311" x="2416175" y="4054475"/>
          <p14:tracePt t="12327" x="2428875" y="4054475"/>
          <p14:tracePt t="12335" x="2428875" y="4041775"/>
          <p14:tracePt t="13239" x="2441575" y="4041775"/>
          <p14:tracePt t="13263" x="2452688" y="4041775"/>
          <p14:tracePt t="13279" x="2465388" y="4041775"/>
          <p14:tracePt t="13295" x="2478088" y="4054475"/>
          <p14:tracePt t="13319" x="2490788" y="4054475"/>
          <p14:tracePt t="13335" x="2503488" y="4054475"/>
          <p14:tracePt t="13367" x="2516188" y="4054475"/>
          <p14:tracePt t="13383" x="2541588" y="4054475"/>
          <p14:tracePt t="13407" x="2554288" y="4054475"/>
          <p14:tracePt t="13431" x="2578100" y="4054475"/>
          <p14:tracePt t="13455" x="2590800" y="4054475"/>
          <p14:tracePt t="13471" x="2603500" y="4054475"/>
          <p14:tracePt t="13479" x="2628900" y="4054475"/>
          <p14:tracePt t="13495" x="2654300" y="4054475"/>
          <p14:tracePt t="13503" x="2667000" y="4054475"/>
          <p14:tracePt t="13511" x="2690813" y="4054475"/>
          <p14:tracePt t="13519" x="2703513" y="4067175"/>
          <p14:tracePt t="13527" x="2741613" y="4067175"/>
          <p14:tracePt t="13535" x="2754313" y="4067175"/>
          <p14:tracePt t="13543" x="2790825" y="4067175"/>
          <p14:tracePt t="13551" x="2828925" y="4067175"/>
          <p14:tracePt t="13559" x="2854325" y="4067175"/>
          <p14:tracePt t="13567" x="2890838" y="4067175"/>
          <p14:tracePt t="13575" x="2916238" y="4067175"/>
          <p14:tracePt t="13583" x="2941638" y="4067175"/>
          <p14:tracePt t="13591" x="2979738" y="4067175"/>
          <p14:tracePt t="13599" x="3003550" y="4067175"/>
          <p14:tracePt t="13608" x="3016250" y="4067175"/>
          <p14:tracePt t="13615" x="3054350" y="4067175"/>
          <p14:tracePt t="13624" x="3092450" y="4067175"/>
          <p14:tracePt t="13631" x="3128963" y="4067175"/>
          <p14:tracePt t="13639" x="3167063" y="4067175"/>
          <p14:tracePt t="13647" x="3192463" y="4067175"/>
          <p14:tracePt t="13656" x="3241675" y="4067175"/>
          <p14:tracePt t="13663" x="3267075" y="4067175"/>
          <p14:tracePt t="13673" x="3317875" y="4067175"/>
          <p14:tracePt t="13679" x="3354388" y="4067175"/>
          <p14:tracePt t="13687" x="3405188" y="4067175"/>
          <p14:tracePt t="13695" x="3467100" y="4067175"/>
          <p14:tracePt t="13703" x="3517900" y="4067175"/>
          <p14:tracePt t="13711" x="3567113" y="4067175"/>
          <p14:tracePt t="13719" x="3630613" y="4067175"/>
          <p14:tracePt t="13727" x="3679825" y="4067175"/>
          <p14:tracePt t="13735" x="3730625" y="4067175"/>
          <p14:tracePt t="13743" x="3792538" y="4067175"/>
          <p14:tracePt t="13751" x="3867150" y="4067175"/>
          <p14:tracePt t="13759" x="3943350" y="4067175"/>
          <p14:tracePt t="13767" x="4017963" y="4067175"/>
          <p14:tracePt t="13775" x="4117975" y="4067175"/>
          <p14:tracePt t="13783" x="4205288" y="4067175"/>
          <p14:tracePt t="13791" x="4281488" y="4067175"/>
          <p14:tracePt t="13799" x="4356100" y="4067175"/>
          <p14:tracePt t="13807" x="4418013" y="4067175"/>
          <p14:tracePt t="13815" x="4494213" y="4067175"/>
          <p14:tracePt t="13823" x="4568825" y="4067175"/>
          <p14:tracePt t="13831" x="4630738" y="4092575"/>
          <p14:tracePt t="13839" x="4719638" y="4092575"/>
          <p14:tracePt t="13847" x="4781550" y="4092575"/>
          <p14:tracePt t="13856" x="4843463" y="4092575"/>
          <p14:tracePt t="13863" x="4932363" y="4092575"/>
          <p14:tracePt t="13872" x="5006975" y="4092575"/>
          <p14:tracePt t="13879" x="5068888" y="4092575"/>
          <p14:tracePt t="13887" x="5119688" y="4092575"/>
          <p14:tracePt t="13895" x="5207000" y="4092575"/>
          <p14:tracePt t="13903" x="5270500" y="4092575"/>
          <p14:tracePt t="13911" x="5345113" y="4092575"/>
          <p14:tracePt t="13919" x="5407025" y="4092575"/>
          <p14:tracePt t="13927" x="5495925" y="4092575"/>
          <p14:tracePt t="13935" x="5583238" y="4092575"/>
          <p14:tracePt t="13943" x="5645150" y="4092575"/>
          <p14:tracePt t="13957" x="5732463" y="4092575"/>
          <p14:tracePt t="13959" x="5757863" y="4092575"/>
          <p14:tracePt t="13967" x="5821363" y="4092575"/>
          <p14:tracePt t="13975" x="5883275" y="4105275"/>
          <p14:tracePt t="13983" x="5945188" y="4105275"/>
          <p14:tracePt t="13991" x="5995988" y="4117975"/>
          <p14:tracePt t="13999" x="6045200" y="4117975"/>
          <p14:tracePt t="14007" x="6057900" y="4117975"/>
          <p14:tracePt t="14015" x="6096000" y="4141788"/>
          <p14:tracePt t="14255" x="6108700" y="4141788"/>
          <p14:tracePt t="14263" x="6108700" y="4105275"/>
          <p14:tracePt t="14271" x="6108700" y="4054475"/>
          <p14:tracePt t="14279" x="6108700" y="4017963"/>
          <p14:tracePt t="14289" x="6108700" y="3967163"/>
          <p14:tracePt t="14295" x="6108700" y="3941763"/>
          <p14:tracePt t="14303" x="6108700" y="3892550"/>
          <p14:tracePt t="14311" x="6108700" y="3854450"/>
          <p14:tracePt t="14319" x="6108700" y="3816350"/>
          <p14:tracePt t="14327" x="6108700" y="3803650"/>
          <p14:tracePt t="14335" x="6096000" y="3767138"/>
          <p14:tracePt t="14343" x="6096000" y="3754438"/>
          <p14:tracePt t="14351" x="6096000" y="3729038"/>
          <p14:tracePt t="14359" x="6083300" y="3716338"/>
          <p14:tracePt t="14367" x="6083300" y="3703638"/>
          <p14:tracePt t="14375" x="6057900" y="3667125"/>
          <p14:tracePt t="14391" x="6057900" y="3654425"/>
          <p14:tracePt t="14407" x="6057900" y="3629025"/>
          <p14:tracePt t="14415" x="6045200" y="3629025"/>
          <p14:tracePt t="14423" x="6045200" y="3616325"/>
          <p14:tracePt t="14431" x="6045200" y="3603625"/>
          <p14:tracePt t="14503" x="6045200" y="3590925"/>
          <p14:tracePt t="14519" x="6045200" y="3579813"/>
          <p14:tracePt t="14527" x="6021388" y="3554413"/>
          <p14:tracePt t="14543" x="6021388" y="3541713"/>
          <p14:tracePt t="14551" x="6021388" y="3529013"/>
          <p14:tracePt t="14559" x="6008688" y="3529013"/>
          <p14:tracePt t="14567" x="5995988" y="3516313"/>
          <p14:tracePt t="14583" x="5983288" y="3516313"/>
          <p14:tracePt t="14599" x="5970588" y="3516313"/>
          <p14:tracePt t="14607" x="5945188" y="3516313"/>
          <p14:tracePt t="14615" x="5932488" y="3516313"/>
          <p14:tracePt t="14623" x="5883275" y="3516313"/>
          <p14:tracePt t="14631" x="5821363" y="3516313"/>
          <p14:tracePt t="14639" x="5770563" y="3516313"/>
          <p14:tracePt t="14647" x="5719763" y="3516313"/>
          <p14:tracePt t="14656" x="5632450" y="3516313"/>
          <p14:tracePt t="14663" x="5570538" y="3516313"/>
          <p14:tracePt t="14671" x="5507038" y="3516313"/>
          <p14:tracePt t="14679" x="5419725" y="3516313"/>
          <p14:tracePt t="14688" x="5294313" y="3516313"/>
          <p14:tracePt t="14695" x="5181600" y="3541713"/>
          <p14:tracePt t="14705" x="5057775" y="3554413"/>
          <p14:tracePt t="14711" x="4932363" y="3567113"/>
          <p14:tracePt t="14719" x="4832350" y="3579813"/>
          <p14:tracePt t="14727" x="4719638" y="3603625"/>
          <p14:tracePt t="14735" x="4606925" y="3603625"/>
          <p14:tracePt t="14743" x="4518025" y="3603625"/>
          <p14:tracePt t="14751" x="4418013" y="3603625"/>
          <p14:tracePt t="14759" x="4330700" y="3603625"/>
          <p14:tracePt t="14767" x="4230688" y="3603625"/>
          <p14:tracePt t="14775" x="4156075" y="3603625"/>
          <p14:tracePt t="14783" x="4056063" y="3603625"/>
          <p14:tracePt t="14791" x="3930650" y="3603625"/>
          <p14:tracePt t="14799" x="3805238" y="3603625"/>
          <p14:tracePt t="14807" x="3705225" y="3603625"/>
          <p14:tracePt t="14815" x="3567113" y="3603625"/>
          <p14:tracePt t="14823" x="3417888" y="3603625"/>
          <p14:tracePt t="14831" x="3254375" y="3603625"/>
          <p14:tracePt t="14839" x="3116263" y="3603625"/>
          <p14:tracePt t="14847" x="3003550" y="3603625"/>
          <p14:tracePt t="14856" x="2890838" y="3603625"/>
          <p14:tracePt t="14863" x="2790825" y="3603625"/>
          <p14:tracePt t="14871" x="2667000" y="3603625"/>
          <p14:tracePt t="14879" x="2590800" y="3603625"/>
          <p14:tracePt t="14888" x="2528888" y="3603625"/>
          <p14:tracePt t="14895" x="2516188" y="3603625"/>
          <p14:tracePt t="14919" x="2516188" y="3616325"/>
          <p14:tracePt t="14975" x="2516188" y="3629025"/>
          <p14:tracePt t="14991" x="2516188" y="3641725"/>
          <p14:tracePt t="15007" x="2516188" y="3654425"/>
          <p14:tracePt t="15015" x="2516188" y="3667125"/>
          <p14:tracePt t="15023" x="2516188" y="3679825"/>
          <p14:tracePt t="15031" x="2516188" y="3692525"/>
          <p14:tracePt t="15039" x="2516188" y="3716338"/>
          <p14:tracePt t="15047" x="2516188" y="3729038"/>
          <p14:tracePt t="15055" x="2516188" y="3754438"/>
          <p14:tracePt t="15063" x="2516188" y="3779838"/>
          <p14:tracePt t="15071" x="2516188" y="3803650"/>
          <p14:tracePt t="15079" x="2516188" y="3841750"/>
          <p14:tracePt t="15088" x="2516188" y="3879850"/>
          <p14:tracePt t="15095" x="2516188" y="3916363"/>
          <p14:tracePt t="15104" x="2516188" y="3967163"/>
          <p14:tracePt t="15111" x="2516188" y="4054475"/>
          <p14:tracePt t="15119" x="2516188" y="4079875"/>
          <p14:tracePt t="15127" x="2516188" y="4129088"/>
          <p14:tracePt t="15135" x="2528888" y="4167188"/>
          <p14:tracePt t="15143" x="2528888" y="4205288"/>
          <p14:tracePt t="15151" x="2541588" y="4241800"/>
          <p14:tracePt t="15159" x="2554288" y="4267200"/>
          <p14:tracePt t="15175" x="2554288" y="4279900"/>
          <p14:tracePt t="15183" x="2554288" y="4292600"/>
          <p14:tracePt t="15191" x="2565400" y="4292600"/>
          <p14:tracePt t="15215" x="2565400" y="4305300"/>
          <p14:tracePt t="15223" x="2578100" y="4305300"/>
          <p14:tracePt t="15239" x="2590800" y="4305300"/>
          <p14:tracePt t="15247" x="2616200" y="4305300"/>
          <p14:tracePt t="15255" x="2641600" y="4305300"/>
          <p14:tracePt t="15263" x="2690813" y="4305300"/>
          <p14:tracePt t="15271" x="2767013" y="4305300"/>
          <p14:tracePt t="15279" x="2841625" y="4305300"/>
          <p14:tracePt t="15287" x="2941638" y="4305300"/>
          <p14:tracePt t="15295" x="3041650" y="4305300"/>
          <p14:tracePt t="15304" x="3179763" y="4305300"/>
          <p14:tracePt t="15311" x="3317875" y="4305300"/>
          <p14:tracePt t="15320" x="3429000" y="4305300"/>
          <p14:tracePt t="15327" x="3517900" y="4318000"/>
          <p14:tracePt t="15335" x="3643313" y="4354513"/>
          <p14:tracePt t="15343" x="3767138" y="4354513"/>
          <p14:tracePt t="15351" x="3905250" y="4354513"/>
          <p14:tracePt t="15359" x="4056063" y="4379913"/>
          <p14:tracePt t="15367" x="4192588" y="4379913"/>
          <p14:tracePt t="15375" x="4330700" y="4430713"/>
          <p14:tracePt t="15383" x="4456113" y="4443413"/>
          <p14:tracePt t="15391" x="4630738" y="4454525"/>
          <p14:tracePt t="15399" x="4756150" y="4454525"/>
          <p14:tracePt t="15407" x="4906963" y="4454525"/>
          <p14:tracePt t="15415" x="5068888" y="4454525"/>
          <p14:tracePt t="15423" x="5257800" y="4454525"/>
          <p14:tracePt t="15431" x="5419725" y="4454525"/>
          <p14:tracePt t="15439" x="5583238" y="4454525"/>
          <p14:tracePt t="15447" x="5732463" y="4454525"/>
          <p14:tracePt t="15455" x="5870575" y="4479925"/>
          <p14:tracePt t="15463" x="5995988" y="4505325"/>
          <p14:tracePt t="15471" x="6083300" y="4518025"/>
          <p14:tracePt t="15479" x="6146800" y="4518025"/>
          <p14:tracePt t="15487" x="6208713" y="4543425"/>
          <p14:tracePt t="15495" x="6259513" y="4567238"/>
          <p14:tracePt t="15503" x="6283325" y="4567238"/>
          <p14:tracePt t="15511" x="6308725" y="4567238"/>
          <p14:tracePt t="15567" x="6321425" y="4592638"/>
          <p14:tracePt t="15607" x="6334125" y="4592638"/>
          <p14:tracePt t="15623" x="6346825" y="4592638"/>
          <p14:tracePt t="15631" x="6346825" y="4567238"/>
          <p14:tracePt t="15639" x="6346825" y="4554538"/>
          <p14:tracePt t="15647" x="6346825" y="4530725"/>
          <p14:tracePt t="15655" x="6346825" y="4505325"/>
          <p14:tracePt t="15663" x="6346825" y="4454525"/>
          <p14:tracePt t="15672" x="6334125" y="4430713"/>
          <p14:tracePt t="15679" x="6334125" y="4405313"/>
          <p14:tracePt t="15687" x="6321425" y="4379913"/>
          <p14:tracePt t="15695" x="6283325" y="4330700"/>
          <p14:tracePt t="15703" x="6270625" y="4318000"/>
          <p14:tracePt t="15711" x="6246813" y="4305300"/>
          <p14:tracePt t="15720" x="6221413" y="4279900"/>
          <p14:tracePt t="15727" x="6208713" y="4267200"/>
          <p14:tracePt t="15737" x="6196013" y="4267200"/>
          <p14:tracePt t="16071" x="6183313" y="4254500"/>
          <p14:tracePt t="16111" x="6183313" y="4241800"/>
          <p14:tracePt t="16159" x="6196013" y="4241800"/>
          <p14:tracePt t="16183" x="6208713" y="4241800"/>
          <p14:tracePt t="16207" x="6221413" y="4241800"/>
          <p14:tracePt t="16215" x="6234113" y="4254500"/>
          <p14:tracePt t="16231" x="6234113" y="4267200"/>
          <p14:tracePt t="16239" x="6246813" y="4267200"/>
          <p14:tracePt t="16255" x="6259513" y="4279900"/>
          <p14:tracePt t="16263" x="6270625" y="4292600"/>
          <p14:tracePt t="16287" x="6283325" y="4292600"/>
          <p14:tracePt t="16295" x="6296025" y="4292600"/>
          <p14:tracePt t="16304" x="6308725" y="4292600"/>
          <p14:tracePt t="16320" x="6321425" y="4292600"/>
          <p14:tracePt t="16327" x="6346825" y="4292600"/>
          <p14:tracePt t="16336" x="6370638" y="4305300"/>
          <p14:tracePt t="16343" x="6383338" y="4305300"/>
          <p14:tracePt t="16353" x="6408738" y="4305300"/>
          <p14:tracePt t="16359" x="6421438" y="4305300"/>
          <p14:tracePt t="16367" x="6434138" y="4305300"/>
          <p14:tracePt t="16399" x="6446838" y="4305300"/>
          <p14:tracePt t="16455" x="6459538" y="4305300"/>
          <p14:tracePt t="16463" x="6472238" y="4305300"/>
          <p14:tracePt t="16751" x="6472238" y="4318000"/>
          <p14:tracePt t="16759" x="6472238" y="4341813"/>
          <p14:tracePt t="16775" x="6472238" y="4367213"/>
          <p14:tracePt t="16783" x="6472238" y="4392613"/>
          <p14:tracePt t="16799" x="6472238" y="4418013"/>
          <p14:tracePt t="16807" x="6472238" y="4443413"/>
          <p14:tracePt t="16815" x="6508750" y="4492625"/>
          <p14:tracePt t="16823" x="6534150" y="4543425"/>
          <p14:tracePt t="16831" x="6596063" y="4643438"/>
          <p14:tracePt t="16839" x="6646863" y="4743450"/>
          <p14:tracePt t="16847" x="6721475" y="4868863"/>
          <p14:tracePt t="16855" x="6784975" y="4981575"/>
          <p14:tracePt t="16863" x="6834188" y="5056188"/>
          <p14:tracePt t="16871" x="6897688" y="5143500"/>
          <p14:tracePt t="16879" x="6921500" y="5168900"/>
          <p14:tracePt t="16887" x="6959600" y="5205413"/>
          <p14:tracePt t="16895" x="6972300" y="5218113"/>
          <p14:tracePt t="16903" x="6985000" y="5230813"/>
          <p14:tracePt t="16911" x="6985000" y="5243513"/>
          <p14:tracePt t="16920" x="6997700" y="5268913"/>
          <p14:tracePt t="16927" x="6997700" y="5281613"/>
          <p14:tracePt t="16935" x="7010400" y="5305425"/>
          <p14:tracePt t="16943" x="7010400" y="5318125"/>
          <p14:tracePt t="16969" x="7010400" y="5343525"/>
          <p14:tracePt t="16975" x="7034213" y="5368925"/>
          <p14:tracePt t="16983" x="7046913" y="5381625"/>
          <p14:tracePt t="16991" x="7046913" y="5430838"/>
          <p14:tracePt t="16999" x="7059613" y="5468938"/>
          <p14:tracePt t="17007" x="7085013" y="5543550"/>
          <p14:tracePt t="17015" x="7097713" y="5619750"/>
          <p14:tracePt t="17023" x="7110413" y="5656263"/>
          <p14:tracePt t="17031" x="7123113" y="5707063"/>
          <p14:tracePt t="17039" x="7123113" y="5719763"/>
          <p14:tracePt t="17047" x="7123113" y="5732463"/>
          <p14:tracePt t="17055" x="7123113" y="5756275"/>
          <p14:tracePt t="17063" x="7123113" y="5768975"/>
          <p14:tracePt t="17071" x="7134225" y="5781675"/>
          <p14:tracePt t="17207" x="7134225" y="5768975"/>
          <p14:tracePt t="17215" x="7134225" y="5756275"/>
          <p14:tracePt t="17223" x="7134225" y="5719763"/>
          <p14:tracePt t="17231" x="7134225" y="5707063"/>
          <p14:tracePt t="17239" x="7134225" y="5656263"/>
          <p14:tracePt t="17247" x="7134225" y="5619750"/>
          <p14:tracePt t="17255" x="7134225" y="5568950"/>
          <p14:tracePt t="17263" x="7134225" y="5530850"/>
          <p14:tracePt t="17271" x="7134225" y="5518150"/>
          <p14:tracePt t="17279" x="7134225" y="5481638"/>
          <p14:tracePt t="17287" x="7134225" y="5430838"/>
          <p14:tracePt t="17295" x="7134225" y="5394325"/>
          <p14:tracePt t="17303" x="7134225" y="5343525"/>
          <p14:tracePt t="17311" x="7134225" y="5294313"/>
          <p14:tracePt t="17320" x="7123113" y="5230813"/>
          <p14:tracePt t="17327" x="7097713" y="5156200"/>
          <p14:tracePt t="17335" x="7085013" y="5105400"/>
          <p14:tracePt t="17343" x="7059613" y="5018088"/>
          <p14:tracePt t="17352" x="7034213" y="4943475"/>
          <p14:tracePt t="17359" x="7021513" y="4879975"/>
          <p14:tracePt t="17368" x="7021513" y="4805363"/>
          <p14:tracePt t="17375" x="7010400" y="4743450"/>
          <p14:tracePt t="17383" x="6997700" y="4679950"/>
          <p14:tracePt t="17391" x="6997700" y="4605338"/>
          <p14:tracePt t="17399" x="6959600" y="4518025"/>
          <p14:tracePt t="17407" x="6946900" y="4443413"/>
          <p14:tracePt t="17415" x="6934200" y="4354513"/>
          <p14:tracePt t="17423" x="6897688" y="4279900"/>
          <p14:tracePt t="17431" x="6897688" y="4217988"/>
          <p14:tracePt t="17439" x="6884988" y="4141788"/>
          <p14:tracePt t="17447" x="6872288" y="4041775"/>
          <p14:tracePt t="17455" x="6872288" y="3954463"/>
          <p14:tracePt t="17463" x="6872288" y="3854450"/>
          <p14:tracePt t="17471" x="6872288" y="3767138"/>
          <p14:tracePt t="17479" x="6872288" y="3692525"/>
          <p14:tracePt t="17487" x="6872288" y="3616325"/>
          <p14:tracePt t="17495" x="6872288" y="3567113"/>
          <p14:tracePt t="17503" x="6872288" y="3541713"/>
          <p14:tracePt t="17511" x="6872288" y="3516313"/>
          <p14:tracePt t="17519" x="6872288" y="3490913"/>
          <p14:tracePt t="17527" x="6872288" y="3479800"/>
          <p14:tracePt t="17535" x="6872288" y="3467100"/>
          <p14:tracePt t="17543" x="6872288" y="3441700"/>
          <p14:tracePt t="17552" x="6872288" y="3429000"/>
          <p14:tracePt t="17568" x="6884988" y="3403600"/>
          <p14:tracePt t="17585" x="6897688" y="3390900"/>
          <p14:tracePt t="17599" x="6897688" y="3378200"/>
          <p14:tracePt t="17727" x="6897688" y="3367088"/>
          <p14:tracePt t="17735" x="6884988" y="3367088"/>
          <p14:tracePt t="17743" x="6834188" y="3367088"/>
          <p14:tracePt t="17752" x="6772275" y="3367088"/>
          <p14:tracePt t="17759" x="6696075" y="3378200"/>
          <p14:tracePt t="17768" x="6621463" y="3390900"/>
          <p14:tracePt t="17775" x="6508750" y="3390900"/>
          <p14:tracePt t="17785" x="6408738" y="3390900"/>
          <p14:tracePt t="17791" x="6283325" y="3390900"/>
          <p14:tracePt t="17799" x="6157913" y="3390900"/>
          <p14:tracePt t="17807" x="6021388" y="3390900"/>
          <p14:tracePt t="17815" x="5870575" y="3390900"/>
          <p14:tracePt t="17823" x="5745163" y="3390900"/>
          <p14:tracePt t="17831" x="5607050" y="3390900"/>
          <p14:tracePt t="17839" x="5457825" y="3390900"/>
          <p14:tracePt t="17847" x="5307013" y="3390900"/>
          <p14:tracePt t="17855" x="5207000" y="3390900"/>
          <p14:tracePt t="17863" x="5106988" y="3390900"/>
          <p14:tracePt t="17871" x="5019675" y="3390900"/>
          <p14:tracePt t="17879" x="4919663" y="3390900"/>
          <p14:tracePt t="17887" x="4819650" y="3390900"/>
          <p14:tracePt t="17895" x="4719638" y="3390900"/>
          <p14:tracePt t="17903" x="4630738" y="3390900"/>
          <p14:tracePt t="17911" x="4568825" y="3390900"/>
          <p14:tracePt t="17919" x="4543425" y="3390900"/>
          <p14:tracePt t="17927" x="4530725" y="3390900"/>
          <p14:tracePt t="17936" x="4518025" y="3390900"/>
          <p14:tracePt t="17991" x="4530725" y="3403600"/>
          <p14:tracePt t="18000" x="4606925" y="3429000"/>
          <p14:tracePt t="18007" x="4681538" y="3441700"/>
          <p14:tracePt t="18015" x="4806950" y="3479800"/>
          <p14:tracePt t="18023" x="4919663" y="3503613"/>
          <p14:tracePt t="18031" x="5057775" y="3567113"/>
          <p14:tracePt t="18039" x="5232400" y="3616325"/>
          <p14:tracePt t="18047" x="5370513" y="3679825"/>
          <p14:tracePt t="18055" x="5519738" y="3741738"/>
          <p14:tracePt t="18063" x="5670550" y="3829050"/>
          <p14:tracePt t="18071" x="5783263" y="3892550"/>
          <p14:tracePt t="18079" x="5883275" y="3979863"/>
          <p14:tracePt t="18087" x="5921375" y="3992563"/>
          <p14:tracePt t="18095" x="5957888" y="4029075"/>
          <p14:tracePt t="18151" x="5957888" y="4041775"/>
          <p14:tracePt t="18239" x="5970588" y="4041775"/>
          <p14:tracePt t="18271" x="5983288" y="4041775"/>
          <p14:tracePt t="18279" x="5995988" y="4017963"/>
          <p14:tracePt t="18295" x="5995988" y="4005263"/>
          <p14:tracePt t="18303" x="5995988" y="3992563"/>
          <p14:tracePt t="18311" x="6008688" y="3979863"/>
          <p14:tracePt t="18431" x="6021388" y="3979863"/>
          <p14:tracePt t="18439" x="6034088" y="4005263"/>
          <p14:tracePt t="18447" x="6045200" y="4005263"/>
          <p14:tracePt t="18455" x="6045200" y="4017963"/>
          <p14:tracePt t="18463" x="6057900" y="4017963"/>
          <p14:tracePt t="18471" x="6070600" y="4017963"/>
          <p14:tracePt t="18479" x="6083300" y="4017963"/>
          <p14:tracePt t="18615" x="6108700" y="4017963"/>
          <p14:tracePt t="18623" x="6121400" y="4017963"/>
          <p14:tracePt t="18631" x="6134100" y="4017963"/>
          <p14:tracePt t="18639" x="6146800" y="4017963"/>
          <p14:tracePt t="18647" x="6157913" y="4017963"/>
          <p14:tracePt t="18655" x="6183313" y="4005263"/>
          <p14:tracePt t="18663" x="6208713" y="3992563"/>
          <p14:tracePt t="18671" x="6246813" y="3954463"/>
          <p14:tracePt t="18679" x="6308725" y="3916363"/>
          <p14:tracePt t="18687" x="6359525" y="3892550"/>
          <p14:tracePt t="18695" x="6446838" y="3854450"/>
          <p14:tracePt t="18703" x="6534150" y="3829050"/>
          <p14:tracePt t="18711" x="6596063" y="3803650"/>
          <p14:tracePt t="18719" x="6672263" y="3767138"/>
          <p14:tracePt t="18727" x="6784975" y="3703638"/>
          <p14:tracePt t="18735" x="6859588" y="3654425"/>
          <p14:tracePt t="18743" x="6921500" y="3629025"/>
          <p14:tracePt t="18751" x="6997700" y="3567113"/>
          <p14:tracePt t="18759" x="7097713" y="3516313"/>
          <p14:tracePt t="18767" x="7185025" y="3479800"/>
          <p14:tracePt t="18775" x="7259638" y="3454400"/>
          <p14:tracePt t="18783" x="7310438" y="3429000"/>
          <p14:tracePt t="18791" x="7372350" y="3416300"/>
          <p14:tracePt t="18800" x="7423150" y="3403600"/>
          <p14:tracePt t="18807" x="7472363" y="3390900"/>
          <p14:tracePt t="18817" x="7535863" y="3354388"/>
          <p14:tracePt t="18823" x="7561263" y="3341688"/>
          <p14:tracePt t="18831" x="7623175" y="3303588"/>
          <p14:tracePt t="18839" x="7648575" y="3278188"/>
          <p14:tracePt t="18847" x="7685088" y="3254375"/>
          <p14:tracePt t="18855" x="7723188" y="3228975"/>
          <p14:tracePt t="18863" x="7785100" y="3178175"/>
          <p14:tracePt t="18871" x="7848600" y="3154363"/>
          <p14:tracePt t="18879" x="7886700" y="3128963"/>
          <p14:tracePt t="18887" x="7910513" y="3103563"/>
          <p14:tracePt t="18895" x="7961313" y="3078163"/>
          <p14:tracePt t="18903" x="7986713" y="3054350"/>
          <p14:tracePt t="18911" x="8010525" y="3028950"/>
          <p14:tracePt t="18919" x="8061325" y="3003550"/>
          <p14:tracePt t="18927" x="8086725" y="2978150"/>
          <p14:tracePt t="18936" x="8099425" y="2965450"/>
          <p14:tracePt t="18951" x="8186738" y="2916238"/>
          <p14:tracePt t="18959" x="8199438" y="2903538"/>
          <p14:tracePt t="18967" x="8223250" y="2890838"/>
          <p14:tracePt t="18975" x="8235950" y="2890838"/>
          <p14:tracePt t="18984" x="8261350" y="2878138"/>
          <p14:tracePt t="18991" x="8299450" y="2852738"/>
          <p14:tracePt t="19000" x="8324850" y="2840038"/>
          <p14:tracePt t="19007" x="8374063" y="2803525"/>
          <p14:tracePt t="19017" x="8412163" y="2790825"/>
          <p14:tracePt t="19023" x="8435975" y="2752725"/>
          <p14:tracePt t="19031" x="8486775" y="2740025"/>
          <p14:tracePt t="19039" x="8537575" y="2690813"/>
          <p14:tracePt t="19047" x="8574088" y="2665413"/>
          <p14:tracePt t="19055" x="8624888" y="2640013"/>
          <p14:tracePt t="19063" x="8674100" y="2603500"/>
          <p14:tracePt t="19071" x="8712200" y="2590800"/>
          <p14:tracePt t="19079" x="8763000" y="2565400"/>
          <p14:tracePt t="19087" x="8812213" y="2540000"/>
          <p14:tracePt t="19095" x="8850313" y="2527300"/>
          <p14:tracePt t="19103" x="8863013" y="2527300"/>
          <p14:tracePt t="19111" x="8886825" y="2516188"/>
          <p14:tracePt t="19119" x="8912225" y="2490788"/>
          <p14:tracePt t="19127" x="8937625" y="2478088"/>
          <p14:tracePt t="19135" x="8950325" y="2465388"/>
          <p14:tracePt t="19143" x="8963025" y="2452688"/>
          <p14:tracePt t="19151" x="8975725" y="2439988"/>
          <p14:tracePt t="19159" x="8999538" y="2439988"/>
          <p14:tracePt t="19168" x="9037638" y="2403475"/>
          <p14:tracePt t="19175" x="9063038" y="2390775"/>
          <p14:tracePt t="19183" x="9088438" y="2365375"/>
          <p14:tracePt t="19191" x="9137650" y="2339975"/>
          <p14:tracePt t="19200" x="9137650" y="2327275"/>
          <p14:tracePt t="19207" x="9175750" y="2303463"/>
          <p14:tracePt t="19216" x="9188450" y="2303463"/>
          <p14:tracePt t="19223" x="9199563" y="2290763"/>
          <p14:tracePt t="19233" x="9224963" y="2265363"/>
          <p14:tracePt t="19239" x="9250363" y="2252663"/>
          <p14:tracePt t="19247" x="9275763" y="2227263"/>
          <p14:tracePt t="19255" x="9288463" y="2214563"/>
          <p14:tracePt t="19263" x="9312275" y="2201863"/>
          <p14:tracePt t="19271" x="9363075" y="2178050"/>
          <p14:tracePt t="19279" x="9388475" y="2152650"/>
          <p14:tracePt t="19287" x="9424988" y="2127250"/>
          <p14:tracePt t="19295" x="9450388" y="2101850"/>
          <p14:tracePt t="19303" x="9488488" y="2101850"/>
          <p14:tracePt t="19311" x="9513888" y="2078038"/>
          <p14:tracePt t="19319" x="9525000" y="2065338"/>
          <p14:tracePt t="19327" x="9550400" y="2052638"/>
          <p14:tracePt t="19335" x="9563100" y="2039938"/>
          <p14:tracePt t="19343" x="9588500" y="2014538"/>
          <p14:tracePt t="19359" x="9601200" y="2001838"/>
          <p14:tracePt t="19383" x="9613900" y="1989138"/>
          <p14:tracePt t="19599" x="9588500" y="2014538"/>
          <p14:tracePt t="19607" x="9563100" y="2027238"/>
          <p14:tracePt t="19616" x="9537700" y="2052638"/>
          <p14:tracePt t="19623" x="9513888" y="2052638"/>
          <p14:tracePt t="19633" x="9475788" y="2078038"/>
          <p14:tracePt t="19639" x="9437688" y="2101850"/>
          <p14:tracePt t="19649" x="9413875" y="2101850"/>
          <p14:tracePt t="19655" x="9375775" y="2139950"/>
          <p14:tracePt t="19663" x="9350375" y="2139950"/>
          <p14:tracePt t="19671" x="9301163" y="2190750"/>
          <p14:tracePt t="19679" x="9263063" y="2201863"/>
          <p14:tracePt t="19687" x="9224963" y="2201863"/>
          <p14:tracePt t="19695" x="9188450" y="2227263"/>
          <p14:tracePt t="19703" x="9163050" y="2239963"/>
          <p14:tracePt t="19711" x="9124950" y="2252663"/>
          <p14:tracePt t="19719" x="9075738" y="2278063"/>
          <p14:tracePt t="19727" x="9063038" y="2290763"/>
          <p14:tracePt t="19735" x="9037638" y="2303463"/>
          <p14:tracePt t="19743" x="9012238" y="2327275"/>
          <p14:tracePt t="19751" x="8986838" y="2339975"/>
          <p14:tracePt t="19759" x="8950325" y="2365375"/>
          <p14:tracePt t="19767" x="8899525" y="2390775"/>
          <p14:tracePt t="19775" x="8886825" y="2414588"/>
          <p14:tracePt t="19783" x="8850313" y="2439988"/>
          <p14:tracePt t="19791" x="8799513" y="2478088"/>
          <p14:tracePt t="19799" x="8750300" y="2516188"/>
          <p14:tracePt t="19807" x="8686800" y="2552700"/>
          <p14:tracePt t="19815" x="8612188" y="2590800"/>
          <p14:tracePt t="19823" x="8548688" y="2640013"/>
          <p14:tracePt t="19832" x="8524875" y="2678113"/>
          <p14:tracePt t="19839" x="8461375" y="2678113"/>
          <p14:tracePt t="19849" x="8424863" y="2716213"/>
          <p14:tracePt t="19855" x="8361363" y="2740025"/>
          <p14:tracePt t="19863" x="8312150" y="2778125"/>
          <p14:tracePt t="19871" x="8261350" y="2790825"/>
          <p14:tracePt t="19879" x="8223250" y="2828925"/>
          <p14:tracePt t="19887" x="8161338" y="2852738"/>
          <p14:tracePt t="19895" x="8110538" y="2903538"/>
          <p14:tracePt t="19903" x="8048625" y="2916238"/>
          <p14:tracePt t="19911" x="8010525" y="2952750"/>
          <p14:tracePt t="19919" x="7935913" y="2990850"/>
          <p14:tracePt t="19927" x="7886700" y="3016250"/>
          <p14:tracePt t="19949" x="7823200" y="3065463"/>
          <p14:tracePt t="19951" x="7748588" y="3090863"/>
          <p14:tracePt t="19959" x="7710488" y="3116263"/>
          <p14:tracePt t="19967" x="7648575" y="3154363"/>
          <p14:tracePt t="19975" x="7597775" y="3178175"/>
          <p14:tracePt t="19983" x="7535863" y="3216275"/>
          <p14:tracePt t="19991" x="7510463" y="3241675"/>
          <p14:tracePt t="19999" x="7448550" y="3278188"/>
          <p14:tracePt t="20007" x="7423150" y="3303588"/>
          <p14:tracePt t="20016" x="7385050" y="3328988"/>
          <p14:tracePt t="20023" x="7323138" y="3367088"/>
          <p14:tracePt t="20032" x="7285038" y="3390900"/>
          <p14:tracePt t="20039" x="7223125" y="3429000"/>
          <p14:tracePt t="20049" x="7185025" y="3441700"/>
          <p14:tracePt t="20055" x="7110413" y="3479800"/>
          <p14:tracePt t="20063" x="7085013" y="3503613"/>
          <p14:tracePt t="20071" x="7046913" y="3516313"/>
          <p14:tracePt t="20079" x="7010400" y="3541713"/>
          <p14:tracePt t="20087" x="6959600" y="3567113"/>
          <p14:tracePt t="20095" x="6921500" y="3567113"/>
          <p14:tracePt t="20103" x="6910388" y="3590925"/>
          <p14:tracePt t="20111" x="6872288" y="3603625"/>
          <p14:tracePt t="20119" x="6821488" y="3616325"/>
          <p14:tracePt t="20127" x="6808788" y="3641725"/>
          <p14:tracePt t="20135" x="6784975" y="3641725"/>
          <p14:tracePt t="20143" x="6759575" y="3654425"/>
          <p14:tracePt t="20247" x="6772275" y="3654425"/>
          <p14:tracePt t="20255" x="6821488" y="3629025"/>
          <p14:tracePt t="20264" x="6910388" y="3590925"/>
          <p14:tracePt t="20271" x="6997700" y="3554413"/>
          <p14:tracePt t="20279" x="7123113" y="3479800"/>
          <p14:tracePt t="20287" x="7246938" y="3416300"/>
          <p14:tracePt t="20295" x="7372350" y="3341688"/>
          <p14:tracePt t="20303" x="7497763" y="3278188"/>
          <p14:tracePt t="20311" x="7610475" y="3203575"/>
          <p14:tracePt t="20319" x="7735888" y="3116263"/>
          <p14:tracePt t="20327" x="7861300" y="3041650"/>
          <p14:tracePt t="20335" x="8010525" y="2928938"/>
          <p14:tracePt t="20343" x="8135938" y="2840038"/>
          <p14:tracePt t="20351" x="8274050" y="2740025"/>
          <p14:tracePt t="20359" x="8361363" y="2665413"/>
          <p14:tracePt t="20367" x="8474075" y="2578100"/>
          <p14:tracePt t="20375" x="8612188" y="2503488"/>
          <p14:tracePt t="20384" x="8737600" y="2427288"/>
          <p14:tracePt t="20391" x="8874125" y="2378075"/>
          <p14:tracePt t="20399" x="8999538" y="2327275"/>
          <p14:tracePt t="20407" x="9088438" y="2278063"/>
          <p14:tracePt t="20415" x="9150350" y="2252663"/>
          <p14:tracePt t="20423" x="9224963" y="2227263"/>
          <p14:tracePt t="20431" x="9275763" y="2190750"/>
          <p14:tracePt t="20439" x="9312275" y="2165350"/>
          <p14:tracePt t="20448" x="9363075" y="2139950"/>
          <p14:tracePt t="20455" x="9388475" y="2127250"/>
          <p14:tracePt t="20465" x="9413875" y="2101850"/>
          <p14:tracePt t="20471" x="9424988" y="2101850"/>
          <p14:tracePt t="20479" x="9437688" y="2089150"/>
          <p14:tracePt t="20487" x="9463088" y="2089150"/>
          <p14:tracePt t="20495" x="9475788" y="2065338"/>
          <p14:tracePt t="20503" x="9488488" y="2052638"/>
          <p14:tracePt t="20511" x="9513888" y="2039938"/>
          <p14:tracePt t="20519" x="9513888" y="2027238"/>
          <p14:tracePt t="20527" x="9537700" y="2014538"/>
          <p14:tracePt t="20551" x="9563100" y="2001838"/>
          <p14:tracePt t="20599" x="9575800" y="2001838"/>
          <p14:tracePt t="20631" x="9601200" y="2001838"/>
          <p14:tracePt t="20639" x="9613900" y="2001838"/>
          <p14:tracePt t="20711" x="9626600" y="2001838"/>
          <p14:tracePt t="20719" x="9626600" y="2039938"/>
          <p14:tracePt t="20727" x="9626600" y="2089150"/>
          <p14:tracePt t="20735" x="9613900" y="2178050"/>
          <p14:tracePt t="20743" x="9563100" y="2252663"/>
          <p14:tracePt t="20751" x="9501188" y="2352675"/>
          <p14:tracePt t="20759" x="9437688" y="2439988"/>
          <p14:tracePt t="20767" x="9350375" y="2516188"/>
          <p14:tracePt t="20775" x="9275763" y="2627313"/>
          <p14:tracePt t="20783" x="9163050" y="2716213"/>
          <p14:tracePt t="20791" x="9037638" y="2803525"/>
          <p14:tracePt t="20799" x="8937625" y="2890838"/>
          <p14:tracePt t="20807" x="8786813" y="2978150"/>
          <p14:tracePt t="20815" x="8686800" y="3065463"/>
          <p14:tracePt t="20824" x="8574088" y="3141663"/>
          <p14:tracePt t="20832" x="8435975" y="3203575"/>
          <p14:tracePt t="20840" x="8286750" y="3267075"/>
          <p14:tracePt t="20848" x="8061325" y="3316288"/>
          <p14:tracePt t="20855" x="7797800" y="3367088"/>
          <p14:tracePt t="20864" x="7497763" y="3429000"/>
          <p14:tracePt t="20871" x="7210425" y="3467100"/>
          <p14:tracePt t="20881" x="6959600" y="3479800"/>
          <p14:tracePt t="20887" x="6696075" y="3529013"/>
          <p14:tracePt t="20895" x="6534150" y="3554413"/>
          <p14:tracePt t="20903" x="6296025" y="3590925"/>
          <p14:tracePt t="20911" x="6083300" y="3603625"/>
          <p14:tracePt t="20919" x="5895975" y="3603625"/>
          <p14:tracePt t="20927" x="5732463" y="3603625"/>
          <p14:tracePt t="20948" x="5394325" y="3590925"/>
          <p14:tracePt t="20951" x="5245100" y="3516313"/>
          <p14:tracePt t="20959" x="5081588" y="3479800"/>
          <p14:tracePt t="20967" x="4843463" y="3367088"/>
          <p14:tracePt t="20975" x="4630738" y="3278188"/>
          <p14:tracePt t="20983" x="4443413" y="3178175"/>
          <p14:tracePt t="20991" x="4217988" y="3078163"/>
          <p14:tracePt t="20999" x="4005263" y="2941638"/>
          <p14:tracePt t="21007" x="3767138" y="2778125"/>
          <p14:tracePt t="21015" x="3567113" y="2640013"/>
          <p14:tracePt t="21023" x="3354388" y="2478088"/>
          <p14:tracePt t="21031" x="3103563" y="2290763"/>
          <p14:tracePt t="21039" x="2928938" y="2165350"/>
          <p14:tracePt t="21047" x="2741613" y="1989138"/>
          <p14:tracePt t="21055" x="2528888" y="1839913"/>
          <p14:tracePt t="21064" x="2378075" y="1701800"/>
          <p14:tracePt t="21071" x="2216150" y="1539875"/>
          <p14:tracePt t="21081" x="2052638" y="1376363"/>
          <p14:tracePt t="21087" x="1939925" y="1250950"/>
          <p14:tracePt t="21095" x="1778000" y="1038225"/>
          <p14:tracePt t="21103" x="1639888" y="876300"/>
          <p14:tracePt t="21111" x="1414463" y="650875"/>
          <p14:tracePt t="21119" x="1263650" y="538163"/>
          <p14:tracePt t="21127" x="1127125" y="438150"/>
          <p14:tracePt t="21135" x="950913" y="312738"/>
          <p14:tracePt t="21143" x="825500" y="225425"/>
          <p14:tracePt t="21151" x="738188" y="150813"/>
          <p14:tracePt t="21159" x="612775" y="50800"/>
          <p14:tracePt t="22439" x="550863" y="274638"/>
          <p14:tracePt t="22439" x="925513" y="563563"/>
          <p14:tracePt t="22439" x="1327150" y="963613"/>
          <p14:tracePt t="22439" x="1665288" y="1350963"/>
          <p14:tracePt t="22439" x="2052638" y="1827213"/>
          <p14:tracePt t="22439" x="2390775" y="2190750"/>
          <p14:tracePt t="22439" x="2690813" y="2516188"/>
          <p14:tracePt t="22439" x="2903538" y="2765425"/>
          <p14:tracePt t="22439" x="3192463" y="3090863"/>
          <p14:tracePt t="22439" x="3417888" y="3341688"/>
          <p14:tracePt t="22439" x="3654425" y="3603625"/>
          <p14:tracePt t="22439" x="3817938" y="3754438"/>
          <p14:tracePt t="22439" x="4017963" y="3954463"/>
          <p14:tracePt t="22439" x="4181475" y="4141788"/>
          <p14:tracePt t="22439" x="4381500" y="4330700"/>
          <p14:tracePt t="22439" x="4581525" y="4554538"/>
          <p14:tracePt t="22439" x="4694238" y="4679950"/>
          <p14:tracePt t="22439" x="4794250" y="4805363"/>
          <p14:tracePt t="22439" x="4906963" y="4930775"/>
          <p14:tracePt t="22439" x="4981575" y="5018088"/>
          <p14:tracePt t="22439" x="5045075" y="5092700"/>
          <p14:tracePt t="22439" x="5106988" y="5156200"/>
          <p14:tracePt t="22439" x="5170488" y="5205413"/>
          <p14:tracePt t="22439" x="5207000" y="5256213"/>
          <p14:tracePt t="22439" x="5257800" y="5281613"/>
          <p14:tracePt t="22439" x="5294313" y="5305425"/>
          <p14:tracePt t="22439" x="5319713" y="5318125"/>
          <p14:tracePt t="22439" x="5357813" y="5330825"/>
          <p14:tracePt t="22439" x="5370513" y="5330825"/>
          <p14:tracePt t="22439" x="5383213" y="5356225"/>
          <p14:tracePt t="22439" x="5394325" y="5356225"/>
          <p14:tracePt t="22439" x="5407025" y="5356225"/>
          <p14:tracePt t="22439" x="5432425" y="5356225"/>
          <p14:tracePt t="22439" x="5457825" y="5356225"/>
          <p14:tracePt t="22439" x="5483225" y="5368925"/>
          <p14:tracePt t="22439" x="5483225" y="5381625"/>
          <p14:tracePt t="22439" x="5519738" y="5394325"/>
          <p14:tracePt t="22439" x="5532438" y="5394325"/>
          <p14:tracePt t="22439" x="5545138" y="5407025"/>
          <p14:tracePt t="22439" x="5557838" y="5407025"/>
          <p14:tracePt t="22439" x="5583238" y="5407025"/>
          <p14:tracePt t="22439" x="5607050" y="5407025"/>
          <p14:tracePt t="22439" x="5607050" y="5418138"/>
          <p14:tracePt t="22439" x="5619750" y="5418138"/>
          <p14:tracePt t="22439" x="5632450" y="5430838"/>
          <p14:tracePt t="22439" x="5645150" y="5430838"/>
          <p14:tracePt t="22439" x="5645150" y="5418138"/>
          <p14:tracePt t="22439" x="5645150" y="5407025"/>
          <p14:tracePt t="22439" x="5632450" y="5381625"/>
          <p14:tracePt t="22439" x="5632450" y="5368925"/>
          <p14:tracePt t="22439" x="5619750" y="5356225"/>
          <p14:tracePt t="22439" x="5607050" y="5343525"/>
          <p14:tracePt t="22439" x="5607050" y="5330825"/>
          <p14:tracePt t="22439" x="5595938" y="5318125"/>
          <p14:tracePt t="22439" x="5583238" y="5318125"/>
          <p14:tracePt t="22439" x="5570538" y="5294313"/>
          <p14:tracePt t="22439" x="5557838" y="5281613"/>
          <p14:tracePt t="22439" x="5557838" y="5268913"/>
          <p14:tracePt t="22439" x="5557838" y="5256213"/>
          <p14:tracePt t="22439" x="5557838" y="5243513"/>
          <p14:tracePt t="22439" x="5557838" y="5230813"/>
          <p14:tracePt t="22439" x="5557838" y="5205413"/>
          <p14:tracePt t="22439" x="5557838" y="5194300"/>
          <p14:tracePt t="22439" x="5557838" y="5181600"/>
          <p14:tracePt t="22439" x="5557838" y="5156200"/>
          <p14:tracePt t="22439" x="5557838" y="5143500"/>
          <p14:tracePt t="22439" x="5557838" y="5118100"/>
          <p14:tracePt t="22439" x="5557838" y="5105400"/>
          <p14:tracePt t="22439" x="5557838" y="5092700"/>
          <p14:tracePt t="22439" x="5557838" y="5081588"/>
          <p14:tracePt t="22439" x="5557838" y="5056188"/>
          <p14:tracePt t="22439" x="5570538" y="5056188"/>
          <p14:tracePt t="22439" x="5570538" y="5030788"/>
          <p14:tracePt t="22439" x="5583238" y="5018088"/>
          <p14:tracePt t="22439" x="5583238" y="4992688"/>
          <p14:tracePt t="22439" x="5583238" y="4981575"/>
          <p14:tracePt t="22439" x="5583238" y="4956175"/>
          <p14:tracePt t="22439" x="5595938" y="4956175"/>
          <p14:tracePt t="22439" x="5595938" y="4943475"/>
          <p14:tracePt t="22439" x="5607050" y="4918075"/>
          <p14:tracePt t="22439" x="5619750" y="4918075"/>
          <p14:tracePt t="22439" x="5619750" y="4905375"/>
          <p14:tracePt t="22439" x="5607050" y="4905375"/>
          <p14:tracePt t="22439" x="5583238" y="4905375"/>
          <p14:tracePt t="22439" x="5570538" y="4905375"/>
          <p14:tracePt t="22439" x="5557838" y="4905375"/>
          <p14:tracePt t="22439" x="5545138" y="4905375"/>
          <p14:tracePt t="22439" x="5545138" y="4918075"/>
          <p14:tracePt t="22439" x="5532438" y="4918075"/>
          <p14:tracePt t="22439" x="5507038" y="4930775"/>
          <p14:tracePt t="22439" x="5483225" y="4930775"/>
          <p14:tracePt t="22439" x="5432425" y="4930775"/>
          <p14:tracePt t="22439" x="5383213" y="4930775"/>
          <p14:tracePt t="22439" x="5332413" y="4930775"/>
          <p14:tracePt t="22439" x="5245100" y="4930775"/>
          <p14:tracePt t="22439" x="5170488" y="4930775"/>
          <p14:tracePt t="22439" x="5045075" y="4930775"/>
          <p14:tracePt t="22439" x="4919663" y="4930775"/>
          <p14:tracePt t="22439" x="4768850" y="4930775"/>
          <p14:tracePt t="22439" x="4619625" y="4930775"/>
          <p14:tracePt t="22439" x="4430713" y="4930775"/>
          <p14:tracePt t="22439" x="4281488" y="4930775"/>
          <p14:tracePt t="22439" x="4068763" y="4892675"/>
          <p14:tracePt t="22439" x="3856038" y="4879975"/>
          <p14:tracePt t="22439" x="3605213" y="4868863"/>
          <p14:tracePt t="22439" x="3317875" y="4805363"/>
          <p14:tracePt t="22439" x="3092450" y="4779963"/>
          <p14:tracePt t="22439" x="2867025" y="4743450"/>
          <p14:tracePt t="22439" x="2641600" y="4718050"/>
          <p14:tracePt t="22439" x="2390775" y="4692650"/>
          <p14:tracePt t="22439" x="2090738" y="4618038"/>
          <p14:tracePt t="22439" x="1878013" y="4605338"/>
          <p14:tracePt t="22439" x="1639888" y="4554538"/>
          <p14:tracePt t="22439" x="1452563" y="4543425"/>
          <p14:tracePt t="22439" x="1301750" y="4479925"/>
          <p14:tracePt t="22439" x="1189038" y="4454525"/>
          <p14:tracePt t="22439" x="1038225" y="4405313"/>
          <p14:tracePt t="22439" x="938213" y="4367213"/>
          <p14:tracePt t="22439" x="850900" y="4330700"/>
          <p14:tracePt t="22439" x="776288" y="4279900"/>
          <p14:tracePt t="22439" x="738188" y="4254500"/>
          <p14:tracePt t="22439" x="701675" y="4230688"/>
          <p14:tracePt t="22439" x="701675" y="4217988"/>
          <p14:tracePt t="22439" x="688975" y="4217988"/>
          <p14:tracePt t="22439" x="688975" y="4205288"/>
          <p14:tracePt t="22439" x="688975" y="4192588"/>
          <p14:tracePt t="22439" x="688975" y="4179888"/>
          <p14:tracePt t="22439" x="688975" y="4154488"/>
          <p14:tracePt t="22439" x="688975" y="4129088"/>
          <p14:tracePt t="22439" x="688975" y="4117975"/>
          <p14:tracePt t="22439" x="688975" y="4079875"/>
          <p14:tracePt t="22439" x="688975" y="4054475"/>
          <p14:tracePt t="22439" x="688975" y="4029075"/>
          <p14:tracePt t="22439" x="688975" y="3992563"/>
          <p14:tracePt t="22439" x="688975" y="3979863"/>
          <p14:tracePt t="22439" x="701675" y="3941763"/>
          <p14:tracePt t="22439" x="712788" y="3929063"/>
          <p14:tracePt t="22439" x="712788" y="3916363"/>
          <p14:tracePt t="22439" x="712788" y="3892550"/>
          <p14:tracePt t="22439" x="712788" y="3867150"/>
          <p14:tracePt t="22439" x="712788" y="3854450"/>
          <p14:tracePt t="22439" x="712788" y="3841750"/>
          <p14:tracePt t="22439" x="712788" y="3816350"/>
          <p14:tracePt t="22439" x="712788" y="3792538"/>
          <p14:tracePt t="22439" x="712788" y="3767138"/>
          <p14:tracePt t="22439" x="712788" y="3729038"/>
          <p14:tracePt t="22439" x="712788" y="3692525"/>
          <p14:tracePt t="22439" x="701675" y="3667125"/>
          <p14:tracePt t="22439" x="663575" y="3629025"/>
          <p14:tracePt t="22439" x="650875" y="3579813"/>
          <p14:tracePt t="22439" x="612775" y="3541713"/>
          <p14:tracePt t="22439" x="600075" y="3516313"/>
          <p14:tracePt t="22439" x="563563" y="3454400"/>
          <p14:tracePt t="22439" x="550863" y="3429000"/>
          <p14:tracePt t="22439" x="525463" y="3390900"/>
          <p14:tracePt t="22439" x="500063" y="3354388"/>
          <p14:tracePt t="22439" x="500063" y="3316288"/>
          <p14:tracePt t="22439" x="463550" y="3278188"/>
          <p14:tracePt t="22439" x="450850" y="3254375"/>
          <p14:tracePt t="22439" x="450850" y="3241675"/>
          <p14:tracePt t="22439" x="450850" y="3203575"/>
          <p14:tracePt t="22439" x="425450" y="3178175"/>
          <p14:tracePt t="22439" x="425450" y="3154363"/>
          <p14:tracePt t="22439" x="425450" y="3141663"/>
          <p14:tracePt t="22439" x="412750" y="3141663"/>
          <p14:tracePt t="22439" x="400050" y="3090863"/>
          <p14:tracePt t="22439" x="363538" y="2990850"/>
          <p14:tracePt t="22439" x="312738" y="2828925"/>
          <p14:tracePt t="22439" x="274638" y="2678113"/>
          <p14:tracePt t="22439" x="225425" y="2478088"/>
          <p14:tracePt t="22439" x="125413" y="2201863"/>
          <p14:tracePt t="22439" x="38100" y="19272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원소별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덧셈은 </a:t>
            </a:r>
            <a:r>
              <a:rPr lang="ko-KR" altLang="en-US" dirty="0" err="1"/>
              <a:t>원소별</a:t>
            </a:r>
            <a:r>
              <a:rPr lang="ko-KR" altLang="en-US" dirty="0"/>
              <a:t> 연산</a:t>
            </a:r>
            <a:endParaRPr lang="en-US" altLang="ko-KR" dirty="0"/>
          </a:p>
          <a:p>
            <a:r>
              <a:rPr lang="ko-KR" altLang="en-US" dirty="0" err="1"/>
              <a:t>텐서에</a:t>
            </a:r>
            <a:r>
              <a:rPr lang="ko-KR" altLang="en-US" dirty="0"/>
              <a:t> 있는 각 원소에 독립적으로 적용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7E92C75-FFF0-4BF7-85F4-38AFAC893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3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1"/>
    </mc:Choice>
    <mc:Fallback>
      <p:transition spd="slow" advTm="1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원소별</a:t>
            </a:r>
            <a:r>
              <a:rPr lang="ko-KR" altLang="en-US" dirty="0"/>
              <a:t> 연산 구현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69512" y="2821492"/>
            <a:ext cx="4981509" cy="3064574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add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70022" y="2821493"/>
            <a:ext cx="5550917" cy="312897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6E0D45F-7769-43FE-94AC-B1FB4E8F0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08"/>
    </mc:Choice>
    <mc:Fallback>
      <p:transition spd="slow" advTm="74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73" x="0" y="0"/>
        </p14:tracePtLst>
        <p14:tracePtLst>
          <p14:tracePt t="6702" x="3429000" y="6232525"/>
          <p14:tracePt t="6885" x="1589088" y="6719888"/>
          <p14:tracePt t="6893" x="1489075" y="6607175"/>
          <p14:tracePt t="6901" x="1401763" y="6470650"/>
          <p14:tracePt t="6909" x="1363663" y="6357938"/>
          <p14:tracePt t="6918" x="1289050" y="6207125"/>
          <p14:tracePt t="6925" x="1239838" y="6056313"/>
          <p14:tracePt t="6934" x="1214438" y="5945188"/>
          <p14:tracePt t="6941" x="1214438" y="5819775"/>
          <p14:tracePt t="6952" x="1189038" y="5719763"/>
          <p14:tracePt t="6957" x="1189038" y="5619750"/>
          <p14:tracePt t="6968" x="1189038" y="5530850"/>
          <p14:tracePt t="6973" x="1189038" y="5430838"/>
          <p14:tracePt t="6981" x="1189038" y="5318125"/>
          <p14:tracePt t="6989" x="1189038" y="5230813"/>
          <p14:tracePt t="6997" x="1201738" y="5118100"/>
          <p14:tracePt t="7005" x="1201738" y="4992688"/>
          <p14:tracePt t="7013" x="1201738" y="4892675"/>
          <p14:tracePt t="7021" x="1252538" y="4779963"/>
          <p14:tracePt t="7029" x="1252538" y="4679950"/>
          <p14:tracePt t="7037" x="1276350" y="4592638"/>
          <p14:tracePt t="7045" x="1301750" y="4505325"/>
          <p14:tracePt t="7053" x="1327150" y="4418013"/>
          <p14:tracePt t="7061" x="1376363" y="4318000"/>
          <p14:tracePt t="7069" x="1389063" y="4267200"/>
          <p14:tracePt t="7077" x="1401763" y="4192588"/>
          <p14:tracePt t="7084" x="1439863" y="4117975"/>
          <p14:tracePt t="7093" x="1465263" y="4067175"/>
          <p14:tracePt t="7101" x="1501775" y="4017963"/>
          <p14:tracePt t="7109" x="1514475" y="3979863"/>
          <p14:tracePt t="7117" x="1552575" y="3941763"/>
          <p14:tracePt t="7125" x="1577975" y="3892550"/>
          <p14:tracePt t="7134" x="1614488" y="3841750"/>
          <p14:tracePt t="7141" x="1627188" y="3779838"/>
          <p14:tracePt t="7151" x="1677988" y="3692525"/>
          <p14:tracePt t="7157" x="1689100" y="3590925"/>
          <p14:tracePt t="7168" x="1714500" y="3503613"/>
          <p14:tracePt t="7173" x="1739900" y="3416300"/>
          <p14:tracePt t="7181" x="1765300" y="3303588"/>
          <p14:tracePt t="7189" x="1814513" y="3165475"/>
          <p14:tracePt t="7197" x="1890713" y="3016250"/>
          <p14:tracePt t="7205" x="1939925" y="2890838"/>
          <p14:tracePt t="7213" x="2027238" y="2765425"/>
          <p14:tracePt t="7221" x="2103438" y="2627313"/>
          <p14:tracePt t="7229" x="2190750" y="2503488"/>
          <p14:tracePt t="7237" x="2303463" y="2378075"/>
          <p14:tracePt t="7245" x="2428875" y="2265363"/>
          <p14:tracePt t="7253" x="2503488" y="2178050"/>
          <p14:tracePt t="7261" x="2603500" y="2089150"/>
          <p14:tracePt t="7269" x="2678113" y="2039938"/>
          <p14:tracePt t="7277" x="2741613" y="2001838"/>
          <p14:tracePt t="7284" x="2803525" y="1965325"/>
          <p14:tracePt t="7293" x="2867025" y="1939925"/>
          <p14:tracePt t="7301" x="2941638" y="1914525"/>
          <p14:tracePt t="7309" x="3028950" y="1889125"/>
          <p14:tracePt t="7318" x="3116263" y="1876425"/>
          <p14:tracePt t="7325" x="3216275" y="1852613"/>
          <p14:tracePt t="7334" x="3354388" y="1852613"/>
          <p14:tracePt t="7341" x="3492500" y="1852613"/>
          <p14:tracePt t="7351" x="3643313" y="1852613"/>
          <p14:tracePt t="7357" x="3879850" y="1852613"/>
          <p14:tracePt t="7367" x="4205288" y="1901825"/>
          <p14:tracePt t="7373" x="4568825" y="1952625"/>
          <p14:tracePt t="7384" x="4994275" y="2039938"/>
          <p14:tracePt t="7389" x="5383213" y="2078038"/>
          <p14:tracePt t="7397" x="5808663" y="2152650"/>
          <p14:tracePt t="7405" x="6170613" y="2190750"/>
          <p14:tracePt t="7413" x="6434138" y="2265363"/>
          <p14:tracePt t="7421" x="6746875" y="2339975"/>
          <p14:tracePt t="7429" x="6946900" y="2378075"/>
          <p14:tracePt t="7437" x="7159625" y="2465388"/>
          <p14:tracePt t="7445" x="7246938" y="2527300"/>
          <p14:tracePt t="7453" x="7372350" y="2578100"/>
          <p14:tracePt t="7461" x="7448550" y="2652713"/>
          <p14:tracePt t="7469" x="7535863" y="2716213"/>
          <p14:tracePt t="7476" x="7585075" y="2752725"/>
          <p14:tracePt t="7485" x="7623175" y="2816225"/>
          <p14:tracePt t="7492" x="7635875" y="2890838"/>
          <p14:tracePt t="7501" x="7635875" y="2941638"/>
          <p14:tracePt t="7508" x="7648575" y="3028950"/>
          <p14:tracePt t="7516" x="7648575" y="3103563"/>
          <p14:tracePt t="7525" x="7648575" y="3228975"/>
          <p14:tracePt t="7533" x="7648575" y="3378200"/>
          <p14:tracePt t="7541" x="7648575" y="3503613"/>
          <p14:tracePt t="7550" x="7623175" y="3741738"/>
          <p14:tracePt t="7557" x="7597775" y="3941763"/>
          <p14:tracePt t="7567" x="7561263" y="4154488"/>
          <p14:tracePt t="7573" x="7535863" y="4379913"/>
          <p14:tracePt t="7583" x="7435850" y="4667250"/>
          <p14:tracePt t="7589" x="7410450" y="4856163"/>
          <p14:tracePt t="7597" x="7323138" y="5018088"/>
          <p14:tracePt t="7616" x="7123113" y="5305425"/>
          <p14:tracePt t="7621" x="6997700" y="5481638"/>
          <p14:tracePt t="7629" x="6897688" y="5581650"/>
          <p14:tracePt t="7637" x="6784975" y="5694363"/>
          <p14:tracePt t="7645" x="6684963" y="5781675"/>
          <p14:tracePt t="7653" x="6559550" y="5843588"/>
          <p14:tracePt t="7661" x="6434138" y="5932488"/>
          <p14:tracePt t="7669" x="6334125" y="5969000"/>
          <p14:tracePt t="7677" x="6208713" y="6019800"/>
          <p14:tracePt t="7685" x="6070600" y="6069013"/>
          <p14:tracePt t="7693" x="5932488" y="6094413"/>
          <p14:tracePt t="7701" x="5783263" y="6145213"/>
          <p14:tracePt t="7709" x="5632450" y="6169025"/>
          <p14:tracePt t="7717" x="5495925" y="6207125"/>
          <p14:tracePt t="7725" x="5345113" y="6219825"/>
          <p14:tracePt t="7734" x="5245100" y="6232525"/>
          <p14:tracePt t="7741" x="5119688" y="6232525"/>
          <p14:tracePt t="7750" x="4968875" y="6232525"/>
          <p14:tracePt t="7757" x="4856163" y="6232525"/>
          <p14:tracePt t="7767" x="4756150" y="6232525"/>
          <p14:tracePt t="7773" x="4619625" y="6181725"/>
          <p14:tracePt t="7783" x="4494213" y="6145213"/>
          <p14:tracePt t="7789" x="4343400" y="6119813"/>
          <p14:tracePt t="7797" x="4192588" y="6056313"/>
          <p14:tracePt t="7805" x="3992563" y="6007100"/>
          <p14:tracePt t="7813" x="3830638" y="5956300"/>
          <p14:tracePt t="7821" x="3667125" y="5919788"/>
          <p14:tracePt t="7829" x="3517900" y="5843588"/>
          <p14:tracePt t="7837" x="3341688" y="5756275"/>
          <p14:tracePt t="7845" x="3179763" y="5668963"/>
          <p14:tracePt t="7853" x="3054350" y="5556250"/>
          <p14:tracePt t="7861" x="2879725" y="5430838"/>
          <p14:tracePt t="7869" x="2654300" y="5230813"/>
          <p14:tracePt t="7877" x="2516188" y="5081588"/>
          <p14:tracePt t="7885" x="2365375" y="4892675"/>
          <p14:tracePt t="7893" x="2278063" y="4730750"/>
          <p14:tracePt t="7901" x="2228850" y="4579938"/>
          <p14:tracePt t="7909" x="2190750" y="4430713"/>
          <p14:tracePt t="7916" x="2165350" y="4279900"/>
          <p14:tracePt t="7925" x="2165350" y="4129088"/>
          <p14:tracePt t="7933" x="2165350" y="4005263"/>
          <p14:tracePt t="7941" x="2165350" y="3892550"/>
          <p14:tracePt t="7952" x="2203450" y="3792538"/>
          <p14:tracePt t="7957" x="2265363" y="3679825"/>
          <p14:tracePt t="7967" x="2365375" y="3567113"/>
          <p14:tracePt t="7973" x="2452688" y="3467100"/>
          <p14:tracePt t="7984" x="2554288" y="3354388"/>
          <p14:tracePt t="7989" x="2678113" y="3254375"/>
          <p14:tracePt t="8000" x="2790825" y="3154363"/>
          <p14:tracePt t="8005" x="2890838" y="3090863"/>
          <p14:tracePt t="8013" x="3041650" y="2990850"/>
          <p14:tracePt t="8021" x="3179763" y="2890838"/>
          <p14:tracePt t="8029" x="3405188" y="2803525"/>
          <p14:tracePt t="8037" x="3617913" y="2716213"/>
          <p14:tracePt t="8044" x="3856038" y="2640013"/>
          <p14:tracePt t="8053" x="4105275" y="2578100"/>
          <p14:tracePt t="8061" x="4343400" y="2503488"/>
          <p14:tracePt t="8069" x="4619625" y="2414588"/>
          <p14:tracePt t="8077" x="4832350" y="2403475"/>
          <p14:tracePt t="8085" x="5119688" y="2378075"/>
          <p14:tracePt t="8093" x="5345113" y="2327275"/>
          <p14:tracePt t="8101" x="5607050" y="2303463"/>
          <p14:tracePt t="8109" x="5870575" y="2252663"/>
          <p14:tracePt t="8117" x="6183313" y="2227263"/>
          <p14:tracePt t="8125" x="6534150" y="2190750"/>
          <p14:tracePt t="8133" x="6872288" y="2127250"/>
          <p14:tracePt t="8141" x="7172325" y="2127250"/>
          <p14:tracePt t="8149" x="7448550" y="2127250"/>
          <p14:tracePt t="8157" x="7685088" y="2127250"/>
          <p14:tracePt t="8166" x="7923213" y="2127250"/>
          <p14:tracePt t="8173" x="8174038" y="2127250"/>
          <p14:tracePt t="8182" x="8374063" y="2127250"/>
          <p14:tracePt t="8189" x="8537575" y="2127250"/>
          <p14:tracePt t="8200" x="8724900" y="2127250"/>
          <p14:tracePt t="8205" x="8886825" y="2127250"/>
          <p14:tracePt t="8213" x="9024938" y="2127250"/>
          <p14:tracePt t="8221" x="9188450" y="2127250"/>
          <p14:tracePt t="8229" x="9337675" y="2127250"/>
          <p14:tracePt t="8237" x="9488488" y="2127250"/>
          <p14:tracePt t="8245" x="9663113" y="2127250"/>
          <p14:tracePt t="8253" x="9852025" y="2127250"/>
          <p14:tracePt t="8261" x="10013950" y="2127250"/>
          <p14:tracePt t="8269" x="10152063" y="2127250"/>
          <p14:tracePt t="8277" x="10277475" y="2127250"/>
          <p14:tracePt t="8285" x="10401300" y="2127250"/>
          <p14:tracePt t="8293" x="10514013" y="2152650"/>
          <p14:tracePt t="8301" x="10639425" y="2214563"/>
          <p14:tracePt t="8309" x="10777538" y="2239963"/>
          <p14:tracePt t="8317" x="10902950" y="2290763"/>
          <p14:tracePt t="8325" x="11041063" y="2352675"/>
          <p14:tracePt t="8333" x="11153775" y="2403475"/>
          <p14:tracePt t="8341" x="11266488" y="2465388"/>
          <p14:tracePt t="8349" x="11353800" y="2540000"/>
          <p14:tracePt t="8357" x="11415713" y="2603500"/>
          <p14:tracePt t="8366" x="11479213" y="2652713"/>
          <p14:tracePt t="8373" x="11528425" y="2728913"/>
          <p14:tracePt t="8382" x="11553825" y="2828925"/>
          <p14:tracePt t="8389" x="11579225" y="2916238"/>
          <p14:tracePt t="8399" x="11615738" y="3003550"/>
          <p14:tracePt t="8405" x="11628438" y="3103563"/>
          <p14:tracePt t="8413" x="11641138" y="3190875"/>
          <p14:tracePt t="8421" x="11641138" y="3267075"/>
          <p14:tracePt t="8429" x="11641138" y="3354388"/>
          <p14:tracePt t="8437" x="11641138" y="3467100"/>
          <p14:tracePt t="8445" x="11641138" y="3590925"/>
          <p14:tracePt t="8453" x="11641138" y="3703638"/>
          <p14:tracePt t="8461" x="11641138" y="3854450"/>
          <p14:tracePt t="8469" x="11641138" y="4041775"/>
          <p14:tracePt t="8477" x="11641138" y="4167188"/>
          <p14:tracePt t="8485" x="11603038" y="4292600"/>
          <p14:tracePt t="8493" x="11566525" y="4418013"/>
          <p14:tracePt t="8501" x="11528425" y="4530725"/>
          <p14:tracePt t="8509" x="11466513" y="4630738"/>
          <p14:tracePt t="8517" x="11428413" y="4730750"/>
          <p14:tracePt t="8525" x="11390313" y="4818063"/>
          <p14:tracePt t="8532" x="11353800" y="4892675"/>
          <p14:tracePt t="8541" x="11303000" y="4981575"/>
          <p14:tracePt t="8549" x="11266488" y="5056188"/>
          <p14:tracePt t="8557" x="11202988" y="5118100"/>
          <p14:tracePt t="8566" x="11153775" y="5194300"/>
          <p14:tracePt t="8573" x="11090275" y="5256213"/>
          <p14:tracePt t="8582" x="10990263" y="5318125"/>
          <p14:tracePt t="8589" x="10915650" y="5368925"/>
          <p14:tracePt t="8599" x="10839450" y="5407025"/>
          <p14:tracePt t="8605" x="10777538" y="5443538"/>
          <p14:tracePt t="8616" x="10690225" y="5468938"/>
          <p14:tracePt t="8621" x="10602913" y="5507038"/>
          <p14:tracePt t="8629" x="10514013" y="5530850"/>
          <p14:tracePt t="8637" x="10426700" y="5568950"/>
          <p14:tracePt t="8644" x="10339388" y="5581650"/>
          <p14:tracePt t="8653" x="10239375" y="5594350"/>
          <p14:tracePt t="8660" x="10101263" y="5607050"/>
          <p14:tracePt t="8669" x="10026650" y="5619750"/>
          <p14:tracePt t="8676" x="9913938" y="5630863"/>
          <p14:tracePt t="8685" x="9775825" y="5630863"/>
          <p14:tracePt t="8692" x="9663113" y="5630863"/>
          <p14:tracePt t="8701" x="9550400" y="5630863"/>
          <p14:tracePt t="8709" x="9413875" y="5630863"/>
          <p14:tracePt t="8717" x="9312275" y="5619750"/>
          <p14:tracePt t="8725" x="9175750" y="5594350"/>
          <p14:tracePt t="8733" x="9050338" y="5556250"/>
          <p14:tracePt t="8741" x="8963025" y="5518150"/>
          <p14:tracePt t="8749" x="8874125" y="5468938"/>
          <p14:tracePt t="8757" x="8799513" y="5418138"/>
          <p14:tracePt t="8765" x="8699500" y="5330825"/>
          <p14:tracePt t="8773" x="8637588" y="5268913"/>
          <p14:tracePt t="8782" x="8574088" y="5181600"/>
          <p14:tracePt t="8789" x="8524875" y="5105400"/>
          <p14:tracePt t="8799" x="8448675" y="4981575"/>
          <p14:tracePt t="8805" x="8374063" y="4856163"/>
          <p14:tracePt t="8816" x="8312150" y="4756150"/>
          <p14:tracePt t="8821" x="8248650" y="4630738"/>
          <p14:tracePt t="8829" x="8223250" y="4530725"/>
          <p14:tracePt t="8837" x="8186738" y="4418013"/>
          <p14:tracePt t="8845" x="8174038" y="4279900"/>
          <p14:tracePt t="8854" x="8161338" y="4167188"/>
          <p14:tracePt t="8861" x="8161338" y="4017963"/>
          <p14:tracePt t="8869" x="8161338" y="3905250"/>
          <p14:tracePt t="8877" x="8161338" y="3779838"/>
          <p14:tracePt t="8885" x="8161338" y="3654425"/>
          <p14:tracePt t="8893" x="8161338" y="3541713"/>
          <p14:tracePt t="8901" x="8161338" y="3416300"/>
          <p14:tracePt t="8909" x="8161338" y="3316288"/>
          <p14:tracePt t="8917" x="8199438" y="3216275"/>
          <p14:tracePt t="8925" x="8261350" y="3090863"/>
          <p14:tracePt t="8933" x="8286750" y="3003550"/>
          <p14:tracePt t="8941" x="8335963" y="2916238"/>
          <p14:tracePt t="8950" x="8386763" y="2803525"/>
          <p14:tracePt t="8957" x="8461375" y="2716213"/>
          <p14:tracePt t="8965" x="8548688" y="2627313"/>
          <p14:tracePt t="8973" x="8637588" y="2540000"/>
          <p14:tracePt t="8982" x="8750300" y="2478088"/>
          <p14:tracePt t="8989" x="8874125" y="2390775"/>
          <p14:tracePt t="8999" x="8986838" y="2339975"/>
          <p14:tracePt t="9005" x="9124950" y="2290763"/>
          <p14:tracePt t="9015" x="9288463" y="2227263"/>
          <p14:tracePt t="9021" x="9437688" y="2165350"/>
          <p14:tracePt t="9032" x="9626600" y="2127250"/>
          <p14:tracePt t="9037" x="9775825" y="2089150"/>
          <p14:tracePt t="9045" x="9952038" y="2078038"/>
          <p14:tracePt t="9053" x="10113963" y="2039938"/>
          <p14:tracePt t="9061" x="10277475" y="2039938"/>
          <p14:tracePt t="9069" x="10452100" y="2027238"/>
          <p14:tracePt t="9077" x="10577513" y="2027238"/>
          <p14:tracePt t="9085" x="10702925" y="2027238"/>
          <p14:tracePt t="9093" x="10815638" y="2027238"/>
          <p14:tracePt t="9101" x="10928350" y="2027238"/>
          <p14:tracePt t="9109" x="11052175" y="2027238"/>
          <p14:tracePt t="9117" x="11102975" y="2027238"/>
          <p14:tracePt t="9125" x="11190288" y="2052638"/>
          <p14:tracePt t="9133" x="11253788" y="2078038"/>
          <p14:tracePt t="9141" x="11341100" y="2127250"/>
          <p14:tracePt t="9149" x="11403013" y="2178050"/>
          <p14:tracePt t="9157" x="11453813" y="2239963"/>
          <p14:tracePt t="9165" x="11503025" y="2290763"/>
          <p14:tracePt t="9173" x="11553825" y="2365375"/>
          <p14:tracePt t="9181" x="11615738" y="2452688"/>
          <p14:tracePt t="9189" x="11666538" y="2540000"/>
          <p14:tracePt t="9198" x="11691938" y="2627313"/>
          <p14:tracePt t="9205" x="11741150" y="2728913"/>
          <p14:tracePt t="9214" x="11753850" y="2790825"/>
          <p14:tracePt t="9221" x="11779250" y="2878138"/>
          <p14:tracePt t="9231" x="11804650" y="2965450"/>
          <p14:tracePt t="9237" x="11804650" y="3041650"/>
          <p14:tracePt t="9245" x="11815763" y="3154363"/>
          <p14:tracePt t="9253" x="11828463" y="3254375"/>
          <p14:tracePt t="9261" x="11828463" y="3367088"/>
          <p14:tracePt t="9269" x="11828463" y="3479800"/>
          <p14:tracePt t="9277" x="11828463" y="3603625"/>
          <p14:tracePt t="9285" x="11828463" y="3703638"/>
          <p14:tracePt t="9293" x="11828463" y="3779838"/>
          <p14:tracePt t="9301" x="11828463" y="3867150"/>
          <p14:tracePt t="9309" x="11815763" y="3905250"/>
          <p14:tracePt t="9317" x="11779250" y="3979863"/>
          <p14:tracePt t="9325" x="11741150" y="4041775"/>
          <p14:tracePt t="9333" x="11703050" y="4141788"/>
          <p14:tracePt t="9341" x="11653838" y="4217988"/>
          <p14:tracePt t="9349" x="11603038" y="4318000"/>
          <p14:tracePt t="9357" x="11541125" y="4405313"/>
          <p14:tracePt t="9364" x="11466513" y="4518025"/>
          <p14:tracePt t="9373" x="11415713" y="4605338"/>
          <p14:tracePt t="9381" x="11353800" y="4679950"/>
          <p14:tracePt t="9389" x="11290300" y="4768850"/>
          <p14:tracePt t="9398" x="11228388" y="4830763"/>
          <p14:tracePt t="9405" x="11128375" y="4892675"/>
          <p14:tracePt t="9414" x="11052175" y="4943475"/>
          <p14:tracePt t="9421" x="10964863" y="5018088"/>
          <p14:tracePt t="9431" x="10864850" y="5068888"/>
          <p14:tracePt t="9437" x="10739438" y="5130800"/>
          <p14:tracePt t="9445" x="10626725" y="5181600"/>
          <p14:tracePt t="9453" x="10539413" y="5230813"/>
          <p14:tracePt t="9461" x="10414000" y="5281613"/>
          <p14:tracePt t="9469" x="10326688" y="5305425"/>
          <p14:tracePt t="9477" x="10226675" y="5330825"/>
          <p14:tracePt t="9485" x="10126663" y="5356225"/>
          <p14:tracePt t="9493" x="10013950" y="5394325"/>
          <p14:tracePt t="9501" x="9901238" y="5407025"/>
          <p14:tracePt t="9509" x="9775825" y="5418138"/>
          <p14:tracePt t="9517" x="9675813" y="5443538"/>
          <p14:tracePt t="9525" x="9563100" y="5468938"/>
          <p14:tracePt t="9533" x="9463088" y="5481638"/>
          <p14:tracePt t="9541" x="9324975" y="5481638"/>
          <p14:tracePt t="9549" x="9224963" y="5494338"/>
          <p14:tracePt t="9557" x="9124950" y="5507038"/>
          <p14:tracePt t="9565" x="8986838" y="5507038"/>
          <p14:tracePt t="9573" x="8850313" y="5530850"/>
          <p14:tracePt t="9582" x="8750300" y="5530850"/>
          <p14:tracePt t="9589" x="8650288" y="5530850"/>
          <p14:tracePt t="9599" x="8537575" y="5530850"/>
          <p14:tracePt t="9605" x="8399463" y="5530850"/>
          <p14:tracePt t="9615" x="8274050" y="5530850"/>
          <p14:tracePt t="9621" x="8148638" y="5530850"/>
          <p14:tracePt t="9632" x="8023225" y="5530850"/>
          <p14:tracePt t="9637" x="7874000" y="5530850"/>
          <p14:tracePt t="9649" x="7723188" y="5530850"/>
          <p14:tracePt t="9653" x="7585075" y="5530850"/>
          <p14:tracePt t="9661" x="7423150" y="5530850"/>
          <p14:tracePt t="9669" x="7285038" y="5530850"/>
          <p14:tracePt t="9677" x="7172325" y="5530850"/>
          <p14:tracePt t="9685" x="7021513" y="5530850"/>
          <p14:tracePt t="9693" x="6884988" y="5530850"/>
          <p14:tracePt t="9701" x="6734175" y="5530850"/>
          <p14:tracePt t="9709" x="6608763" y="5518150"/>
          <p14:tracePt t="9717" x="6408738" y="5468938"/>
          <p14:tracePt t="9725" x="6283325" y="5456238"/>
          <p14:tracePt t="9733" x="6083300" y="5418138"/>
          <p14:tracePt t="9741" x="5932488" y="5368925"/>
          <p14:tracePt t="9749" x="5708650" y="5294313"/>
          <p14:tracePt t="9757" x="5557838" y="5230813"/>
          <p14:tracePt t="9764" x="5407025" y="5205413"/>
          <p14:tracePt t="9773" x="5207000" y="5168900"/>
          <p14:tracePt t="9781" x="5057775" y="5143500"/>
          <p14:tracePt t="9789" x="4868863" y="5105400"/>
          <p14:tracePt t="9797" x="4694238" y="5068888"/>
          <p14:tracePt t="9805" x="4530725" y="5018088"/>
          <p14:tracePt t="9814" x="4356100" y="4943475"/>
          <p14:tracePt t="9821" x="4192588" y="4879975"/>
          <p14:tracePt t="9830" x="4017963" y="4779963"/>
          <p14:tracePt t="9837" x="3817938" y="4667250"/>
          <p14:tracePt t="9848" x="3679825" y="4567238"/>
          <p14:tracePt t="9853" x="3567113" y="4492625"/>
          <p14:tracePt t="9861" x="3454400" y="4392613"/>
          <p14:tracePt t="9869" x="3367088" y="4318000"/>
          <p14:tracePt t="9876" x="3279775" y="4230688"/>
          <p14:tracePt t="9885" x="3228975" y="4179888"/>
          <p14:tracePt t="9893" x="3192463" y="4105275"/>
          <p14:tracePt t="9901" x="3154363" y="4017963"/>
          <p14:tracePt t="9909" x="3128963" y="3941763"/>
          <p14:tracePt t="9917" x="3103563" y="3867150"/>
          <p14:tracePt t="9924" x="3103563" y="3816350"/>
          <p14:tracePt t="9933" x="3092450" y="3741738"/>
          <p14:tracePt t="9941" x="3079750" y="3692525"/>
          <p14:tracePt t="9949" x="3079750" y="3603625"/>
          <p14:tracePt t="9957" x="3079750" y="3554413"/>
          <p14:tracePt t="9965" x="3079750" y="3503613"/>
          <p14:tracePt t="9973" x="3079750" y="3454400"/>
          <p14:tracePt t="9981" x="3079750" y="3403600"/>
          <p14:tracePt t="9989" x="3079750" y="3354388"/>
          <p14:tracePt t="9997" x="3079750" y="3316288"/>
          <p14:tracePt t="10005" x="3079750" y="3278188"/>
          <p14:tracePt t="10014" x="3079750" y="3254375"/>
          <p14:tracePt t="10021" x="3067050" y="3241675"/>
          <p14:tracePt t="10030" x="3067050" y="3228975"/>
          <p14:tracePt t="10037" x="3054350" y="3190875"/>
          <p14:tracePt t="10047" x="3041650" y="3190875"/>
          <p14:tracePt t="10053" x="3028950" y="3178175"/>
          <p14:tracePt t="10061" x="3003550" y="3154363"/>
          <p14:tracePt t="10069" x="2954338" y="3141663"/>
          <p14:tracePt t="10077" x="2890838" y="3128963"/>
          <p14:tracePt t="10085" x="2816225" y="3103563"/>
          <p14:tracePt t="10093" x="2728913" y="3078163"/>
          <p14:tracePt t="10101" x="2678113" y="3078163"/>
          <p14:tracePt t="10109" x="2654300" y="3078163"/>
          <p14:tracePt t="10117" x="2603500" y="3078163"/>
          <p14:tracePt t="10125" x="2565400" y="3054350"/>
          <p14:tracePt t="10133" x="2478088" y="3028950"/>
          <p14:tracePt t="10141" x="2452688" y="3028950"/>
          <p14:tracePt t="10149" x="2403475" y="3003550"/>
          <p14:tracePt t="10157" x="2390775" y="2978150"/>
          <p14:tracePt t="10165" x="2378075" y="2978150"/>
          <p14:tracePt t="10173" x="2316163" y="2941638"/>
          <p14:tracePt t="10181" x="2303463" y="2928938"/>
          <p14:tracePt t="10189" x="2265363" y="2903538"/>
          <p14:tracePt t="10197" x="2239963" y="2890838"/>
          <p14:tracePt t="10205" x="2216150" y="2878138"/>
          <p14:tracePt t="10214" x="2165350" y="2840038"/>
          <p14:tracePt t="10221" x="2139950" y="2840038"/>
          <p14:tracePt t="10230" x="2116138" y="2828925"/>
          <p14:tracePt t="10237" x="2090738" y="2790825"/>
          <p14:tracePt t="10249" x="2065338" y="2790825"/>
          <p14:tracePt t="10253" x="2052638" y="2778125"/>
          <p14:tracePt t="10264" x="2014538" y="2765425"/>
          <p14:tracePt t="10269" x="2014538" y="2752725"/>
          <p14:tracePt t="10277" x="2003425" y="2752725"/>
          <p14:tracePt t="10285" x="1990725" y="2740025"/>
          <p14:tracePt t="10293" x="1978025" y="2740025"/>
          <p14:tracePt t="10301" x="1952625" y="2740025"/>
          <p14:tracePt t="10309" x="1927225" y="2728913"/>
          <p14:tracePt t="10325" x="1903413" y="2716213"/>
          <p14:tracePt t="10333" x="1890713" y="2716213"/>
          <p14:tracePt t="10349" x="1878013" y="2716213"/>
          <p14:tracePt t="10365" x="1865313" y="2716213"/>
          <p14:tracePt t="10373" x="1852613" y="2716213"/>
          <p14:tracePt t="11069" x="1865313" y="2716213"/>
          <p14:tracePt t="11077" x="1890713" y="2716213"/>
          <p14:tracePt t="11093" x="1903413" y="2716213"/>
          <p14:tracePt t="12013" x="1914525" y="2716213"/>
          <p14:tracePt t="12037" x="1914525" y="2728913"/>
          <p14:tracePt t="12045" x="1903413" y="2728913"/>
          <p14:tracePt t="12053" x="1890713" y="2740025"/>
          <p14:tracePt t="12062" x="1878013" y="2740025"/>
          <p14:tracePt t="12069" x="1852613" y="2740025"/>
          <p14:tracePt t="12078" x="1827213" y="2740025"/>
          <p14:tracePt t="12085" x="1814513" y="2752725"/>
          <p14:tracePt t="12095" x="1778000" y="2752725"/>
          <p14:tracePt t="12101" x="1765300" y="2752725"/>
          <p14:tracePt t="12117" x="1739900" y="2752725"/>
          <p14:tracePt t="12333" x="1727200" y="2765425"/>
          <p14:tracePt t="12901" x="1739900" y="2765425"/>
          <p14:tracePt t="12909" x="1752600" y="2778125"/>
          <p14:tracePt t="12917" x="1752600" y="2790825"/>
          <p14:tracePt t="12925" x="1765300" y="2828925"/>
          <p14:tracePt t="12933" x="1778000" y="2840038"/>
          <p14:tracePt t="12941" x="1790700" y="2878138"/>
          <p14:tracePt t="12949" x="1814513" y="2928938"/>
          <p14:tracePt t="12957" x="1839913" y="2978150"/>
          <p14:tracePt t="12965" x="1865313" y="3041650"/>
          <p14:tracePt t="12979" x="1903413" y="3116263"/>
          <p14:tracePt t="12991" x="2003425" y="3290888"/>
          <p14:tracePt t="12997" x="2039938" y="3390900"/>
          <p14:tracePt t="13005" x="2090738" y="3516313"/>
          <p14:tracePt t="13013" x="2127250" y="3603625"/>
          <p14:tracePt t="13021" x="2139950" y="3692525"/>
          <p14:tracePt t="13029" x="2152650" y="3767138"/>
          <p14:tracePt t="13037" x="2152650" y="3867150"/>
          <p14:tracePt t="13045" x="2165350" y="3941763"/>
          <p14:tracePt t="13053" x="2165350" y="3979863"/>
          <p14:tracePt t="13061" x="2165350" y="4005263"/>
          <p14:tracePt t="13069" x="2165350" y="4029075"/>
          <p14:tracePt t="13077" x="2165350" y="4054475"/>
          <p14:tracePt t="13085" x="2165350" y="4067175"/>
          <p14:tracePt t="13094" x="2152650" y="4079875"/>
          <p14:tracePt t="13101" x="2139950" y="4092575"/>
          <p14:tracePt t="13117" x="2103438" y="4092575"/>
          <p14:tracePt t="13133" x="2078038" y="4092575"/>
          <p14:tracePt t="13143" x="2065338" y="4092575"/>
          <p14:tracePt t="13149" x="2052638" y="4092575"/>
          <p14:tracePt t="13157" x="2027238" y="4092575"/>
          <p14:tracePt t="13165" x="2014538" y="4092575"/>
          <p14:tracePt t="13173" x="1990725" y="4092575"/>
          <p14:tracePt t="13181" x="1965325" y="4092575"/>
          <p14:tracePt t="13189" x="1939925" y="4092575"/>
          <p14:tracePt t="13197" x="1927225" y="4079875"/>
          <p14:tracePt t="13205" x="1903413" y="4067175"/>
          <p14:tracePt t="13213" x="1890713" y="4041775"/>
          <p14:tracePt t="13221" x="1878013" y="4041775"/>
          <p14:tracePt t="13229" x="1878013" y="4029075"/>
          <p14:tracePt t="13237" x="1878013" y="4017963"/>
          <p14:tracePt t="13245" x="1878013" y="4005263"/>
          <p14:tracePt t="13253" x="1878013" y="3992563"/>
          <p14:tracePt t="13269" x="1878013" y="3979863"/>
          <p14:tracePt t="13277" x="1878013" y="3967163"/>
          <p14:tracePt t="13285" x="1878013" y="3954463"/>
          <p14:tracePt t="13301" x="1878013" y="3941763"/>
          <p14:tracePt t="13310" x="1878013" y="3916363"/>
          <p14:tracePt t="13317" x="1878013" y="3905250"/>
          <p14:tracePt t="13326" x="1890713" y="3879850"/>
          <p14:tracePt t="13333" x="1890713" y="3867150"/>
          <p14:tracePt t="13349" x="1890713" y="3841750"/>
          <p14:tracePt t="13357" x="1890713" y="3829050"/>
          <p14:tracePt t="13373" x="1890713" y="3803650"/>
          <p14:tracePt t="13389" x="1890713" y="3792538"/>
          <p14:tracePt t="13397" x="1890713" y="3779838"/>
          <p14:tracePt t="13405" x="1890713" y="3767138"/>
          <p14:tracePt t="13413" x="1890713" y="3754438"/>
          <p14:tracePt t="13421" x="1890713" y="3741738"/>
          <p14:tracePt t="13445" x="1878013" y="3729038"/>
          <p14:tracePt t="13581" x="1903413" y="3729038"/>
          <p14:tracePt t="13589" x="1927225" y="3729038"/>
          <p14:tracePt t="13597" x="1939925" y="3729038"/>
          <p14:tracePt t="13605" x="1952625" y="3741738"/>
          <p14:tracePt t="13613" x="1965325" y="3754438"/>
          <p14:tracePt t="13621" x="1978025" y="3754438"/>
          <p14:tracePt t="13629" x="1978025" y="3767138"/>
          <p14:tracePt t="13637" x="1990725" y="3779838"/>
          <p14:tracePt t="13661" x="1990725" y="3792538"/>
          <p14:tracePt t="13669" x="1990725" y="3803650"/>
          <p14:tracePt t="13677" x="1990725" y="3816350"/>
          <p14:tracePt t="13685" x="1990725" y="3829050"/>
          <p14:tracePt t="13693" x="1990725" y="3841750"/>
          <p14:tracePt t="13701" x="1990725" y="3854450"/>
          <p14:tracePt t="13709" x="1990725" y="3867150"/>
          <p14:tracePt t="13733" x="1990725" y="3879850"/>
          <p14:tracePt t="13933" x="1978025" y="3867150"/>
          <p14:tracePt t="13949" x="1965325" y="3867150"/>
          <p14:tracePt t="13958" x="1965325" y="3854450"/>
          <p14:tracePt t="13965" x="1952625" y="3841750"/>
          <p14:tracePt t="13989" x="1939925" y="3829050"/>
          <p14:tracePt t="14013" x="1914525" y="3829050"/>
          <p14:tracePt t="14029" x="1914525" y="3816350"/>
          <p14:tracePt t="14053" x="1914525" y="3792538"/>
          <p14:tracePt t="14069" x="1914525" y="3779838"/>
          <p14:tracePt t="14077" x="1914525" y="3767138"/>
          <p14:tracePt t="14101" x="1914525" y="3754438"/>
          <p14:tracePt t="14117" x="1914525" y="3741738"/>
          <p14:tracePt t="14125" x="1914525" y="3729038"/>
          <p14:tracePt t="14158" x="1914525" y="3716338"/>
          <p14:tracePt t="14165" x="1914525" y="3703638"/>
          <p14:tracePt t="14189" x="1914525" y="3692525"/>
          <p14:tracePt t="14213" x="1914525" y="3679825"/>
          <p14:tracePt t="14237" x="1914525" y="3667125"/>
          <p14:tracePt t="14253" x="1914525" y="3654425"/>
          <p14:tracePt t="14381" x="1914525" y="3641725"/>
          <p14:tracePt t="14413" x="1927225" y="3616325"/>
          <p14:tracePt t="14429" x="1939925" y="3616325"/>
          <p14:tracePt t="14437" x="1952625" y="3616325"/>
          <p14:tracePt t="14445" x="1978025" y="3616325"/>
          <p14:tracePt t="14453" x="1990725" y="3616325"/>
          <p14:tracePt t="14461" x="2027238" y="3616325"/>
          <p14:tracePt t="14469" x="2065338" y="3616325"/>
          <p14:tracePt t="14477" x="2090738" y="3616325"/>
          <p14:tracePt t="14485" x="2127250" y="3603625"/>
          <p14:tracePt t="14493" x="2165350" y="3603625"/>
          <p14:tracePt t="14501" x="2203450" y="3603625"/>
          <p14:tracePt t="14509" x="2216150" y="3603625"/>
          <p14:tracePt t="14517" x="2252663" y="3603625"/>
          <p14:tracePt t="14525" x="2278063" y="3603625"/>
          <p14:tracePt t="14533" x="2303463" y="3603625"/>
          <p14:tracePt t="14542" x="2328863" y="3603625"/>
          <p14:tracePt t="14558" x="2352675" y="3603625"/>
          <p14:tracePt t="14565" x="2378075" y="3603625"/>
          <p14:tracePt t="14590" x="2390775" y="3603625"/>
          <p14:tracePt t="14597" x="2403475" y="3603625"/>
          <p14:tracePt t="14605" x="2416175" y="3603625"/>
          <p14:tracePt t="14621" x="2428875" y="3603625"/>
          <p14:tracePt t="14629" x="2441575" y="3603625"/>
          <p14:tracePt t="14637" x="2452688" y="3603625"/>
          <p14:tracePt t="14645" x="2465388" y="3603625"/>
          <p14:tracePt t="14653" x="2478088" y="3603625"/>
          <p14:tracePt t="14661" x="2490788" y="3603625"/>
          <p14:tracePt t="14669" x="2528888" y="3603625"/>
          <p14:tracePt t="14677" x="2554288" y="3603625"/>
          <p14:tracePt t="14685" x="2578100" y="3603625"/>
          <p14:tracePt t="14693" x="2590800" y="3603625"/>
          <p14:tracePt t="14701" x="2616200" y="3603625"/>
          <p14:tracePt t="14709" x="2628900" y="3603625"/>
          <p14:tracePt t="14717" x="2654300" y="3603625"/>
          <p14:tracePt t="14741" x="2678113" y="3603625"/>
          <p14:tracePt t="14757" x="2690813" y="3603625"/>
          <p14:tracePt t="14781" x="2703513" y="3603625"/>
          <p14:tracePt t="14790" x="2716213" y="3603625"/>
          <p14:tracePt t="14797" x="2728913" y="3603625"/>
          <p14:tracePt t="14813" x="2741613" y="3603625"/>
          <p14:tracePt t="14821" x="2754313" y="3603625"/>
          <p14:tracePt t="14829" x="2767013" y="3603625"/>
          <p14:tracePt t="14845" x="2778125" y="3603625"/>
          <p14:tracePt t="14869" x="2803525" y="3603625"/>
          <p14:tracePt t="14885" x="2816225" y="3603625"/>
          <p14:tracePt t="14901" x="2828925" y="3603625"/>
          <p14:tracePt t="14917" x="2841625" y="3603625"/>
          <p14:tracePt t="14925" x="2854325" y="3603625"/>
          <p14:tracePt t="14941" x="2879725" y="3603625"/>
          <p14:tracePt t="15053" x="2890838" y="3603625"/>
          <p14:tracePt t="15085" x="2916238" y="3603625"/>
          <p14:tracePt t="15101" x="2928938" y="3603625"/>
          <p14:tracePt t="15117" x="2954338" y="3603625"/>
          <p14:tracePt t="15685" x="2967038" y="3603625"/>
          <p14:tracePt t="15717" x="2979738" y="3603625"/>
          <p14:tracePt t="15733" x="2992438" y="3603625"/>
          <p14:tracePt t="15757" x="3003550" y="3603625"/>
          <p14:tracePt t="15765" x="3016250" y="3603625"/>
          <p14:tracePt t="15774" x="3028950" y="3603625"/>
          <p14:tracePt t="15781" x="3041650" y="3603625"/>
          <p14:tracePt t="15791" x="3054350" y="3603625"/>
          <p14:tracePt t="15797" x="3067050" y="3603625"/>
          <p14:tracePt t="15813" x="3092450" y="3603625"/>
          <p14:tracePt t="15824" x="3103563" y="3603625"/>
          <p14:tracePt t="15829" x="3116263" y="3603625"/>
          <p14:tracePt t="15837" x="3128963" y="3603625"/>
          <p14:tracePt t="15845" x="3141663" y="3603625"/>
          <p14:tracePt t="15853" x="3154363" y="3603625"/>
          <p14:tracePt t="15861" x="3179763" y="3603625"/>
          <p14:tracePt t="15877" x="3192463" y="3603625"/>
          <p14:tracePt t="15885" x="3216275" y="3603625"/>
          <p14:tracePt t="15901" x="3228975" y="3603625"/>
          <p14:tracePt t="15925" x="3241675" y="3603625"/>
          <p14:tracePt t="15949" x="3254375" y="3603625"/>
          <p14:tracePt t="15956" x="3267075" y="3603625"/>
          <p14:tracePt t="15981" x="3279775" y="3603625"/>
          <p14:tracePt t="15989" x="3292475" y="3603625"/>
          <p14:tracePt t="16005" x="3305175" y="3603625"/>
          <p14:tracePt t="16013" x="3317875" y="3603625"/>
          <p14:tracePt t="16024" x="3328988" y="3603625"/>
          <p14:tracePt t="16029" x="3341688" y="3603625"/>
          <p14:tracePt t="16045" x="3354388" y="3603625"/>
          <p14:tracePt t="16053" x="3367088" y="3603625"/>
          <p14:tracePt t="16061" x="3379788" y="3603625"/>
          <p14:tracePt t="16069" x="3417888" y="3603625"/>
          <p14:tracePt t="16077" x="3454400" y="3603625"/>
          <p14:tracePt t="16085" x="3492500" y="3603625"/>
          <p14:tracePt t="16093" x="3517900" y="3603625"/>
          <p14:tracePt t="16101" x="3554413" y="3603625"/>
          <p14:tracePt t="16109" x="3579813" y="3603625"/>
          <p14:tracePt t="16117" x="3617913" y="3603625"/>
          <p14:tracePt t="16125" x="3654425" y="3603625"/>
          <p14:tracePt t="16133" x="3679825" y="3603625"/>
          <p14:tracePt t="16141" x="3692525" y="3603625"/>
          <p14:tracePt t="16149" x="3717925" y="3603625"/>
          <p14:tracePt t="16157" x="3730625" y="3603625"/>
          <p14:tracePt t="16165" x="3743325" y="3603625"/>
          <p14:tracePt t="16181" x="3756025" y="3603625"/>
          <p14:tracePt t="16190" x="3767138" y="3603625"/>
          <p14:tracePt t="16207" x="3779838" y="3603625"/>
          <p14:tracePt t="16333" x="3792538" y="3603625"/>
          <p14:tracePt t="16373" x="3805238" y="3603625"/>
          <p14:tracePt t="16381" x="3817938" y="3603625"/>
          <p14:tracePt t="16389" x="3830638" y="3603625"/>
          <p14:tracePt t="16405" x="3856038" y="3603625"/>
          <p14:tracePt t="16413" x="3867150" y="3603625"/>
          <p14:tracePt t="16429" x="3892550" y="3603625"/>
          <p14:tracePt t="16440" x="3917950" y="3603625"/>
          <p14:tracePt t="16453" x="3956050" y="3603625"/>
          <p14:tracePt t="16461" x="3968750" y="3603625"/>
          <p14:tracePt t="16469" x="3992563" y="3603625"/>
          <p14:tracePt t="16477" x="4017963" y="3603625"/>
          <p14:tracePt t="16485" x="4043363" y="3603625"/>
          <p14:tracePt t="16493" x="4056063" y="3603625"/>
          <p14:tracePt t="16501" x="4081463" y="3603625"/>
          <p14:tracePt t="16509" x="4105275" y="3603625"/>
          <p14:tracePt t="16517" x="4117975" y="3603625"/>
          <p14:tracePt t="16533" x="4143375" y="3603625"/>
          <p14:tracePt t="16549" x="4156075" y="3603625"/>
          <p14:tracePt t="16637" x="4168775" y="3603625"/>
          <p14:tracePt t="16661" x="4181475" y="3603625"/>
          <p14:tracePt t="16685" x="4192588" y="3603625"/>
          <p14:tracePt t="16765" x="4192588" y="3616325"/>
          <p14:tracePt t="16773" x="4192588" y="3629025"/>
          <p14:tracePt t="16781" x="4181475" y="3667125"/>
          <p14:tracePt t="16789" x="4156075" y="3692525"/>
          <p14:tracePt t="16797" x="4105275" y="3729038"/>
          <p14:tracePt t="16806" x="4056063" y="3767138"/>
          <p14:tracePt t="16813" x="4005263" y="3779838"/>
          <p14:tracePt t="16822" x="3943350" y="3803650"/>
          <p14:tracePt t="16829" x="3867150" y="3841750"/>
          <p14:tracePt t="16839" x="3756025" y="3879850"/>
          <p14:tracePt t="16845" x="3667125" y="3905250"/>
          <p14:tracePt t="16855" x="3567113" y="3954463"/>
          <p14:tracePt t="16861" x="3467100" y="3954463"/>
          <p14:tracePt t="16869" x="3341688" y="3967163"/>
          <p14:tracePt t="16877" x="3228975" y="3979863"/>
          <p14:tracePt t="16885" x="3128963" y="3979863"/>
          <p14:tracePt t="16893" x="3016250" y="3979863"/>
          <p14:tracePt t="16901" x="2890838" y="3979863"/>
          <p14:tracePt t="16909" x="2778125" y="3979863"/>
          <p14:tracePt t="16917" x="2678113" y="3979863"/>
          <p14:tracePt t="16925" x="2590800" y="3979863"/>
          <p14:tracePt t="16933" x="2516188" y="3979863"/>
          <p14:tracePt t="16941" x="2428875" y="3979863"/>
          <p14:tracePt t="16958" x="2290763" y="3979863"/>
          <p14:tracePt t="16965" x="2239963" y="3979863"/>
          <p14:tracePt t="16973" x="2190750" y="3979863"/>
          <p14:tracePt t="16981" x="2152650" y="3979863"/>
          <p14:tracePt t="16988" x="2127250" y="3979863"/>
          <p14:tracePt t="16997" x="2090738" y="3979863"/>
          <p14:tracePt t="17005" x="2065338" y="3979863"/>
          <p14:tracePt t="17013" x="2052638" y="3979863"/>
          <p14:tracePt t="17022" x="2014538" y="3967163"/>
          <p14:tracePt t="17054" x="2003425" y="3967163"/>
          <p14:tracePt t="17085" x="2003425" y="3954463"/>
          <p14:tracePt t="17109" x="2003425" y="3941763"/>
          <p14:tracePt t="17117" x="2003425" y="3929063"/>
          <p14:tracePt t="17141" x="2014538" y="3916363"/>
          <p14:tracePt t="17149" x="2039938" y="3905250"/>
          <p14:tracePt t="17157" x="2078038" y="3905250"/>
          <p14:tracePt t="17165" x="2103438" y="3892550"/>
          <p14:tracePt t="17173" x="2152650" y="3892550"/>
          <p14:tracePt t="17181" x="2190750" y="3892550"/>
          <p14:tracePt t="17189" x="2239963" y="3892550"/>
          <p14:tracePt t="17197" x="2290763" y="3892550"/>
          <p14:tracePt t="17205" x="2365375" y="3892550"/>
          <p14:tracePt t="17213" x="2416175" y="3892550"/>
          <p14:tracePt t="17222" x="2465388" y="3892550"/>
          <p14:tracePt t="17229" x="2554288" y="3892550"/>
          <p14:tracePt t="17238" x="2578100" y="3892550"/>
          <p14:tracePt t="17245" x="2628900" y="3892550"/>
          <p14:tracePt t="17255" x="2654300" y="3892550"/>
          <p14:tracePt t="17261" x="2690813" y="3892550"/>
          <p14:tracePt t="17270" x="2716213" y="3892550"/>
          <p14:tracePt t="17277" x="2767013" y="3892550"/>
          <p14:tracePt t="17285" x="2803525" y="3892550"/>
          <p14:tracePt t="17293" x="2828925" y="3892550"/>
          <p14:tracePt t="17301" x="2854325" y="3892550"/>
          <p14:tracePt t="17309" x="2879725" y="3892550"/>
          <p14:tracePt t="17317" x="2903538" y="3892550"/>
          <p14:tracePt t="17325" x="2928938" y="3892550"/>
          <p14:tracePt t="17341" x="2967038" y="3892550"/>
          <p14:tracePt t="17349" x="2979738" y="3892550"/>
          <p14:tracePt t="17437" x="2992438" y="3892550"/>
          <p14:tracePt t="17485" x="3003550" y="3879850"/>
          <p14:tracePt t="17509" x="3003550" y="3867150"/>
          <p14:tracePt t="17525" x="3003550" y="3854450"/>
          <p14:tracePt t="17533" x="3003550" y="3841750"/>
          <p14:tracePt t="17565" x="3003550" y="3829050"/>
          <p14:tracePt t="17581" x="3003550" y="3816350"/>
          <p14:tracePt t="17589" x="3003550" y="3803650"/>
          <p14:tracePt t="17605" x="3016250" y="3792538"/>
          <p14:tracePt t="17613" x="3041650" y="3779838"/>
          <p14:tracePt t="17622" x="3054350" y="3779838"/>
          <p14:tracePt t="17629" x="3079750" y="3779838"/>
          <p14:tracePt t="17638" x="3092450" y="3767138"/>
          <p14:tracePt t="17645" x="3116263" y="3767138"/>
          <p14:tracePt t="17654" x="3154363" y="3767138"/>
          <p14:tracePt t="17661" x="3205163" y="3754438"/>
          <p14:tracePt t="17671" x="3241675" y="3754438"/>
          <p14:tracePt t="17677" x="3279775" y="3754438"/>
          <p14:tracePt t="17685" x="3328988" y="3754438"/>
          <p14:tracePt t="17693" x="3367088" y="3754438"/>
          <p14:tracePt t="17701" x="3392488" y="3754438"/>
          <p14:tracePt t="17709" x="3429000" y="3754438"/>
          <p14:tracePt t="17717" x="3454400" y="3754438"/>
          <p14:tracePt t="17725" x="3479800" y="3754438"/>
          <p14:tracePt t="17733" x="3505200" y="3754438"/>
          <p14:tracePt t="17741" x="3517900" y="3754438"/>
          <p14:tracePt t="17749" x="3554413" y="3754438"/>
          <p14:tracePt t="17765" x="3579813" y="3754438"/>
          <p14:tracePt t="17781" x="3592513" y="3754438"/>
          <p14:tracePt t="17797" x="3605213" y="3754438"/>
          <p14:tracePt t="17804" x="3630613" y="3754438"/>
          <p14:tracePt t="17853" x="3643313" y="3754438"/>
          <p14:tracePt t="17869" x="3654425" y="3754438"/>
          <p14:tracePt t="17877" x="3667125" y="3754438"/>
          <p14:tracePt t="17893" x="3679825" y="3754438"/>
          <p14:tracePt t="17901" x="3692525" y="3754438"/>
          <p14:tracePt t="17909" x="3705225" y="3754438"/>
          <p14:tracePt t="17917" x="3717925" y="3754438"/>
          <p14:tracePt t="17925" x="3730625" y="3754438"/>
          <p14:tracePt t="17933" x="3743325" y="3754438"/>
          <p14:tracePt t="17941" x="3767138" y="3754438"/>
          <p14:tracePt t="17955" x="3779838" y="3754438"/>
          <p14:tracePt t="17957" x="3792538" y="3754438"/>
          <p14:tracePt t="17965" x="3805238" y="3754438"/>
          <p14:tracePt t="17973" x="3843338" y="3754438"/>
          <p14:tracePt t="17981" x="3856038" y="3754438"/>
          <p14:tracePt t="17989" x="3867150" y="3754438"/>
          <p14:tracePt t="17997" x="3917950" y="3729038"/>
          <p14:tracePt t="18004" x="3930650" y="3729038"/>
          <p14:tracePt t="18013" x="3956050" y="3729038"/>
          <p14:tracePt t="18021" x="3968750" y="3729038"/>
          <p14:tracePt t="18029" x="3979863" y="3729038"/>
          <p14:tracePt t="18038" x="4017963" y="3729038"/>
          <p14:tracePt t="18045" x="4030663" y="3729038"/>
          <p14:tracePt t="18054" x="4056063" y="3729038"/>
          <p14:tracePt t="18061" x="4081463" y="3729038"/>
          <p14:tracePt t="18071" x="4092575" y="3729038"/>
          <p14:tracePt t="18077" x="4130675" y="3729038"/>
          <p14:tracePt t="18088" x="4143375" y="3729038"/>
          <p14:tracePt t="18093" x="4168775" y="3729038"/>
          <p14:tracePt t="18101" x="4181475" y="3729038"/>
          <p14:tracePt t="18109" x="4205288" y="3729038"/>
          <p14:tracePt t="18117" x="4217988" y="3729038"/>
          <p14:tracePt t="18125" x="4243388" y="3729038"/>
          <p14:tracePt t="18237" x="4205288" y="3741738"/>
          <p14:tracePt t="18245" x="4130675" y="3779838"/>
          <p14:tracePt t="18253" x="4081463" y="3779838"/>
          <p14:tracePt t="18261" x="3992563" y="3792538"/>
          <p14:tracePt t="18271" x="3905250" y="3803650"/>
          <p14:tracePt t="18277" x="3817938" y="3803650"/>
          <p14:tracePt t="18287" x="3743325" y="3803650"/>
          <p14:tracePt t="18293" x="3617913" y="3803650"/>
          <p14:tracePt t="18301" x="3505200" y="3803650"/>
          <p14:tracePt t="18309" x="3405188" y="3803650"/>
          <p14:tracePt t="18317" x="3292475" y="3803650"/>
          <p14:tracePt t="18325" x="3205163" y="3803650"/>
          <p14:tracePt t="18333" x="3103563" y="3803650"/>
          <p14:tracePt t="18341" x="3054350" y="3803650"/>
          <p14:tracePt t="18349" x="2979738" y="3803650"/>
          <p14:tracePt t="18357" x="2903538" y="3803650"/>
          <p14:tracePt t="18365" x="2828925" y="3803650"/>
          <p14:tracePt t="18373" x="2767013" y="3803650"/>
          <p14:tracePt t="18381" x="2690813" y="3803650"/>
          <p14:tracePt t="18389" x="2616200" y="3803650"/>
          <p14:tracePt t="18397" x="2516188" y="3829050"/>
          <p14:tracePt t="18405" x="2452688" y="3829050"/>
          <p14:tracePt t="18413" x="2416175" y="3829050"/>
          <p14:tracePt t="18420" x="2328863" y="3829050"/>
          <p14:tracePt t="18429" x="2252663" y="3829050"/>
          <p14:tracePt t="18437" x="2190750" y="3829050"/>
          <p14:tracePt t="18445" x="2127250" y="3829050"/>
          <p14:tracePt t="18453" x="2039938" y="3829050"/>
          <p14:tracePt t="18461" x="1965325" y="3829050"/>
          <p14:tracePt t="18470" x="1903413" y="3829050"/>
          <p14:tracePt t="18477" x="1852613" y="3829050"/>
          <p14:tracePt t="18487" x="1778000" y="3829050"/>
          <p14:tracePt t="18493" x="1739900" y="3829050"/>
          <p14:tracePt t="18501" x="1701800" y="3829050"/>
          <p14:tracePt t="18509" x="1689100" y="3829050"/>
          <p14:tracePt t="18517" x="1665288" y="3816350"/>
          <p14:tracePt t="18525" x="1652588" y="3792538"/>
          <p14:tracePt t="18533" x="1652588" y="3741738"/>
          <p14:tracePt t="18541" x="1639888" y="3729038"/>
          <p14:tracePt t="18549" x="1639888" y="3703638"/>
          <p14:tracePt t="18557" x="1639888" y="3654425"/>
          <p14:tracePt t="18565" x="1639888" y="3603625"/>
          <p14:tracePt t="18573" x="1639888" y="3590925"/>
          <p14:tracePt t="18581" x="1639888" y="3541713"/>
          <p14:tracePt t="18589" x="1652588" y="3441700"/>
          <p14:tracePt t="18597" x="1665288" y="3416300"/>
          <p14:tracePt t="18605" x="1689100" y="3367088"/>
          <p14:tracePt t="18613" x="1727200" y="3290888"/>
          <p14:tracePt t="18621" x="1752600" y="3254375"/>
          <p14:tracePt t="18629" x="1790700" y="3203575"/>
          <p14:tracePt t="18637" x="1814513" y="3178175"/>
          <p14:tracePt t="18645" x="1852613" y="3154363"/>
          <p14:tracePt t="18654" x="1878013" y="3116263"/>
          <p14:tracePt t="18661" x="1914525" y="3103563"/>
          <p14:tracePt t="18670" x="1978025" y="3078163"/>
          <p14:tracePt t="18677" x="2003425" y="3054350"/>
          <p14:tracePt t="18687" x="2065338" y="3041650"/>
          <p14:tracePt t="18693" x="2152650" y="3041650"/>
          <p14:tracePt t="18703" x="2228850" y="3041650"/>
          <p14:tracePt t="18709" x="2339975" y="3003550"/>
          <p14:tracePt t="18717" x="2465388" y="3003550"/>
          <p14:tracePt t="18725" x="2578100" y="3003550"/>
          <p14:tracePt t="18733" x="2678113" y="3003550"/>
          <p14:tracePt t="18741" x="2841625" y="3003550"/>
          <p14:tracePt t="18749" x="2979738" y="3003550"/>
          <p14:tracePt t="18757" x="3128963" y="3003550"/>
          <p14:tracePt t="18765" x="3254375" y="3003550"/>
          <p14:tracePt t="18773" x="3379788" y="3003550"/>
          <p14:tracePt t="18781" x="3479800" y="3003550"/>
          <p14:tracePt t="18789" x="3579813" y="3003550"/>
          <p14:tracePt t="18797" x="3692525" y="3003550"/>
          <p14:tracePt t="18805" x="3792538" y="3003550"/>
          <p14:tracePt t="18813" x="3905250" y="3003550"/>
          <p14:tracePt t="18821" x="4005263" y="3003550"/>
          <p14:tracePt t="18829" x="4092575" y="3003550"/>
          <p14:tracePt t="18836" x="4168775" y="3003550"/>
          <p14:tracePt t="18845" x="4268788" y="3003550"/>
          <p14:tracePt t="18853" x="4343400" y="3003550"/>
          <p14:tracePt t="18861" x="4443413" y="3003550"/>
          <p14:tracePt t="18870" x="4530725" y="3003550"/>
          <p14:tracePt t="18877" x="4619625" y="3003550"/>
          <p14:tracePt t="18887" x="4668838" y="3003550"/>
          <p14:tracePt t="18893" x="4694238" y="3016250"/>
          <p14:tracePt t="18904" x="4743450" y="3028950"/>
          <p14:tracePt t="18909" x="4794250" y="3041650"/>
          <p14:tracePt t="18917" x="4794250" y="3054350"/>
          <p14:tracePt t="18925" x="4806950" y="3065463"/>
          <p14:tracePt t="18941" x="4819650" y="3065463"/>
          <p14:tracePt t="18949" x="4819650" y="3078163"/>
          <p14:tracePt t="18965" x="4819650" y="3090863"/>
          <p14:tracePt t="18973" x="4819650" y="3103563"/>
          <p14:tracePt t="18981" x="4819650" y="3116263"/>
          <p14:tracePt t="18989" x="4819650" y="3154363"/>
          <p14:tracePt t="18997" x="4806950" y="3190875"/>
          <p14:tracePt t="19005" x="4806950" y="3216275"/>
          <p14:tracePt t="19013" x="4768850" y="3254375"/>
          <p14:tracePt t="19021" x="4768850" y="3278188"/>
          <p14:tracePt t="19029" x="4756150" y="3316288"/>
          <p14:tracePt t="19036" x="4732338" y="3341688"/>
          <p14:tracePt t="19045" x="4719638" y="3367088"/>
          <p14:tracePt t="19054" x="4668838" y="3403600"/>
          <p14:tracePt t="19061" x="4668838" y="3429000"/>
          <p14:tracePt t="19070" x="4619625" y="3479800"/>
          <p14:tracePt t="19077" x="4594225" y="3529013"/>
          <p14:tracePt t="19086" x="4543425" y="3567113"/>
          <p14:tracePt t="19093" x="4494213" y="3590925"/>
          <p14:tracePt t="19103" x="4443413" y="3629025"/>
          <p14:tracePt t="19109" x="4406900" y="3641725"/>
          <p14:tracePt t="19120" x="4368800" y="3654425"/>
          <p14:tracePt t="19125" x="4305300" y="3692525"/>
          <p14:tracePt t="19138" x="4268788" y="3692525"/>
          <p14:tracePt t="19141" x="4205288" y="3716338"/>
          <p14:tracePt t="19149" x="4130675" y="3754438"/>
          <p14:tracePt t="19157" x="4068763" y="3754438"/>
          <p14:tracePt t="19165" x="4005263" y="3767138"/>
          <p14:tracePt t="19173" x="3917950" y="3792538"/>
          <p14:tracePt t="19181" x="3830638" y="3803650"/>
          <p14:tracePt t="19189" x="3730625" y="3816350"/>
          <p14:tracePt t="19196" x="3643313" y="3816350"/>
          <p14:tracePt t="19205" x="3505200" y="3829050"/>
          <p14:tracePt t="19212" x="3417888" y="3854450"/>
          <p14:tracePt t="19221" x="3317875" y="3854450"/>
          <p14:tracePt t="19229" x="3216275" y="3854450"/>
          <p14:tracePt t="19237" x="3154363" y="3854450"/>
          <p14:tracePt t="19245" x="3067050" y="3854450"/>
          <p14:tracePt t="19253" x="2967038" y="3854450"/>
          <p14:tracePt t="19261" x="2879725" y="3854450"/>
          <p14:tracePt t="19269" x="2767013" y="3854450"/>
          <p14:tracePt t="19277" x="2654300" y="3854450"/>
          <p14:tracePt t="19286" x="2554288" y="3854450"/>
          <p14:tracePt t="19293" x="2452688" y="3854450"/>
          <p14:tracePt t="19303" x="2352675" y="3854450"/>
          <p14:tracePt t="19309" x="2252663" y="3854450"/>
          <p14:tracePt t="19319" x="2152650" y="3854450"/>
          <p14:tracePt t="19325" x="2052638" y="3854450"/>
          <p14:tracePt t="19333" x="1952625" y="3854450"/>
          <p14:tracePt t="19341" x="1878013" y="3854450"/>
          <p14:tracePt t="19349" x="1778000" y="3854450"/>
          <p14:tracePt t="19357" x="1727200" y="3854450"/>
          <p14:tracePt t="19365" x="1701800" y="3854450"/>
          <p14:tracePt t="19373" x="1677988" y="3854450"/>
          <p14:tracePt t="19381" x="1652588" y="3854450"/>
          <p14:tracePt t="19389" x="1639888" y="3854450"/>
          <p14:tracePt t="19397" x="1627188" y="3854450"/>
          <p14:tracePt t="19437" x="1614488" y="3854450"/>
          <p14:tracePt t="20325" x="1627188" y="3879850"/>
          <p14:tracePt t="20350" x="1627188" y="3892550"/>
          <p14:tracePt t="20357" x="1639888" y="3905250"/>
          <p14:tracePt t="20365" x="1639888" y="3941763"/>
          <p14:tracePt t="20373" x="1639888" y="3954463"/>
          <p14:tracePt t="20381" x="1639888" y="3992563"/>
          <p14:tracePt t="20389" x="1652588" y="4029075"/>
          <p14:tracePt t="20397" x="1677988" y="4054475"/>
          <p14:tracePt t="20405" x="1677988" y="4092575"/>
          <p14:tracePt t="20413" x="1689100" y="4117975"/>
          <p14:tracePt t="20421" x="1689100" y="4154488"/>
          <p14:tracePt t="20429" x="1689100" y="4167188"/>
          <p14:tracePt t="20437" x="1689100" y="4179888"/>
          <p14:tracePt t="20445" x="1689100" y="4205288"/>
          <p14:tracePt t="20453" x="1689100" y="4217988"/>
          <p14:tracePt t="20461" x="1689100" y="4230688"/>
          <p14:tracePt t="20468" x="1689100" y="4254500"/>
          <p14:tracePt t="20476" x="1689100" y="4267200"/>
          <p14:tracePt t="20484" x="1689100" y="4292600"/>
          <p14:tracePt t="20493" x="1689100" y="4305300"/>
          <p14:tracePt t="20509" x="1689100" y="4330700"/>
          <p14:tracePt t="20518" x="1689100" y="4341813"/>
          <p14:tracePt t="20541" x="1689100" y="4367213"/>
          <p14:tracePt t="20565" x="1689100" y="4379913"/>
          <p14:tracePt t="20581" x="1689100" y="4405313"/>
          <p14:tracePt t="20605" x="1689100" y="4418013"/>
          <p14:tracePt t="20621" x="1689100" y="4430713"/>
          <p14:tracePt t="20637" x="1689100" y="4443413"/>
          <p14:tracePt t="20725" x="1689100" y="4454525"/>
          <p14:tracePt t="20741" x="1689100" y="4467225"/>
          <p14:tracePt t="20749" x="1689100" y="4479925"/>
          <p14:tracePt t="20757" x="1689100" y="4492625"/>
          <p14:tracePt t="20766" x="1689100" y="4518025"/>
          <p14:tracePt t="20773" x="1689100" y="4530725"/>
          <p14:tracePt t="20789" x="1689100" y="4554538"/>
          <p14:tracePt t="20797" x="1701800" y="4579938"/>
          <p14:tracePt t="20805" x="1714500" y="4592638"/>
          <p14:tracePt t="20813" x="1727200" y="4605338"/>
          <p14:tracePt t="20821" x="1727200" y="4618038"/>
          <p14:tracePt t="20829" x="1739900" y="4630738"/>
          <p14:tracePt t="20845" x="1739900" y="4643438"/>
          <p14:tracePt t="20869" x="1739900" y="4656138"/>
          <p14:tracePt t="20877" x="1739900" y="4667250"/>
          <p14:tracePt t="20893" x="1739900" y="4679950"/>
          <p14:tracePt t="20917" x="1765300" y="4692650"/>
          <p14:tracePt t="20965" x="1765300" y="4705350"/>
          <p14:tracePt t="20973" x="1765300" y="4718050"/>
          <p14:tracePt t="20989" x="1752600" y="4730750"/>
          <p14:tracePt t="21013" x="1752600" y="4743450"/>
          <p14:tracePt t="21165" x="1752600" y="4730750"/>
          <p14:tracePt t="21189" x="1752600" y="4718050"/>
          <p14:tracePt t="21197" x="1752600" y="4705350"/>
          <p14:tracePt t="21205" x="1765300" y="4692650"/>
          <p14:tracePt t="21221" x="1765300" y="4667250"/>
          <p14:tracePt t="21229" x="1765300" y="4656138"/>
          <p14:tracePt t="21245" x="1765300" y="4630738"/>
          <p14:tracePt t="21253" x="1765300" y="4618038"/>
          <p14:tracePt t="21261" x="1778000" y="4605338"/>
          <p14:tracePt t="21269" x="1790700" y="4567238"/>
          <p14:tracePt t="21285" x="1790700" y="4554538"/>
          <p14:tracePt t="21293" x="1801813" y="4543425"/>
          <p14:tracePt t="21300" x="1801813" y="4530725"/>
          <p14:tracePt t="21309" x="1814513" y="4518025"/>
          <p14:tracePt t="21341" x="1814513" y="4492625"/>
          <p14:tracePt t="21357" x="1827213" y="4479925"/>
          <p14:tracePt t="21382" x="1827213" y="4467225"/>
          <p14:tracePt t="21389" x="1827213" y="4454525"/>
          <p14:tracePt t="21405" x="1839913" y="4443413"/>
          <p14:tracePt t="21541" x="1839913" y="4430713"/>
          <p14:tracePt t="21549" x="1839913" y="4418013"/>
          <p14:tracePt t="21557" x="1839913" y="4405313"/>
          <p14:tracePt t="21573" x="1839913" y="4392613"/>
          <p14:tracePt t="21582" x="1839913" y="4379913"/>
          <p14:tracePt t="21605" x="1839913" y="4367213"/>
          <p14:tracePt t="21613" x="1839913" y="4354513"/>
          <p14:tracePt t="21621" x="1839913" y="4341813"/>
          <p14:tracePt t="21645" x="1839913" y="4318000"/>
          <p14:tracePt t="21877" x="1839913" y="4305300"/>
          <p14:tracePt t="21909" x="1839913" y="4292600"/>
          <p14:tracePt t="21917" x="1852613" y="4279900"/>
          <p14:tracePt t="21925" x="1878013" y="4279900"/>
          <p14:tracePt t="21932" x="1890713" y="4267200"/>
          <p14:tracePt t="21941" x="1914525" y="4267200"/>
          <p14:tracePt t="21951" x="1939925" y="4267200"/>
          <p14:tracePt t="21957" x="1952625" y="4267200"/>
          <p14:tracePt t="21966" x="1965325" y="4267200"/>
          <p14:tracePt t="21973" x="1990725" y="4267200"/>
          <p14:tracePt t="21983" x="2003425" y="4267200"/>
          <p14:tracePt t="21989" x="2014538" y="4267200"/>
          <p14:tracePt t="22005" x="2027238" y="4267200"/>
          <p14:tracePt t="22021" x="2039938" y="4267200"/>
          <p14:tracePt t="22061" x="2052638" y="4267200"/>
          <p14:tracePt t="22077" x="2065338" y="4267200"/>
          <p14:tracePt t="22085" x="2078038" y="4267200"/>
          <p14:tracePt t="22093" x="2078038" y="4254500"/>
          <p14:tracePt t="22109" x="2103438" y="4254500"/>
          <p14:tracePt t="22116" x="2127250" y="4254500"/>
          <p14:tracePt t="22133" x="2139950" y="4254500"/>
          <p14:tracePt t="22141" x="2152650" y="4254500"/>
          <p14:tracePt t="22149" x="2165350" y="4254500"/>
          <p14:tracePt t="22157" x="2178050" y="4254500"/>
          <p14:tracePt t="22166" x="2190750" y="4254500"/>
          <p14:tracePt t="22173" x="2203450" y="4254500"/>
          <p14:tracePt t="22182" x="2203450" y="4241800"/>
          <p14:tracePt t="22200" x="2216150" y="4241800"/>
          <p14:tracePt t="22213" x="2228850" y="4241800"/>
          <p14:tracePt t="22229" x="2239963" y="4241800"/>
          <p14:tracePt t="22237" x="2252663" y="4241800"/>
          <p14:tracePt t="22245" x="2278063" y="4241800"/>
          <p14:tracePt t="22253" x="2278063" y="4230688"/>
          <p14:tracePt t="22261" x="2303463" y="4230688"/>
          <p14:tracePt t="22269" x="2339975" y="4230688"/>
          <p14:tracePt t="22277" x="2352675" y="4230688"/>
          <p14:tracePt t="22285" x="2390775" y="4217988"/>
          <p14:tracePt t="22293" x="2416175" y="4217988"/>
          <p14:tracePt t="22301" x="2441575" y="4217988"/>
          <p14:tracePt t="22309" x="2452688" y="4217988"/>
          <p14:tracePt t="22317" x="2478088" y="4217988"/>
          <p14:tracePt t="22325" x="2490788" y="4217988"/>
          <p14:tracePt t="22333" x="2516188" y="4217988"/>
          <p14:tracePt t="22349" x="2541588" y="4217988"/>
          <p14:tracePt t="22357" x="2565400" y="4217988"/>
          <p14:tracePt t="22366" x="2578100" y="4217988"/>
          <p14:tracePt t="22373" x="2603500" y="4217988"/>
          <p14:tracePt t="22382" x="2616200" y="4217988"/>
          <p14:tracePt t="22389" x="2654300" y="4217988"/>
          <p14:tracePt t="22399" x="2690813" y="4217988"/>
          <p14:tracePt t="22405" x="2728913" y="4217988"/>
          <p14:tracePt t="22413" x="2754313" y="4217988"/>
          <p14:tracePt t="22421" x="2803525" y="4217988"/>
          <p14:tracePt t="22429" x="2841625" y="4217988"/>
          <p14:tracePt t="22437" x="2879725" y="4217988"/>
          <p14:tracePt t="22445" x="2903538" y="4217988"/>
          <p14:tracePt t="22453" x="2928938" y="4217988"/>
          <p14:tracePt t="22469" x="2941638" y="4217988"/>
          <p14:tracePt t="22605" x="2890838" y="4230688"/>
          <p14:tracePt t="22613" x="2828925" y="4241800"/>
          <p14:tracePt t="22621" x="2741613" y="4254500"/>
          <p14:tracePt t="22629" x="2678113" y="4254500"/>
          <p14:tracePt t="22637" x="2578100" y="4279900"/>
          <p14:tracePt t="22645" x="2503488" y="4292600"/>
          <p14:tracePt t="22653" x="2416175" y="4305300"/>
          <p14:tracePt t="22661" x="2316163" y="4318000"/>
          <p14:tracePt t="22669" x="2252663" y="4318000"/>
          <p14:tracePt t="22677" x="2178050" y="4330700"/>
          <p14:tracePt t="22685" x="2103438" y="4330700"/>
          <p14:tracePt t="22693" x="2039938" y="4341813"/>
          <p14:tracePt t="22701" x="2003425" y="4354513"/>
          <p14:tracePt t="22709" x="1952625" y="4354513"/>
          <p14:tracePt t="22717" x="1927225" y="4367213"/>
          <p14:tracePt t="22725" x="1903413" y="4367213"/>
          <p14:tracePt t="22733" x="1890713" y="4367213"/>
          <p14:tracePt t="22797" x="1878013" y="4367213"/>
          <p14:tracePt t="22909" x="1865313" y="4367213"/>
          <p14:tracePt t="22917" x="1865313" y="4379913"/>
          <p14:tracePt t="22925" x="1865313" y="4392613"/>
          <p14:tracePt t="22941" x="1865313" y="4405313"/>
          <p14:tracePt t="22957" x="1878013" y="4418013"/>
          <p14:tracePt t="22965" x="1890713" y="4430713"/>
          <p14:tracePt t="22989" x="1903413" y="4443413"/>
          <p14:tracePt t="23053" x="1914525" y="4443413"/>
          <p14:tracePt t="23077" x="1939925" y="4454525"/>
          <p14:tracePt t="23125" x="1952625" y="4454525"/>
          <p14:tracePt t="23141" x="1965325" y="4454525"/>
          <p14:tracePt t="23149" x="1978025" y="4454525"/>
          <p14:tracePt t="23165" x="1990725" y="4454525"/>
          <p14:tracePt t="23173" x="2003425" y="4454525"/>
          <p14:tracePt t="23197" x="2014538" y="4454525"/>
          <p14:tracePt t="23213" x="2027238" y="4454525"/>
          <p14:tracePt t="23221" x="2039938" y="4454525"/>
          <p14:tracePt t="23231" x="2052638" y="4454525"/>
          <p14:tracePt t="23237" x="2065338" y="4454525"/>
          <p14:tracePt t="23245" x="2090738" y="4454525"/>
          <p14:tracePt t="23253" x="2127250" y="4454525"/>
          <p14:tracePt t="23261" x="2165350" y="4454525"/>
          <p14:tracePt t="23269" x="2190750" y="4454525"/>
          <p14:tracePt t="23277" x="2228850" y="4454525"/>
          <p14:tracePt t="23285" x="2252663" y="4454525"/>
          <p14:tracePt t="23293" x="2265363" y="4454525"/>
          <p14:tracePt t="23301" x="2290763" y="4454525"/>
          <p14:tracePt t="23309" x="2316163" y="4454525"/>
          <p14:tracePt t="23317" x="2339975" y="4454525"/>
          <p14:tracePt t="23325" x="2352675" y="4454525"/>
          <p14:tracePt t="23333" x="2378075" y="4454525"/>
          <p14:tracePt t="23341" x="2390775" y="4454525"/>
          <p14:tracePt t="23349" x="2403475" y="4454525"/>
          <p14:tracePt t="23357" x="2428875" y="4454525"/>
          <p14:tracePt t="23365" x="2441575" y="4454525"/>
          <p14:tracePt t="23373" x="2478088" y="4454525"/>
          <p14:tracePt t="23381" x="2490788" y="4454525"/>
          <p14:tracePt t="23389" x="2503488" y="4454525"/>
          <p14:tracePt t="23397" x="2516188" y="4454525"/>
          <p14:tracePt t="23405" x="2554288" y="4454525"/>
          <p14:tracePt t="23414" x="2565400" y="4454525"/>
          <p14:tracePt t="23421" x="2590800" y="4454525"/>
          <p14:tracePt t="23431" x="2603500" y="4454525"/>
          <p14:tracePt t="23437" x="2628900" y="4454525"/>
          <p14:tracePt t="23445" x="2654300" y="4454525"/>
          <p14:tracePt t="23453" x="2678113" y="4454525"/>
          <p14:tracePt t="23461" x="2690813" y="4454525"/>
          <p14:tracePt t="23469" x="2728913" y="4454525"/>
          <p14:tracePt t="23477" x="2741613" y="4454525"/>
          <p14:tracePt t="23485" x="2778125" y="4454525"/>
          <p14:tracePt t="23493" x="2816225" y="4454525"/>
          <p14:tracePt t="23501" x="2841625" y="4454525"/>
          <p14:tracePt t="23509" x="2879725" y="4454525"/>
          <p14:tracePt t="23517" x="2916238" y="4454525"/>
          <p14:tracePt t="23525" x="2928938" y="4454525"/>
          <p14:tracePt t="23533" x="2967038" y="4454525"/>
          <p14:tracePt t="23541" x="2992438" y="4454525"/>
          <p14:tracePt t="23549" x="3003550" y="4454525"/>
          <p14:tracePt t="23557" x="3041650" y="4454525"/>
          <p14:tracePt t="23564" x="3054350" y="4454525"/>
          <p14:tracePt t="23573" x="3079750" y="4454525"/>
          <p14:tracePt t="23581" x="3103563" y="4454525"/>
          <p14:tracePt t="23589" x="3128963" y="4454525"/>
          <p14:tracePt t="23598" x="3141663" y="4454525"/>
          <p14:tracePt t="23605" x="3154363" y="4454525"/>
          <p14:tracePt t="23614" x="3167063" y="4443413"/>
          <p14:tracePt t="23621" x="3179763" y="4443413"/>
          <p14:tracePt t="23709" x="3192463" y="4430713"/>
          <p14:tracePt t="23749" x="3205163" y="4430713"/>
          <p14:tracePt t="23773" x="3216275" y="4430713"/>
          <p14:tracePt t="23781" x="3228975" y="4418013"/>
          <p14:tracePt t="23789" x="3241675" y="4418013"/>
          <p14:tracePt t="23805" x="3267075" y="4418013"/>
          <p14:tracePt t="23814" x="3279775" y="4418013"/>
          <p14:tracePt t="23831" x="3305175" y="4418013"/>
          <p14:tracePt t="23837" x="3317875" y="4418013"/>
          <p14:tracePt t="23847" x="3328988" y="4418013"/>
          <p14:tracePt t="23853" x="3354388" y="4418013"/>
          <p14:tracePt t="23861" x="3379788" y="4418013"/>
          <p14:tracePt t="23869" x="3405188" y="4418013"/>
          <p14:tracePt t="23877" x="3417888" y="4418013"/>
          <p14:tracePt t="23885" x="3454400" y="4418013"/>
          <p14:tracePt t="23893" x="3479800" y="4418013"/>
          <p14:tracePt t="23901" x="3492500" y="4418013"/>
          <p14:tracePt t="23909" x="3530600" y="4418013"/>
          <p14:tracePt t="23917" x="3567113" y="4418013"/>
          <p14:tracePt t="23925" x="3605213" y="4418013"/>
          <p14:tracePt t="23933" x="3630613" y="4418013"/>
          <p14:tracePt t="23941" x="3643313" y="4418013"/>
          <p14:tracePt t="23949" x="3679825" y="4418013"/>
          <p14:tracePt t="23957" x="3717925" y="4430713"/>
          <p14:tracePt t="23964" x="3730625" y="4430713"/>
          <p14:tracePt t="23973" x="3767138" y="4430713"/>
          <p14:tracePt t="23981" x="3805238" y="4430713"/>
          <p14:tracePt t="23989" x="3843338" y="4443413"/>
          <p14:tracePt t="23997" x="3879850" y="4443413"/>
          <p14:tracePt t="24005" x="3917950" y="4443413"/>
          <p14:tracePt t="24014" x="3956050" y="4443413"/>
          <p14:tracePt t="24021" x="3992563" y="4443413"/>
          <p14:tracePt t="24031" x="4017963" y="4443413"/>
          <p14:tracePt t="24037" x="4043363" y="4443413"/>
          <p14:tracePt t="24047" x="4092575" y="4443413"/>
          <p14:tracePt t="24053" x="4105275" y="4443413"/>
          <p14:tracePt t="24062" x="4117975" y="4443413"/>
          <p14:tracePt t="24069" x="4130675" y="4443413"/>
          <p14:tracePt t="24077" x="4143375" y="4443413"/>
          <p14:tracePt t="24093" x="4156075" y="4443413"/>
          <p14:tracePt t="24101" x="4168775" y="4443413"/>
          <p14:tracePt t="24117" x="4181475" y="4443413"/>
          <p14:tracePt t="24125" x="4205288" y="4454525"/>
          <p14:tracePt t="24133" x="4217988" y="4467225"/>
          <p14:tracePt t="24165" x="4243388" y="4467225"/>
          <p14:tracePt t="24173" x="4256088" y="4467225"/>
          <p14:tracePt t="24197" x="4268788" y="4467225"/>
          <p14:tracePt t="24205" x="4294188" y="4467225"/>
          <p14:tracePt t="24229" x="4305300" y="4467225"/>
          <p14:tracePt t="24237" x="4318000" y="4467225"/>
          <p14:tracePt t="24247" x="4330700" y="4467225"/>
          <p14:tracePt t="24269" x="4343400" y="4467225"/>
          <p14:tracePt t="24277" x="4368800" y="4467225"/>
          <p14:tracePt t="24293" x="4394200" y="4467225"/>
          <p14:tracePt t="24301" x="4406900" y="4467225"/>
          <p14:tracePt t="24309" x="4430713" y="4467225"/>
          <p14:tracePt t="24325" x="4443413" y="4467225"/>
          <p14:tracePt t="24341" x="4468813" y="4467225"/>
          <p14:tracePt t="24357" x="4481513" y="4479925"/>
          <p14:tracePt t="24445" x="4506913" y="4479925"/>
          <p14:tracePt t="24461" x="4518025" y="4479925"/>
          <p14:tracePt t="24469" x="4556125" y="4479925"/>
          <p14:tracePt t="24477" x="4568825" y="4479925"/>
          <p14:tracePt t="24485" x="4606925" y="4479925"/>
          <p14:tracePt t="24493" x="4643438" y="4479925"/>
          <p14:tracePt t="24501" x="4681538" y="4479925"/>
          <p14:tracePt t="24509" x="4706938" y="4479925"/>
          <p14:tracePt t="24517" x="4743450" y="4479925"/>
          <p14:tracePt t="24525" x="4781550" y="4479925"/>
          <p14:tracePt t="24533" x="4819650" y="4479925"/>
          <p14:tracePt t="24541" x="4868863" y="4479925"/>
          <p14:tracePt t="24549" x="4919663" y="4479925"/>
          <p14:tracePt t="24557" x="4945063" y="4479925"/>
          <p14:tracePt t="24565" x="4994275" y="4479925"/>
          <p14:tracePt t="24573" x="5045075" y="4479925"/>
          <p14:tracePt t="24581" x="5119688" y="4479925"/>
          <p14:tracePt t="24589" x="5181600" y="4479925"/>
          <p14:tracePt t="24596" x="5207000" y="4479925"/>
          <p14:tracePt t="24605" x="5245100" y="4479925"/>
          <p14:tracePt t="24613" x="5270500" y="4479925"/>
          <p14:tracePt t="24621" x="5294313" y="4479925"/>
          <p14:tracePt t="24630" x="5332413" y="4479925"/>
          <p14:tracePt t="24646" x="5345113" y="4479925"/>
          <p14:tracePt t="24749" x="5345113" y="4492625"/>
          <p14:tracePt t="24757" x="5357813" y="4505325"/>
          <p14:tracePt t="24765" x="5370513" y="4518025"/>
          <p14:tracePt t="24781" x="5370513" y="4543425"/>
          <p14:tracePt t="24797" x="5383213" y="4554538"/>
          <p14:tracePt t="24805" x="5383213" y="4567238"/>
          <p14:tracePt t="24829" x="5383213" y="4579938"/>
          <p14:tracePt t="24837" x="5383213" y="4592638"/>
          <p14:tracePt t="24853" x="5383213" y="4605338"/>
          <p14:tracePt t="24862" x="5383213" y="4618038"/>
          <p14:tracePt t="24869" x="5394325" y="4630738"/>
          <p14:tracePt t="24885" x="5407025" y="4630738"/>
          <p14:tracePt t="24893" x="5407025" y="4643438"/>
          <p14:tracePt t="24981" x="5407025" y="4656138"/>
          <p14:tracePt t="25109" x="5419725" y="4656138"/>
          <p14:tracePt t="25117" x="5445125" y="4643438"/>
          <p14:tracePt t="25125" x="5445125" y="4630738"/>
          <p14:tracePt t="25133" x="5457825" y="4630738"/>
          <p14:tracePt t="25141" x="5470525" y="4605338"/>
          <p14:tracePt t="25149" x="5470525" y="4592638"/>
          <p14:tracePt t="25157" x="5495925" y="4579938"/>
          <p14:tracePt t="25173" x="5495925" y="4567238"/>
          <p14:tracePt t="25429" x="5519738" y="4530725"/>
          <p14:tracePt t="25445" x="5532438" y="4518025"/>
          <p14:tracePt t="25461" x="5545138" y="4492625"/>
          <p14:tracePt t="25469" x="5557838" y="4492625"/>
          <p14:tracePt t="25477" x="5557838" y="4479925"/>
          <p14:tracePt t="25485" x="5583238" y="4479925"/>
          <p14:tracePt t="25496" x="5607050" y="4467225"/>
          <p14:tracePt t="25501" x="5619750" y="4443413"/>
          <p14:tracePt t="25517" x="5632450" y="4443413"/>
          <p14:tracePt t="25525" x="5645150" y="4430713"/>
          <p14:tracePt t="25541" x="5657850" y="4430713"/>
          <p14:tracePt t="25557" x="5657850" y="4418013"/>
          <p14:tracePt t="25573" x="5670550" y="4405313"/>
          <p14:tracePt t="25661" x="5670550" y="4379913"/>
          <p14:tracePt t="26133" x="5683250" y="4379913"/>
          <p14:tracePt t="26141" x="5708650" y="4379913"/>
          <p14:tracePt t="26149" x="5732463" y="4392613"/>
          <p14:tracePt t="26165" x="5745163" y="4405313"/>
          <p14:tracePt t="26205" x="5757863" y="4405313"/>
          <p14:tracePt t="26221" x="5770563" y="4405313"/>
          <p14:tracePt t="26597" x="5770563" y="4418013"/>
          <p14:tracePt t="26613" x="5745163" y="4430713"/>
          <p14:tracePt t="26621" x="5708650" y="4479925"/>
          <p14:tracePt t="26629" x="5683250" y="4479925"/>
          <p14:tracePt t="26637" x="5645150" y="4518025"/>
          <p14:tracePt t="26645" x="5619750" y="4530725"/>
          <p14:tracePt t="26653" x="5583238" y="4567238"/>
          <p14:tracePt t="26661" x="5507038" y="4618038"/>
          <p14:tracePt t="26669" x="5445125" y="4643438"/>
          <p14:tracePt t="26677" x="5345113" y="4705350"/>
          <p14:tracePt t="26685" x="5219700" y="4768850"/>
          <p14:tracePt t="26694" x="5106988" y="4830763"/>
          <p14:tracePt t="26701" x="4956175" y="4892675"/>
          <p14:tracePt t="26710" x="4832350" y="4956175"/>
          <p14:tracePt t="26717" x="4656138" y="5018088"/>
          <p14:tracePt t="26727" x="4506913" y="5043488"/>
          <p14:tracePt t="26733" x="4356100" y="5105400"/>
          <p14:tracePt t="26741" x="4168775" y="5118100"/>
          <p14:tracePt t="26749" x="3979863" y="5156200"/>
          <p14:tracePt t="26757" x="3767138" y="5181600"/>
          <p14:tracePt t="26765" x="3541713" y="5205413"/>
          <p14:tracePt t="26773" x="3341688" y="5243513"/>
          <p14:tracePt t="26781" x="3179763" y="5256213"/>
          <p14:tracePt t="26789" x="3041650" y="5268913"/>
          <p14:tracePt t="26797" x="2916238" y="5268913"/>
          <p14:tracePt t="26805" x="2778125" y="5268913"/>
          <p14:tracePt t="26813" x="2667000" y="5268913"/>
          <p14:tracePt t="26821" x="2541588" y="5268913"/>
          <p14:tracePt t="26829" x="2441575" y="5268913"/>
          <p14:tracePt t="26837" x="2378075" y="5268913"/>
          <p14:tracePt t="26845" x="2278063" y="5268913"/>
          <p14:tracePt t="26853" x="2228850" y="5268913"/>
          <p14:tracePt t="26861" x="2152650" y="5268913"/>
          <p14:tracePt t="26869" x="2090738" y="5268913"/>
          <p14:tracePt t="26877" x="2039938" y="5268913"/>
          <p14:tracePt t="26885" x="1990725" y="5268913"/>
          <p14:tracePt t="26894" x="1965325" y="5268913"/>
          <p14:tracePt t="26901" x="1914525" y="5243513"/>
          <p14:tracePt t="26911" x="1903413" y="5243513"/>
          <p14:tracePt t="26917" x="1890713" y="5230813"/>
          <p14:tracePt t="26926" x="1865313" y="5205413"/>
          <p14:tracePt t="26933" x="1852613" y="5194300"/>
          <p14:tracePt t="26943" x="1852613" y="5168900"/>
          <p14:tracePt t="26962" x="1827213" y="5105400"/>
          <p14:tracePt t="26965" x="1827213" y="5081588"/>
          <p14:tracePt t="26973" x="1827213" y="5068888"/>
          <p14:tracePt t="26981" x="1814513" y="5043488"/>
          <p14:tracePt t="26989" x="1801813" y="5018088"/>
          <p14:tracePt t="26997" x="1790700" y="4992688"/>
          <p14:tracePt t="27005" x="1765300" y="4956175"/>
          <p14:tracePt t="27021" x="1739900" y="4930775"/>
          <p14:tracePt t="27029" x="1727200" y="4918075"/>
          <p14:tracePt t="27037" x="1689100" y="4892675"/>
          <p14:tracePt t="27045" x="1677988" y="4879975"/>
          <p14:tracePt t="27053" x="1652588" y="4879975"/>
          <p14:tracePt t="27061" x="1627188" y="4856163"/>
          <p14:tracePt t="27077" x="1614488" y="4843463"/>
          <p14:tracePt t="27085" x="1601788" y="4843463"/>
          <p14:tracePt t="27094" x="1601788" y="4830763"/>
          <p14:tracePt t="27101" x="1577975" y="4818063"/>
          <p14:tracePt t="27117" x="1577975" y="4805363"/>
          <p14:tracePt t="27127" x="1577975" y="4779963"/>
          <p14:tracePt t="27144" x="1577975" y="4768850"/>
          <p14:tracePt t="27149" x="1577975" y="4743450"/>
          <p14:tracePt t="27164" x="1577975" y="4730750"/>
          <p14:tracePt t="27180" x="1577975" y="4705350"/>
          <p14:tracePt t="27188" x="1577975" y="4692650"/>
          <p14:tracePt t="27196" x="1577975" y="4667250"/>
          <p14:tracePt t="27205" x="1577975" y="4656138"/>
          <p14:tracePt t="27213" x="1577975" y="4618038"/>
          <p14:tracePt t="27221" x="1601788" y="4579938"/>
          <p14:tracePt t="27229" x="1601788" y="4567238"/>
          <p14:tracePt t="27237" x="1627188" y="4543425"/>
          <p14:tracePt t="27245" x="1639888" y="4518025"/>
          <p14:tracePt t="27253" x="1665288" y="4505325"/>
          <p14:tracePt t="27261" x="1689100" y="4467225"/>
          <p14:tracePt t="27269" x="1701800" y="4454525"/>
          <p14:tracePt t="27277" x="1714500" y="4443413"/>
          <p14:tracePt t="27285" x="1739900" y="4405313"/>
          <p14:tracePt t="27293" x="1765300" y="4405313"/>
          <p14:tracePt t="27301" x="1790700" y="4379913"/>
          <p14:tracePt t="27310" x="1814513" y="4367213"/>
          <p14:tracePt t="27317" x="1827213" y="4367213"/>
          <p14:tracePt t="27326" x="1865313" y="4354513"/>
          <p14:tracePt t="27333" x="1878013" y="4354513"/>
          <p14:tracePt t="27343" x="1903413" y="4354513"/>
          <p14:tracePt t="27349" x="1914525" y="4341813"/>
          <p14:tracePt t="27357" x="1952625" y="4341813"/>
          <p14:tracePt t="27365" x="1978025" y="4341813"/>
          <p14:tracePt t="27373" x="2014538" y="4341813"/>
          <p14:tracePt t="27381" x="2052638" y="4341813"/>
          <p14:tracePt t="27389" x="2103438" y="4341813"/>
          <p14:tracePt t="27397" x="2165350" y="4341813"/>
          <p14:tracePt t="27405" x="2239963" y="4341813"/>
          <p14:tracePt t="27413" x="2316163" y="4341813"/>
          <p14:tracePt t="27421" x="2428875" y="4330700"/>
          <p14:tracePt t="27429" x="2528888" y="4330700"/>
          <p14:tracePt t="27437" x="2654300" y="4330700"/>
          <p14:tracePt t="27445" x="2767013" y="4330700"/>
          <p14:tracePt t="27453" x="2867025" y="4330700"/>
          <p14:tracePt t="27461" x="2992438" y="4330700"/>
          <p14:tracePt t="27469" x="3103563" y="4330700"/>
          <p14:tracePt t="27476" x="3216275" y="4330700"/>
          <p14:tracePt t="27485" x="3341688" y="4330700"/>
          <p14:tracePt t="27493" x="3454400" y="4330700"/>
          <p14:tracePt t="27501" x="3567113" y="4330700"/>
          <p14:tracePt t="27510" x="3692525" y="4330700"/>
          <p14:tracePt t="27517" x="3805238" y="4330700"/>
          <p14:tracePt t="27526" x="3943350" y="4330700"/>
          <p14:tracePt t="27533" x="4056063" y="4330700"/>
          <p14:tracePt t="27543" x="4168775" y="4330700"/>
          <p14:tracePt t="27549" x="4294188" y="4330700"/>
          <p14:tracePt t="27559" x="4394200" y="4330700"/>
          <p14:tracePt t="27565" x="4494213" y="4330700"/>
          <p14:tracePt t="27573" x="4594225" y="4330700"/>
          <p14:tracePt t="27581" x="4656138" y="4330700"/>
          <p14:tracePt t="27589" x="4743450" y="4330700"/>
          <p14:tracePt t="27597" x="4806950" y="4330700"/>
          <p14:tracePt t="27605" x="4868863" y="4330700"/>
          <p14:tracePt t="27613" x="4881563" y="4330700"/>
          <p14:tracePt t="27621" x="4906963" y="4330700"/>
          <p14:tracePt t="27629" x="4932363" y="4341813"/>
          <p14:tracePt t="27637" x="4956175" y="4354513"/>
          <p14:tracePt t="27653" x="4968875" y="4354513"/>
          <p14:tracePt t="27661" x="4981575" y="4367213"/>
          <p14:tracePt t="27685" x="4994275" y="4379913"/>
          <p14:tracePt t="27701" x="4994275" y="4392613"/>
          <p14:tracePt t="27717" x="5019675" y="4405313"/>
          <p14:tracePt t="27781" x="5032375" y="4405313"/>
          <p14:tracePt t="27797" x="5032375" y="4418013"/>
          <p14:tracePt t="27805" x="5045075" y="4418013"/>
          <p14:tracePt t="27821" x="5057775" y="4418013"/>
          <p14:tracePt t="27829" x="5068888" y="4418013"/>
          <p14:tracePt t="27837" x="5081588" y="4418013"/>
          <p14:tracePt t="27845" x="5094288" y="4418013"/>
          <p14:tracePt t="27853" x="5106988" y="4418013"/>
          <p14:tracePt t="27869" x="5119688" y="4418013"/>
          <p14:tracePt t="27941" x="5132388" y="4430713"/>
          <p14:tracePt t="27957" x="5132388" y="4443413"/>
          <p14:tracePt t="27965" x="5132388" y="4454525"/>
          <p14:tracePt t="27974" x="5132388" y="4479925"/>
          <p14:tracePt t="27981" x="5132388" y="4492625"/>
          <p14:tracePt t="27989" x="5132388" y="4530725"/>
          <p14:tracePt t="27997" x="5119688" y="4579938"/>
          <p14:tracePt t="28005" x="5094288" y="4630738"/>
          <p14:tracePt t="28013" x="5068888" y="4679950"/>
          <p14:tracePt t="28021" x="5057775" y="4743450"/>
          <p14:tracePt t="28029" x="5032375" y="4792663"/>
          <p14:tracePt t="28037" x="4994275" y="4856163"/>
          <p14:tracePt t="28045" x="4956175" y="4918075"/>
          <p14:tracePt t="28053" x="4919663" y="4943475"/>
          <p14:tracePt t="28061" x="4881563" y="4992688"/>
          <p14:tracePt t="28069" x="4856163" y="5030788"/>
          <p14:tracePt t="28077" x="4819650" y="5056188"/>
          <p14:tracePt t="28085" x="4768850" y="5068888"/>
          <p14:tracePt t="28093" x="4732338" y="5092700"/>
          <p14:tracePt t="28101" x="4668838" y="5105400"/>
          <p14:tracePt t="28109" x="4630738" y="5143500"/>
          <p14:tracePt t="28117" x="4556125" y="5143500"/>
          <p14:tracePt t="28125" x="4506913" y="5168900"/>
          <p14:tracePt t="28133" x="4443413" y="5194300"/>
          <p14:tracePt t="28143" x="4381500" y="5205413"/>
          <p14:tracePt t="28149" x="4294188" y="5218113"/>
          <p14:tracePt t="28159" x="4230688" y="5256213"/>
          <p14:tracePt t="28165" x="4130675" y="5268913"/>
          <p14:tracePt t="28176" x="4030663" y="5268913"/>
          <p14:tracePt t="28181" x="3943350" y="5281613"/>
          <p14:tracePt t="28189" x="3856038" y="5305425"/>
          <p14:tracePt t="28197" x="3767138" y="5318125"/>
          <p14:tracePt t="28205" x="3654425" y="5343525"/>
          <p14:tracePt t="28213" x="3541713" y="5368925"/>
          <p14:tracePt t="28221" x="3429000" y="5394325"/>
          <p14:tracePt t="28229" x="3305175" y="5407025"/>
          <p14:tracePt t="28237" x="3192463" y="5430838"/>
          <p14:tracePt t="28245" x="3103563" y="5443538"/>
          <p14:tracePt t="28253" x="2967038" y="5456238"/>
          <p14:tracePt t="28261" x="2867025" y="5456238"/>
          <p14:tracePt t="28269" x="2778125" y="5456238"/>
          <p14:tracePt t="28277" x="2667000" y="5456238"/>
          <p14:tracePt t="28285" x="2565400" y="5456238"/>
          <p14:tracePt t="28293" x="2478088" y="5456238"/>
          <p14:tracePt t="28301" x="2365375" y="5456238"/>
          <p14:tracePt t="28309" x="2303463" y="5456238"/>
          <p14:tracePt t="28317" x="2228850" y="5456238"/>
          <p14:tracePt t="28326" x="2139950" y="5456238"/>
          <p14:tracePt t="28333" x="2078038" y="5456238"/>
          <p14:tracePt t="28343" x="2027238" y="5456238"/>
          <p14:tracePt t="28349" x="1978025" y="5456238"/>
          <p14:tracePt t="28358" x="1903413" y="5456238"/>
          <p14:tracePt t="28364" x="1852613" y="5456238"/>
          <p14:tracePt t="28375" x="1814513" y="5456238"/>
          <p14:tracePt t="28381" x="1801813" y="5456238"/>
          <p14:tracePt t="28389" x="1778000" y="5456238"/>
          <p14:tracePt t="28396" x="1765300" y="5456238"/>
          <p14:tracePt t="28404" x="1752600" y="5456238"/>
          <p14:tracePt t="28413" x="1739900" y="5456238"/>
          <p14:tracePt t="28501" x="1727200" y="5443538"/>
          <p14:tracePt t="28517" x="1727200" y="5430838"/>
          <p14:tracePt t="28525" x="1727200" y="5418138"/>
          <p14:tracePt t="28558" x="1727200" y="5407025"/>
          <p14:tracePt t="28565" x="1727200" y="5394325"/>
          <p14:tracePt t="28573" x="1727200" y="5381625"/>
          <p14:tracePt t="28605" x="1714500" y="5356225"/>
          <p14:tracePt t="29269" x="1714500" y="5343525"/>
          <p14:tracePt t="29277" x="1714500" y="5305425"/>
          <p14:tracePt t="29285" x="1677988" y="5218113"/>
          <p14:tracePt t="29293" x="1639888" y="5081588"/>
          <p14:tracePt t="29301" x="1577975" y="4943475"/>
          <p14:tracePt t="29309" x="1501775" y="4743450"/>
          <p14:tracePt t="29317" x="1363663" y="4443413"/>
          <p14:tracePt t="29325" x="1201738" y="4117975"/>
          <p14:tracePt t="29333" x="1014413" y="3792538"/>
          <p14:tracePt t="29341" x="801688" y="3390900"/>
          <p14:tracePt t="29349" x="500063" y="2978150"/>
          <p14:tracePt t="29357" x="238125" y="2603500"/>
          <p14:tracePt t="30245" x="476250" y="3416300"/>
          <p14:tracePt t="30253" x="738188" y="3767138"/>
          <p14:tracePt t="30261" x="925513" y="4041775"/>
          <p14:tracePt t="30269" x="1114425" y="4279900"/>
          <p14:tracePt t="30277" x="1327150" y="4505325"/>
          <p14:tracePt t="30285" x="1476375" y="4667250"/>
          <p14:tracePt t="30294" x="1589088" y="4768850"/>
          <p14:tracePt t="30301" x="1714500" y="4843463"/>
          <p14:tracePt t="30311" x="1790700" y="4905375"/>
          <p14:tracePt t="30317" x="1903413" y="4956175"/>
          <p14:tracePt t="30328" x="1952625" y="4956175"/>
          <p14:tracePt t="30333" x="2027238" y="4968875"/>
          <p14:tracePt t="30341" x="2078038" y="4992688"/>
          <p14:tracePt t="30349" x="2127250" y="5005388"/>
          <p14:tracePt t="30357" x="2190750" y="5005388"/>
          <p14:tracePt t="30365" x="2239963" y="5005388"/>
          <p14:tracePt t="30373" x="2278063" y="5005388"/>
          <p14:tracePt t="30381" x="2290763" y="5005388"/>
          <p14:tracePt t="30389" x="2316163" y="5005388"/>
          <p14:tracePt t="30397" x="2339975" y="5005388"/>
          <p14:tracePt t="30405" x="2352675" y="5005388"/>
          <p14:tracePt t="30413" x="2365375" y="5005388"/>
          <p14:tracePt t="30421" x="2378075" y="5005388"/>
          <p14:tracePt t="30429" x="2403475" y="4992688"/>
          <p14:tracePt t="30445" x="2428875" y="4981575"/>
          <p14:tracePt t="30453" x="2441575" y="4981575"/>
          <p14:tracePt t="30461" x="2452688" y="4981575"/>
          <p14:tracePt t="30469" x="2465388" y="4981575"/>
          <p14:tracePt t="30478" x="2478088" y="4981575"/>
          <p14:tracePt t="30485" x="2490788" y="4981575"/>
          <p14:tracePt t="30494" x="2503488" y="4981575"/>
          <p14:tracePt t="30501" x="2516188" y="4981575"/>
          <p14:tracePt t="30511" x="2528888" y="4981575"/>
          <p14:tracePt t="30517" x="2565400" y="4981575"/>
          <p14:tracePt t="30527" x="2641600" y="5005388"/>
          <p14:tracePt t="30533" x="2667000" y="5030788"/>
          <p14:tracePt t="30541" x="2703513" y="5068888"/>
          <p14:tracePt t="30549" x="2741613" y="5092700"/>
          <p14:tracePt t="30557" x="2778125" y="5143500"/>
          <p14:tracePt t="30565" x="2803525" y="5181600"/>
          <p14:tracePt t="30573" x="2841625" y="5243513"/>
          <p14:tracePt t="30581" x="2854325" y="5268913"/>
          <p14:tracePt t="30589" x="2903538" y="5318125"/>
          <p14:tracePt t="30597" x="2928938" y="5368925"/>
          <p14:tracePt t="30605" x="2967038" y="5443538"/>
          <p14:tracePt t="30613" x="3003550" y="5468938"/>
          <p14:tracePt t="30621" x="3041650" y="5530850"/>
          <p14:tracePt t="30629" x="3067050" y="5556250"/>
          <p14:tracePt t="30637" x="3079750" y="5568950"/>
          <p14:tracePt t="30645" x="3103563" y="5594350"/>
          <p14:tracePt t="30653" x="3116263" y="5607050"/>
          <p14:tracePt t="30660" x="3141663" y="5630863"/>
          <p14:tracePt t="30669" x="3167063" y="5656263"/>
          <p14:tracePt t="30677" x="3179763" y="5668963"/>
          <p14:tracePt t="30685" x="3205163" y="5694363"/>
          <p14:tracePt t="30709" x="3216275" y="5694363"/>
          <p14:tracePt t="30717" x="3228975" y="5694363"/>
          <p14:tracePt t="30726" x="3254375" y="5694363"/>
          <p14:tracePt t="30733" x="3267075" y="5681663"/>
          <p14:tracePt t="30743" x="3279775" y="5681663"/>
          <p14:tracePt t="30749" x="3292475" y="5668963"/>
          <p14:tracePt t="30757" x="3328988" y="5656263"/>
          <p14:tracePt t="30765" x="3328988" y="5643563"/>
          <p14:tracePt t="30773" x="3354388" y="5630863"/>
          <p14:tracePt t="30781" x="3367088" y="5607050"/>
          <p14:tracePt t="30789" x="3392488" y="5581650"/>
          <p14:tracePt t="30797" x="3405188" y="5568950"/>
          <p14:tracePt t="30805" x="3429000" y="5543550"/>
          <p14:tracePt t="30813" x="3441700" y="5518150"/>
          <p14:tracePt t="30821" x="3467100" y="5494338"/>
          <p14:tracePt t="30829" x="3479800" y="5468938"/>
          <p14:tracePt t="30837" x="3492500" y="5456238"/>
          <p14:tracePt t="30845" x="3517900" y="5430838"/>
          <p14:tracePt t="30853" x="3530600" y="5407025"/>
          <p14:tracePt t="30860" x="3541713" y="5394325"/>
          <p14:tracePt t="30869" x="3554413" y="5368925"/>
          <p14:tracePt t="30876" x="3567113" y="5368925"/>
          <p14:tracePt t="30885" x="3579813" y="5343525"/>
          <p14:tracePt t="30894" x="3605213" y="5318125"/>
          <p14:tracePt t="30910" x="3630613" y="5294313"/>
          <p14:tracePt t="30927" x="3643313" y="5281613"/>
          <p14:tracePt t="30943" x="3667125" y="5268913"/>
          <p14:tracePt t="30957" x="3667125" y="5256213"/>
          <p14:tracePt t="30965" x="3667125" y="5243513"/>
          <p14:tracePt t="31109" x="3654425" y="5243513"/>
          <p14:tracePt t="31117" x="3630613" y="5256213"/>
          <p14:tracePt t="31125" x="3617913" y="5256213"/>
          <p14:tracePt t="31133" x="3592513" y="5268913"/>
          <p14:tracePt t="31144" x="3567113" y="5268913"/>
          <p14:tracePt t="31160" x="3530600" y="5281613"/>
          <p14:tracePt t="31165" x="3530600" y="5294313"/>
          <p14:tracePt t="31173" x="3517900" y="5294313"/>
          <p14:tracePt t="31189" x="3505200" y="5305425"/>
          <p14:tracePt t="31293" x="3492500" y="5305425"/>
          <p14:tracePt t="31325" x="3479800" y="5305425"/>
          <p14:tracePt t="31341" x="3467100" y="5305425"/>
          <p14:tracePt t="31349" x="3454400" y="5305425"/>
          <p14:tracePt t="31373" x="3429000" y="5305425"/>
          <p14:tracePt t="31381" x="3417888" y="5305425"/>
          <p14:tracePt t="31389" x="3405188" y="5305425"/>
          <p14:tracePt t="31405" x="3379788" y="5318125"/>
          <p14:tracePt t="31525" x="3367088" y="5318125"/>
          <p14:tracePt t="31533" x="3341688" y="5318125"/>
          <p14:tracePt t="31541" x="3292475" y="5318125"/>
          <p14:tracePt t="31549" x="3254375" y="5318125"/>
          <p14:tracePt t="31559" x="3241675" y="5318125"/>
          <p14:tracePt t="31965" x="3254375" y="5318125"/>
          <p14:tracePt t="31973" x="3267075" y="5318125"/>
          <p14:tracePt t="31981" x="3279775" y="5318125"/>
          <p14:tracePt t="31989" x="3292475" y="5318125"/>
          <p14:tracePt t="31997" x="3328988" y="5318125"/>
          <p14:tracePt t="32005" x="3341688" y="5318125"/>
          <p14:tracePt t="32085" x="3354388" y="5318125"/>
          <p14:tracePt t="32101" x="3367088" y="5318125"/>
          <p14:tracePt t="32109" x="3379788" y="5318125"/>
          <p14:tracePt t="32117" x="3392488" y="5318125"/>
          <p14:tracePt t="32125" x="3405188" y="5318125"/>
          <p14:tracePt t="32133" x="3429000" y="5318125"/>
          <p14:tracePt t="32142" x="3429000" y="5305425"/>
          <p14:tracePt t="32149" x="3467100" y="5305425"/>
          <p14:tracePt t="32165" x="3479800" y="5305425"/>
          <p14:tracePt t="32175" x="3505200" y="5305425"/>
          <p14:tracePt t="32197" x="3517900" y="5305425"/>
          <p14:tracePt t="32221" x="3541713" y="5305425"/>
          <p14:tracePt t="32341" x="3541713" y="5294313"/>
          <p14:tracePt t="32365" x="3554413" y="5281613"/>
          <p14:tracePt t="32381" x="3554413" y="5268913"/>
          <p14:tracePt t="32581" x="3579813" y="5256213"/>
          <p14:tracePt t="32597" x="3592513" y="5243513"/>
          <p14:tracePt t="32605" x="3617913" y="5243513"/>
          <p14:tracePt t="32613" x="3654425" y="5243513"/>
          <p14:tracePt t="32621" x="3679825" y="5230813"/>
          <p14:tracePt t="32637" x="3705225" y="5230813"/>
          <p14:tracePt t="32645" x="3730625" y="5230813"/>
          <p14:tracePt t="32653" x="3756025" y="5230813"/>
          <p14:tracePt t="32669" x="3767138" y="5230813"/>
          <p14:tracePt t="32677" x="3779838" y="5230813"/>
          <p14:tracePt t="32685" x="3792538" y="5230813"/>
          <p14:tracePt t="32749" x="3817938" y="5230813"/>
          <p14:tracePt t="32757" x="3830638" y="5230813"/>
          <p14:tracePt t="32781" x="3856038" y="5230813"/>
          <p14:tracePt t="32797" x="3879850" y="5230813"/>
          <p14:tracePt t="32813" x="3892550" y="5230813"/>
          <p14:tracePt t="32821" x="3905250" y="5230813"/>
          <p14:tracePt t="32853" x="3917950" y="5230813"/>
          <p14:tracePt t="33021" x="3930650" y="5230813"/>
          <p14:tracePt t="33037" x="3943350" y="5230813"/>
          <p14:tracePt t="33109" x="3943350" y="5243513"/>
          <p14:tracePt t="33133" x="3956050" y="5243513"/>
          <p14:tracePt t="33157" x="3968750" y="5243513"/>
          <p14:tracePt t="33165" x="3979863" y="5243513"/>
          <p14:tracePt t="33181" x="3992563" y="5243513"/>
          <p14:tracePt t="33189" x="4005263" y="5243513"/>
          <p14:tracePt t="33197" x="4017963" y="5243513"/>
          <p14:tracePt t="33213" x="4030663" y="5243513"/>
          <p14:tracePt t="33229" x="4043363" y="5243513"/>
          <p14:tracePt t="33237" x="4056063" y="5243513"/>
          <p14:tracePt t="33405" x="4068763" y="5243513"/>
          <p14:tracePt t="33565" x="4081463" y="5243513"/>
          <p14:tracePt t="33605" x="4092575" y="5243513"/>
          <p14:tracePt t="33613" x="4105275" y="5243513"/>
          <p14:tracePt t="33621" x="4105275" y="5230813"/>
          <p14:tracePt t="33645" x="4117975" y="5218113"/>
          <p14:tracePt t="33661" x="4130675" y="5205413"/>
          <p14:tracePt t="33685" x="4143375" y="5205413"/>
          <p14:tracePt t="33701" x="4143375" y="5194300"/>
          <p14:tracePt t="33869" x="4156075" y="5194300"/>
          <p14:tracePt t="33877" x="4181475" y="5194300"/>
          <p14:tracePt t="33885" x="4205288" y="5194300"/>
          <p14:tracePt t="33893" x="4217988" y="5194300"/>
          <p14:tracePt t="33901" x="4243388" y="5194300"/>
          <p14:tracePt t="33909" x="4256088" y="5194300"/>
          <p14:tracePt t="33917" x="4294188" y="5194300"/>
          <p14:tracePt t="33925" x="4318000" y="5194300"/>
          <p14:tracePt t="33933" x="4343400" y="5194300"/>
          <p14:tracePt t="33957" x="4368800" y="5194300"/>
          <p14:tracePt t="34029" x="4368800" y="5205413"/>
          <p14:tracePt t="34038" x="4368800" y="5218113"/>
          <p14:tracePt t="34053" x="4356100" y="5230813"/>
          <p14:tracePt t="34061" x="4330700" y="5243513"/>
          <p14:tracePt t="34069" x="4330700" y="5256213"/>
          <p14:tracePt t="34085" x="4305300" y="5268913"/>
          <p14:tracePt t="34093" x="4294188" y="5268913"/>
          <p14:tracePt t="34101" x="4268788" y="5281613"/>
          <p14:tracePt t="34109" x="4243388" y="5281613"/>
          <p14:tracePt t="34117" x="4192588" y="5305425"/>
          <p14:tracePt t="34125" x="4156075" y="5305425"/>
          <p14:tracePt t="34141" x="4092575" y="5318125"/>
          <p14:tracePt t="34149" x="4068763" y="5318125"/>
          <p14:tracePt t="34157" x="4056063" y="5318125"/>
          <p14:tracePt t="34164" x="4030663" y="5318125"/>
          <p14:tracePt t="34172" x="3992563" y="5318125"/>
          <p14:tracePt t="34181" x="3979863" y="5318125"/>
          <p14:tracePt t="34285" x="3968750" y="5318125"/>
          <p14:tracePt t="34301" x="3968750" y="5294313"/>
          <p14:tracePt t="34309" x="3992563" y="5281613"/>
          <p14:tracePt t="34317" x="3992563" y="5268913"/>
          <p14:tracePt t="34325" x="4005263" y="5256213"/>
          <p14:tracePt t="34333" x="4017963" y="5230813"/>
          <p14:tracePt t="34341" x="4030663" y="5218113"/>
          <p14:tracePt t="34493" x="4017963" y="5230813"/>
          <p14:tracePt t="34517" x="4005263" y="5243513"/>
          <p14:tracePt t="34525" x="3979863" y="5256213"/>
          <p14:tracePt t="34549" x="3979863" y="5268913"/>
          <p14:tracePt t="35181" x="3979863" y="5243513"/>
          <p14:tracePt t="35189" x="3979863" y="5230813"/>
          <p14:tracePt t="35205" x="3979863" y="5218113"/>
          <p14:tracePt t="35213" x="3979863" y="5205413"/>
          <p14:tracePt t="35229" x="3979863" y="5194300"/>
          <p14:tracePt t="35429" x="3968750" y="5194300"/>
          <p14:tracePt t="35469" x="3956050" y="5205413"/>
          <p14:tracePt t="35501" x="3956050" y="5218113"/>
          <p14:tracePt t="35509" x="3943350" y="5230813"/>
          <p14:tracePt t="35533" x="3943350" y="5243513"/>
          <p14:tracePt t="35549" x="3930650" y="5256213"/>
          <p14:tracePt t="35565" x="3930650" y="5268913"/>
          <p14:tracePt t="35573" x="3917950" y="5268913"/>
          <p14:tracePt t="35581" x="3917950" y="5281613"/>
          <p14:tracePt t="35589" x="3905250" y="5281613"/>
          <p14:tracePt t="35597" x="3905250" y="5294313"/>
          <p14:tracePt t="35604" x="3892550" y="5305425"/>
          <p14:tracePt t="35613" x="3879850" y="5318125"/>
          <p14:tracePt t="35621" x="3867150" y="5318125"/>
          <p14:tracePt t="35629" x="3856038" y="5343525"/>
          <p14:tracePt t="35638" x="3843338" y="5343525"/>
          <p14:tracePt t="35645" x="3830638" y="5356225"/>
          <p14:tracePt t="35655" x="3817938" y="5368925"/>
          <p14:tracePt t="35661" x="3805238" y="5381625"/>
          <p14:tracePt t="35672" x="3779838" y="5394325"/>
          <p14:tracePt t="35677" x="3767138" y="5407025"/>
          <p14:tracePt t="35688" x="3743325" y="5430838"/>
          <p14:tracePt t="35693" x="3730625" y="5430838"/>
          <p14:tracePt t="35701" x="3717925" y="5430838"/>
          <p14:tracePt t="35709" x="3705225" y="5430838"/>
          <p14:tracePt t="35717" x="3692525" y="5430838"/>
          <p14:tracePt t="35725" x="3667125" y="5443538"/>
          <p14:tracePt t="35741" x="3654425" y="5443538"/>
          <p14:tracePt t="35749" x="3643313" y="5443538"/>
          <p14:tracePt t="35757" x="3630613" y="5443538"/>
          <p14:tracePt t="35813" x="3630613" y="5430838"/>
          <p14:tracePt t="35821" x="3630613" y="5418138"/>
          <p14:tracePt t="35829" x="3617913" y="5418138"/>
          <p14:tracePt t="35837" x="3617913" y="5407025"/>
          <p14:tracePt t="35845" x="3617913" y="5394325"/>
          <p14:tracePt t="35861" x="3605213" y="5381625"/>
          <p14:tracePt t="35870" x="3605213" y="5368925"/>
          <p14:tracePt t="35893" x="3605213" y="5356225"/>
          <p14:tracePt t="35901" x="3579813" y="5318125"/>
          <p14:tracePt t="35925" x="3567113" y="5305425"/>
          <p14:tracePt t="35941" x="3554413" y="5281613"/>
          <p14:tracePt t="35957" x="3541713" y="5268913"/>
          <p14:tracePt t="35981" x="3541713" y="5256213"/>
          <p14:tracePt t="35989" x="3541713" y="5243513"/>
          <p14:tracePt t="36109" x="3530600" y="5218113"/>
          <p14:tracePt t="36125" x="3517900" y="5205413"/>
          <p14:tracePt t="36157" x="3517900" y="5194300"/>
          <p14:tracePt t="36165" x="3505200" y="5168900"/>
          <p14:tracePt t="36181" x="3505200" y="5143500"/>
          <p14:tracePt t="36189" x="3505200" y="5130800"/>
          <p14:tracePt t="36197" x="3505200" y="5118100"/>
          <p14:tracePt t="36205" x="3505200" y="5081588"/>
          <p14:tracePt t="36213" x="3505200" y="5043488"/>
          <p14:tracePt t="36221" x="3505200" y="4992688"/>
          <p14:tracePt t="36229" x="3505200" y="4981575"/>
          <p14:tracePt t="36237" x="3505200" y="4956175"/>
          <p14:tracePt t="36245" x="3505200" y="4930775"/>
          <p14:tracePt t="36254" x="3505200" y="4905375"/>
          <p14:tracePt t="36261" x="3505200" y="4879975"/>
          <p14:tracePt t="36270" x="3505200" y="4868863"/>
          <p14:tracePt t="36277" x="3505200" y="4843463"/>
          <p14:tracePt t="36287" x="3505200" y="4818063"/>
          <p14:tracePt t="36293" x="3505200" y="4805363"/>
          <p14:tracePt t="36309" x="3505200" y="4792663"/>
          <p14:tracePt t="36325" x="3505200" y="4779963"/>
          <p14:tracePt t="36333" x="3517900" y="4779963"/>
          <p14:tracePt t="36341" x="3517900" y="4768850"/>
          <p14:tracePt t="36349" x="3530600" y="4768850"/>
          <p14:tracePt t="36357" x="3530600" y="4756150"/>
          <p14:tracePt t="36365" x="3541713" y="4756150"/>
          <p14:tracePt t="36381" x="3554413" y="4756150"/>
          <p14:tracePt t="36389" x="3567113" y="4756150"/>
          <p14:tracePt t="36397" x="3579813" y="4756150"/>
          <p14:tracePt t="36405" x="3592513" y="4756150"/>
          <p14:tracePt t="36413" x="3617913" y="4756150"/>
          <p14:tracePt t="36421" x="3667125" y="4768850"/>
          <p14:tracePt t="36429" x="3705225" y="4779963"/>
          <p14:tracePt t="36437" x="3730625" y="4792663"/>
          <p14:tracePt t="36445" x="3779838" y="4792663"/>
          <p14:tracePt t="36453" x="3817938" y="4818063"/>
          <p14:tracePt t="36461" x="3856038" y="4818063"/>
          <p14:tracePt t="36470" x="3892550" y="4830763"/>
          <p14:tracePt t="36477" x="3930650" y="4843463"/>
          <p14:tracePt t="36486" x="3979863" y="4843463"/>
          <p14:tracePt t="36493" x="4017963" y="4843463"/>
          <p14:tracePt t="36503" x="4068763" y="4868863"/>
          <p14:tracePt t="36517" x="4105275" y="4868863"/>
          <p14:tracePt t="36525" x="4117975" y="4879975"/>
          <p14:tracePt t="36533" x="4143375" y="4879975"/>
          <p14:tracePt t="36549" x="4156075" y="4892675"/>
          <p14:tracePt t="36557" x="4181475" y="4918075"/>
          <p14:tracePt t="36573" x="4192588" y="4943475"/>
          <p14:tracePt t="36581" x="4192588" y="4956175"/>
          <p14:tracePt t="36589" x="4192588" y="4992688"/>
          <p14:tracePt t="36597" x="4192588" y="5005388"/>
          <p14:tracePt t="36605" x="4192588" y="5030788"/>
          <p14:tracePt t="36613" x="4192588" y="5043488"/>
          <p14:tracePt t="36621" x="4192588" y="5068888"/>
          <p14:tracePt t="36629" x="4192588" y="5092700"/>
          <p14:tracePt t="36645" x="4192588" y="5118100"/>
          <p14:tracePt t="36654" x="4192588" y="5130800"/>
          <p14:tracePt t="36670" x="4192588" y="5156200"/>
          <p14:tracePt t="36677" x="4192588" y="5168900"/>
          <p14:tracePt t="36687" x="4181475" y="5181600"/>
          <p14:tracePt t="36693" x="4181475" y="5194300"/>
          <p14:tracePt t="36703" x="4168775" y="5205413"/>
          <p14:tracePt t="36709" x="4156075" y="5218113"/>
          <p14:tracePt t="36719" x="4117975" y="5243513"/>
          <p14:tracePt t="36725" x="4092575" y="5256213"/>
          <p14:tracePt t="36733" x="4081463" y="5268913"/>
          <p14:tracePt t="36741" x="4043363" y="5281613"/>
          <p14:tracePt t="36749" x="4030663" y="5305425"/>
          <p14:tracePt t="36757" x="4005263" y="5318125"/>
          <p14:tracePt t="36765" x="3979863" y="5330825"/>
          <p14:tracePt t="36773" x="3943350" y="5343525"/>
          <p14:tracePt t="36781" x="3905250" y="5356225"/>
          <p14:tracePt t="36789" x="3856038" y="5368925"/>
          <p14:tracePt t="36797" x="3830638" y="5394325"/>
          <p14:tracePt t="36805" x="3805238" y="5394325"/>
          <p14:tracePt t="36813" x="3779838" y="5394325"/>
          <p14:tracePt t="36821" x="3767138" y="5407025"/>
          <p14:tracePt t="36829" x="3756025" y="5407025"/>
          <p14:tracePt t="36837" x="3730625" y="5407025"/>
          <p14:tracePt t="36845" x="3692525" y="5407025"/>
          <p14:tracePt t="36853" x="3679825" y="5407025"/>
          <p14:tracePt t="36861" x="3654425" y="5407025"/>
          <p14:tracePt t="36870" x="3643313" y="5407025"/>
          <p14:tracePt t="36886" x="3630613" y="5407025"/>
          <p14:tracePt t="36893" x="3605213" y="5394325"/>
          <p14:tracePt t="36909" x="3605213" y="5356225"/>
          <p14:tracePt t="36919" x="3605213" y="5343525"/>
          <p14:tracePt t="36933" x="3605213" y="5305425"/>
          <p14:tracePt t="36941" x="3605213" y="5281613"/>
          <p14:tracePt t="36949" x="3605213" y="5256213"/>
          <p14:tracePt t="36957" x="3592513" y="5218113"/>
          <p14:tracePt t="36965" x="3592513" y="5205413"/>
          <p14:tracePt t="36973" x="3592513" y="5181600"/>
          <p14:tracePt t="36981" x="3592513" y="5168900"/>
          <p14:tracePt t="36989" x="3592513" y="5143500"/>
          <p14:tracePt t="37005" x="3592513" y="5130800"/>
          <p14:tracePt t="37013" x="3592513" y="5105400"/>
          <p14:tracePt t="37021" x="3592513" y="5092700"/>
          <p14:tracePt t="37045" x="3592513" y="5081588"/>
          <p14:tracePt t="37052" x="3592513" y="5068888"/>
          <p14:tracePt t="37061" x="3605213" y="5068888"/>
          <p14:tracePt t="37085" x="3605213" y="5056188"/>
          <p14:tracePt t="37093" x="3617913" y="5043488"/>
          <p14:tracePt t="37109" x="3643313" y="5043488"/>
          <p14:tracePt t="37125" x="3667125" y="5043488"/>
          <p14:tracePt t="37138" x="3692525" y="5043488"/>
          <p14:tracePt t="37141" x="3717925" y="5043488"/>
          <p14:tracePt t="37149" x="3730625" y="5043488"/>
          <p14:tracePt t="37157" x="3743325" y="5043488"/>
          <p14:tracePt t="37165" x="3756025" y="5043488"/>
          <p14:tracePt t="37173" x="3779838" y="5056188"/>
          <p14:tracePt t="37181" x="3779838" y="5068888"/>
          <p14:tracePt t="37189" x="3792538" y="5081588"/>
          <p14:tracePt t="37197" x="3792538" y="5105400"/>
          <p14:tracePt t="37205" x="3792538" y="5118100"/>
          <p14:tracePt t="37213" x="3792538" y="5143500"/>
          <p14:tracePt t="37229" x="3792538" y="5168900"/>
          <p14:tracePt t="37237" x="3792538" y="5181600"/>
          <p14:tracePt t="37245" x="3792538" y="5194300"/>
          <p14:tracePt t="37252" x="3779838" y="5243513"/>
          <p14:tracePt t="37261" x="3756025" y="5268913"/>
          <p14:tracePt t="37269" x="3730625" y="5305425"/>
          <p14:tracePt t="37277" x="3705225" y="5343525"/>
          <p14:tracePt t="37286" x="3679825" y="5356225"/>
          <p14:tracePt t="37293" x="3654425" y="5381625"/>
          <p14:tracePt t="37303" x="3643313" y="5394325"/>
          <p14:tracePt t="37309" x="3617913" y="5407025"/>
          <p14:tracePt t="37318" x="3579813" y="5418138"/>
          <p14:tracePt t="37324" x="3567113" y="5418138"/>
          <p14:tracePt t="37335" x="3567113" y="5430838"/>
          <p14:tracePt t="37340" x="3541713" y="5430838"/>
          <p14:tracePt t="37349" x="3530600" y="5430838"/>
          <p14:tracePt t="37356" x="3517900" y="5443538"/>
          <p14:tracePt t="37365" x="3505200" y="5443538"/>
          <p14:tracePt t="37429" x="3492500" y="5443538"/>
          <p14:tracePt t="37437" x="3479800" y="5443538"/>
          <p14:tracePt t="37453" x="3467100" y="5443538"/>
          <p14:tracePt t="37461" x="3454400" y="5443538"/>
          <p14:tracePt t="37469" x="3417888" y="5443538"/>
          <p14:tracePt t="37477" x="3392488" y="5443538"/>
          <p14:tracePt t="37485" x="3379788" y="5443538"/>
          <p14:tracePt t="37493" x="3367088" y="5443538"/>
          <p14:tracePt t="37502" x="3341688" y="5418138"/>
          <p14:tracePt t="37518" x="3328988" y="5418138"/>
          <p14:tracePt t="37525" x="3305175" y="5407025"/>
          <p14:tracePt t="37557" x="3305175" y="5394325"/>
          <p14:tracePt t="37589" x="3305175" y="5381625"/>
          <p14:tracePt t="37765" x="3305175" y="5368925"/>
          <p14:tracePt t="37797" x="3292475" y="5368925"/>
          <p14:tracePt t="37829" x="3267075" y="5368925"/>
          <p14:tracePt t="37853" x="3254375" y="5368925"/>
          <p14:tracePt t="37893" x="3241675" y="5368925"/>
          <p14:tracePt t="37909" x="3228975" y="5368925"/>
          <p14:tracePt t="37917" x="3216275" y="5368925"/>
          <p14:tracePt t="37933" x="3205163" y="5368925"/>
          <p14:tracePt t="37941" x="3192463" y="5368925"/>
          <p14:tracePt t="37951" x="3179763" y="5368925"/>
          <p14:tracePt t="37957" x="3167063" y="5368925"/>
          <p14:tracePt t="37965" x="3154363" y="5368925"/>
          <p14:tracePt t="37973" x="3116263" y="5368925"/>
          <p14:tracePt t="37981" x="3103563" y="5368925"/>
          <p14:tracePt t="37989" x="3079750" y="5368925"/>
          <p14:tracePt t="37997" x="3041650" y="5368925"/>
          <p14:tracePt t="38005" x="3003550" y="5368925"/>
          <p14:tracePt t="38013" x="2967038" y="5368925"/>
          <p14:tracePt t="38029" x="2954338" y="5368925"/>
          <p14:tracePt t="38037" x="2928938" y="5368925"/>
          <p14:tracePt t="38141" x="2916238" y="5356225"/>
          <p14:tracePt t="38157" x="2916238" y="5343525"/>
          <p14:tracePt t="38181" x="2941638" y="5343525"/>
          <p14:tracePt t="38189" x="2967038" y="5330825"/>
          <p14:tracePt t="38197" x="3003550" y="5330825"/>
          <p14:tracePt t="38205" x="3028950" y="5318125"/>
          <p14:tracePt t="38213" x="3067050" y="5318125"/>
          <p14:tracePt t="38221" x="3103563" y="5318125"/>
          <p14:tracePt t="38229" x="3167063" y="5318125"/>
          <p14:tracePt t="38237" x="3216275" y="5318125"/>
          <p14:tracePt t="38245" x="3292475" y="5318125"/>
          <p14:tracePt t="38253" x="3392488" y="5318125"/>
          <p14:tracePt t="38261" x="3492500" y="5318125"/>
          <p14:tracePt t="38269" x="3592513" y="5318125"/>
          <p14:tracePt t="38277" x="3692525" y="5318125"/>
          <p14:tracePt t="38285" x="3767138" y="5318125"/>
          <p14:tracePt t="38293" x="3843338" y="5318125"/>
          <p14:tracePt t="38301" x="3930650" y="5318125"/>
          <p14:tracePt t="38309" x="3979863" y="5318125"/>
          <p14:tracePt t="38318" x="4005263" y="5318125"/>
          <p14:tracePt t="38325" x="4030663" y="5318125"/>
          <p14:tracePt t="38334" x="4043363" y="5318125"/>
          <p14:tracePt t="38341" x="4068763" y="5318125"/>
          <p14:tracePt t="38637" x="4081463" y="5318125"/>
          <p14:tracePt t="38645" x="4105275" y="5318125"/>
          <p14:tracePt t="38661" x="4117975" y="5318125"/>
          <p14:tracePt t="38669" x="4143375" y="5318125"/>
          <p14:tracePt t="38685" x="4156075" y="5318125"/>
          <p14:tracePt t="38701" x="4181475" y="5318125"/>
          <p14:tracePt t="38717" x="4192588" y="5318125"/>
          <p14:tracePt t="38997" x="4205288" y="5305425"/>
          <p14:tracePt t="39013" x="4217988" y="5294313"/>
          <p14:tracePt t="39021" x="4230688" y="5281613"/>
          <p14:tracePt t="39037" x="4243388" y="5268913"/>
          <p14:tracePt t="39045" x="4256088" y="5256213"/>
          <p14:tracePt t="39061" x="4268788" y="5243513"/>
          <p14:tracePt t="39077" x="4281488" y="5243513"/>
          <p14:tracePt t="39085" x="4281488" y="5230813"/>
          <p14:tracePt t="39149" x="4294188" y="5230813"/>
          <p14:tracePt t="39173" x="4305300" y="5230813"/>
          <p14:tracePt t="39189" x="4330700" y="5230813"/>
          <p14:tracePt t="39213" x="4343400" y="5230813"/>
          <p14:tracePt t="39237" x="4368800" y="5230813"/>
          <p14:tracePt t="39261" x="4381500" y="5230813"/>
          <p14:tracePt t="39277" x="4406900" y="5230813"/>
          <p14:tracePt t="39293" x="4418013" y="5230813"/>
          <p14:tracePt t="39317" x="4443413" y="5230813"/>
          <p14:tracePt t="39325" x="4456113" y="5230813"/>
          <p14:tracePt t="39341" x="4468813" y="5218113"/>
          <p14:tracePt t="39373" x="4481513" y="5205413"/>
          <p14:tracePt t="39405" x="4481513" y="5194300"/>
          <p14:tracePt t="39421" x="4494213" y="5181600"/>
          <p14:tracePt t="39437" x="4494213" y="5168900"/>
          <p14:tracePt t="39445" x="4494213" y="5143500"/>
          <p14:tracePt t="39453" x="4506913" y="5118100"/>
          <p14:tracePt t="39461" x="4506913" y="5105400"/>
          <p14:tracePt t="39469" x="4506913" y="5081588"/>
          <p14:tracePt t="39477" x="4506913" y="5056188"/>
          <p14:tracePt t="39485" x="4506913" y="5030788"/>
          <p14:tracePt t="39493" x="4506913" y="5005388"/>
          <p14:tracePt t="39501" x="4506913" y="4981575"/>
          <p14:tracePt t="39508" x="4506913" y="4968875"/>
          <p14:tracePt t="39517" x="4506913" y="4943475"/>
          <p14:tracePt t="39524" x="4494213" y="4905375"/>
          <p14:tracePt t="39541" x="4494213" y="4892675"/>
          <p14:tracePt t="39565" x="4481513" y="4879975"/>
          <p14:tracePt t="39589" x="4468813" y="4879975"/>
          <p14:tracePt t="39598" x="4456113" y="4879975"/>
          <p14:tracePt t="39621" x="4443413" y="4879975"/>
          <p14:tracePt t="39629" x="4418013" y="4879975"/>
          <p14:tracePt t="39645" x="4406900" y="4879975"/>
          <p14:tracePt t="39653" x="4394200" y="4879975"/>
          <p14:tracePt t="39661" x="4368800" y="4879975"/>
          <p14:tracePt t="39669" x="4343400" y="4892675"/>
          <p14:tracePt t="39677" x="4330700" y="4918075"/>
          <p14:tracePt t="39685" x="4305300" y="4943475"/>
          <p14:tracePt t="39693" x="4294188" y="4956175"/>
          <p14:tracePt t="39701" x="4281488" y="4981575"/>
          <p14:tracePt t="39709" x="4256088" y="5005388"/>
          <p14:tracePt t="39717" x="4243388" y="5030788"/>
          <p14:tracePt t="39725" x="4217988" y="5043488"/>
          <p14:tracePt t="39733" x="4217988" y="5056188"/>
          <p14:tracePt t="39741" x="4205288" y="5081588"/>
          <p14:tracePt t="39750" x="4192588" y="5105400"/>
          <p14:tracePt t="39757" x="4181475" y="5118100"/>
          <p14:tracePt t="39766" x="4181475" y="5130800"/>
          <p14:tracePt t="39773" x="4181475" y="5156200"/>
          <p14:tracePt t="39789" x="4181475" y="5168900"/>
          <p14:tracePt t="39799" x="4181475" y="5181600"/>
          <p14:tracePt t="39813" x="4181475" y="5194300"/>
          <p14:tracePt t="39837" x="4181475" y="5205413"/>
          <p14:tracePt t="39853" x="4181475" y="5230813"/>
          <p14:tracePt t="39877" x="4192588" y="5230813"/>
          <p14:tracePt t="39885" x="4192588" y="5243513"/>
          <p14:tracePt t="39893" x="4181475" y="5268913"/>
          <p14:tracePt t="39901" x="4156075" y="5281613"/>
          <p14:tracePt t="39909" x="4156075" y="5294313"/>
          <p14:tracePt t="39917" x="4117975" y="5305425"/>
          <p14:tracePt t="39925" x="4068763" y="5330825"/>
          <p14:tracePt t="39933" x="4030663" y="5343525"/>
          <p14:tracePt t="39941" x="3943350" y="5381625"/>
          <p14:tracePt t="39949" x="3856038" y="5407025"/>
          <p14:tracePt t="39957" x="3767138" y="5430838"/>
          <p14:tracePt t="39966" x="3667125" y="5456238"/>
          <p14:tracePt t="39973" x="3541713" y="5494338"/>
          <p14:tracePt t="39982" x="3454400" y="5507038"/>
          <p14:tracePt t="39989" x="3354388" y="5507038"/>
          <p14:tracePt t="39999" x="3292475" y="5518150"/>
          <p14:tracePt t="40005" x="3241675" y="5518150"/>
          <p14:tracePt t="40016" x="3128963" y="5543550"/>
          <p14:tracePt t="40021" x="3116263" y="5556250"/>
          <p14:tracePt t="40029" x="3067050" y="5568950"/>
          <p14:tracePt t="40037" x="3041650" y="5568950"/>
          <p14:tracePt t="40045" x="3003550" y="5568950"/>
          <p14:tracePt t="40053" x="2979738" y="5568950"/>
          <p14:tracePt t="40061" x="2979738" y="5581650"/>
          <p14:tracePt t="40077" x="2941638" y="5594350"/>
          <p14:tracePt t="40101" x="2916238" y="5594350"/>
          <p14:tracePt t="40109" x="2903538" y="5607050"/>
          <p14:tracePt t="40125" x="2879725" y="5607050"/>
          <p14:tracePt t="40134" x="2854325" y="5607050"/>
          <p14:tracePt t="40141" x="2816225" y="5619750"/>
          <p14:tracePt t="40149" x="2803525" y="5619750"/>
          <p14:tracePt t="40157" x="2767013" y="5643563"/>
          <p14:tracePt t="40165" x="2741613" y="5656263"/>
          <p14:tracePt t="40173" x="2703513" y="5656263"/>
          <p14:tracePt t="40182" x="2678113" y="5656263"/>
          <p14:tracePt t="40189" x="2667000" y="5668963"/>
          <p14:tracePt t="40199" x="2641600" y="5681663"/>
          <p14:tracePt t="40205" x="2628900" y="5681663"/>
          <p14:tracePt t="40216" x="2590800" y="5694363"/>
          <p14:tracePt t="40221" x="2578100" y="5707063"/>
          <p14:tracePt t="40237" x="2541588" y="5707063"/>
          <p14:tracePt t="40253" x="2528888" y="5719763"/>
          <p14:tracePt t="40293" x="2528888" y="5732463"/>
          <p14:tracePt t="40301" x="2516188" y="5732463"/>
          <p14:tracePt t="40325" x="2490788" y="5732463"/>
          <p14:tracePt t="40341" x="2478088" y="5732463"/>
          <p14:tracePt t="40357" x="2465388" y="5732463"/>
          <p14:tracePt t="40373" x="2428875" y="5732463"/>
          <p14:tracePt t="40382" x="2428875" y="5707063"/>
          <p14:tracePt t="40389" x="2416175" y="5707063"/>
          <p14:tracePt t="40399" x="2416175" y="5694363"/>
          <p14:tracePt t="40416" x="2403475" y="5681663"/>
          <p14:tracePt t="40429" x="2390775" y="5681663"/>
          <p14:tracePt t="40437" x="2378075" y="5656263"/>
          <p14:tracePt t="40461" x="2365375" y="5656263"/>
          <p14:tracePt t="40469" x="2352675" y="5656263"/>
          <p14:tracePt t="40477" x="2352675" y="5643563"/>
          <p14:tracePt t="40485" x="2339975" y="5643563"/>
          <p14:tracePt t="40493" x="2328863" y="5643563"/>
          <p14:tracePt t="40501" x="2316163" y="5643563"/>
          <p14:tracePt t="40517" x="2303463" y="5643563"/>
          <p14:tracePt t="40524" x="2290763" y="5619750"/>
          <p14:tracePt t="40540" x="2278063" y="5619750"/>
          <p14:tracePt t="40557" x="2265363" y="5607050"/>
          <p14:tracePt t="40566" x="2252663" y="5594350"/>
          <p14:tracePt t="40573" x="2239963" y="5594350"/>
          <p14:tracePt t="40582" x="2203450" y="5581650"/>
          <p14:tracePt t="40589" x="2190750" y="5581650"/>
          <p14:tracePt t="40598" x="2165350" y="5568950"/>
          <p14:tracePt t="40605" x="2139950" y="5556250"/>
          <p14:tracePt t="40615" x="2116138" y="5556250"/>
          <p14:tracePt t="40621" x="2078038" y="5556250"/>
          <p14:tracePt t="40632" x="2065338" y="5556250"/>
          <p14:tracePt t="40637" x="2052638" y="5556250"/>
          <p14:tracePt t="40645" x="2027238" y="5556250"/>
          <p14:tracePt t="40653" x="2014538" y="5556250"/>
          <p14:tracePt t="40661" x="1990725" y="5556250"/>
          <p14:tracePt t="40677" x="1978025" y="5556250"/>
          <p14:tracePt t="40685" x="1952625" y="5556250"/>
          <p14:tracePt t="40709" x="1939925" y="5556250"/>
          <p14:tracePt t="40725" x="1927225" y="5556250"/>
          <p14:tracePt t="40733" x="1914525" y="5556250"/>
          <p14:tracePt t="40741" x="1903413" y="5556250"/>
          <p14:tracePt t="40749" x="1903413" y="5568950"/>
          <p14:tracePt t="40757" x="1878013" y="5581650"/>
          <p14:tracePt t="40765" x="1852613" y="5607050"/>
          <p14:tracePt t="40781" x="1852613" y="5619750"/>
          <p14:tracePt t="40788" x="1839913" y="5619750"/>
          <p14:tracePt t="40798" x="1827213" y="5619750"/>
          <p14:tracePt t="40815" x="1827213" y="5630863"/>
          <p14:tracePt t="40821" x="1814513" y="5643563"/>
          <p14:tracePt t="40845" x="1801813" y="5643563"/>
          <p14:tracePt t="40861" x="1801813" y="5656263"/>
          <p14:tracePt t="40885" x="1790700" y="5656263"/>
          <p14:tracePt t="40997" x="1801813" y="5656263"/>
          <p14:tracePt t="41014" x="1814513" y="5656263"/>
          <p14:tracePt t="41021" x="1827213" y="5656263"/>
          <p14:tracePt t="41037" x="1839913" y="5656263"/>
          <p14:tracePt t="41045" x="1865313" y="5656263"/>
          <p14:tracePt t="41053" x="1890713" y="5643563"/>
          <p14:tracePt t="41061" x="1903413" y="5643563"/>
          <p14:tracePt t="41069" x="1914525" y="5643563"/>
          <p14:tracePt t="41077" x="1952625" y="5643563"/>
          <p14:tracePt t="41085" x="1990725" y="5643563"/>
          <p14:tracePt t="41093" x="2014538" y="5643563"/>
          <p14:tracePt t="41101" x="2052638" y="5643563"/>
          <p14:tracePt t="41109" x="2103438" y="5643563"/>
          <p14:tracePt t="41117" x="2139950" y="5643563"/>
          <p14:tracePt t="41125" x="2178050" y="5643563"/>
          <p14:tracePt t="41134" x="2203450" y="5656263"/>
          <p14:tracePt t="41141" x="2239963" y="5656263"/>
          <p14:tracePt t="41149" x="2278063" y="5668963"/>
          <p14:tracePt t="41157" x="2328863" y="5668963"/>
          <p14:tracePt t="41164" x="2352675" y="5668963"/>
          <p14:tracePt t="41173" x="2390775" y="5668963"/>
          <p14:tracePt t="41181" x="2428875" y="5681663"/>
          <p14:tracePt t="41189" x="2465388" y="5681663"/>
          <p14:tracePt t="41198" x="2490788" y="5681663"/>
          <p14:tracePt t="41205" x="2528888" y="5681663"/>
          <p14:tracePt t="41214" x="2554288" y="5681663"/>
          <p14:tracePt t="41221" x="2578100" y="5681663"/>
          <p14:tracePt t="41231" x="2590800" y="5681663"/>
          <p14:tracePt t="41237" x="2603500" y="5681663"/>
          <p14:tracePt t="41247" x="2641600" y="5681663"/>
          <p14:tracePt t="41261" x="2654300" y="5681663"/>
          <p14:tracePt t="41269" x="2678113" y="5681663"/>
          <p14:tracePt t="41277" x="2703513" y="5681663"/>
          <p14:tracePt t="41285" x="2716213" y="5681663"/>
          <p14:tracePt t="41293" x="2728913" y="5681663"/>
          <p14:tracePt t="41317" x="2741613" y="5681663"/>
          <p14:tracePt t="41333" x="2754313" y="5681663"/>
          <p14:tracePt t="41341" x="2767013" y="5681663"/>
          <p14:tracePt t="41357" x="2778125" y="5681663"/>
          <p14:tracePt t="41365" x="2803525" y="5681663"/>
          <p14:tracePt t="41373" x="2816225" y="5668963"/>
          <p14:tracePt t="41381" x="2841625" y="5668963"/>
          <p14:tracePt t="41389" x="2879725" y="5668963"/>
          <p14:tracePt t="41397" x="2928938" y="5668963"/>
          <p14:tracePt t="41405" x="2954338" y="5668963"/>
          <p14:tracePt t="41414" x="3028950" y="5668963"/>
          <p14:tracePt t="41421" x="3116263" y="5668963"/>
          <p14:tracePt t="41430" x="3179763" y="5668963"/>
          <p14:tracePt t="41437" x="3279775" y="5668963"/>
          <p14:tracePt t="41447" x="3392488" y="5668963"/>
          <p14:tracePt t="41453" x="3505200" y="5668963"/>
          <p14:tracePt t="41461" x="3617913" y="5668963"/>
          <p14:tracePt t="41469" x="3717925" y="5668963"/>
          <p14:tracePt t="41477" x="3817938" y="5668963"/>
          <p14:tracePt t="41485" x="3917950" y="5668963"/>
          <p14:tracePt t="41493" x="3992563" y="5668963"/>
          <p14:tracePt t="41501" x="4105275" y="5668963"/>
          <p14:tracePt t="41509" x="4168775" y="5668963"/>
          <p14:tracePt t="41517" x="4243388" y="5668963"/>
          <p14:tracePt t="41525" x="4343400" y="5668963"/>
          <p14:tracePt t="41533" x="4394200" y="5668963"/>
          <p14:tracePt t="41541" x="4443413" y="5668963"/>
          <p14:tracePt t="41549" x="4481513" y="5656263"/>
          <p14:tracePt t="41557" x="4543425" y="5643563"/>
          <p14:tracePt t="41564" x="4568825" y="5643563"/>
          <p14:tracePt t="41573" x="4594225" y="5643563"/>
          <p14:tracePt t="41580" x="4606925" y="5643563"/>
          <p14:tracePt t="41589" x="4643438" y="5643563"/>
          <p14:tracePt t="41597" x="4656138" y="5643563"/>
          <p14:tracePt t="41605" x="4668838" y="5643563"/>
          <p14:tracePt t="41614" x="4681538" y="5643563"/>
          <p14:tracePt t="41630" x="4706938" y="5643563"/>
          <p14:tracePt t="41637" x="4719638" y="5643563"/>
          <p14:tracePt t="41647" x="4756150" y="5643563"/>
          <p14:tracePt t="41653" x="4768850" y="5630863"/>
          <p14:tracePt t="41661" x="4806950" y="5630863"/>
          <p14:tracePt t="41669" x="4819650" y="5630863"/>
          <p14:tracePt t="41677" x="4843463" y="5630863"/>
          <p14:tracePt t="41684" x="4881563" y="5630863"/>
          <p14:tracePt t="41693" x="4906963" y="5630863"/>
          <p14:tracePt t="41701" x="4945063" y="5630863"/>
          <p14:tracePt t="41709" x="4968875" y="5630863"/>
          <p14:tracePt t="41717" x="4994275" y="5630863"/>
          <p14:tracePt t="41725" x="5019675" y="5630863"/>
          <p14:tracePt t="41733" x="5045075" y="5630863"/>
          <p14:tracePt t="41740" x="5068888" y="5630863"/>
          <p14:tracePt t="41749" x="5106988" y="5630863"/>
          <p14:tracePt t="41757" x="5132388" y="5630863"/>
          <p14:tracePt t="41765" x="5170488" y="5630863"/>
          <p14:tracePt t="41773" x="5207000" y="5630863"/>
          <p14:tracePt t="41781" x="5219700" y="5630863"/>
          <p14:tracePt t="41797" x="5245100" y="5630863"/>
          <p14:tracePt t="41877" x="5207000" y="5656263"/>
          <p14:tracePt t="41885" x="5132388" y="5694363"/>
          <p14:tracePt t="41893" x="5045075" y="5719763"/>
          <p14:tracePt t="41901" x="4932363" y="5743575"/>
          <p14:tracePt t="41909" x="4832350" y="5768975"/>
          <p14:tracePt t="41917" x="4694238" y="5781675"/>
          <p14:tracePt t="41925" x="4543425" y="5819775"/>
          <p14:tracePt t="41933" x="4418013" y="5819775"/>
          <p14:tracePt t="41941" x="4205288" y="5819775"/>
          <p14:tracePt t="41949" x="4043363" y="5819775"/>
          <p14:tracePt t="41957" x="3843338" y="5819775"/>
          <p14:tracePt t="41965" x="3667125" y="5819775"/>
          <p14:tracePt t="41973" x="3492500" y="5819775"/>
          <p14:tracePt t="41981" x="3317875" y="5819775"/>
          <p14:tracePt t="41989" x="3179763" y="5819775"/>
          <p14:tracePt t="41997" x="3079750" y="5819775"/>
          <p14:tracePt t="42005" x="2967038" y="5819775"/>
          <p14:tracePt t="42013" x="2867025" y="5819775"/>
          <p14:tracePt t="42021" x="2778125" y="5819775"/>
          <p14:tracePt t="42030" x="2728913" y="5819775"/>
          <p14:tracePt t="42037" x="2690813" y="5819775"/>
          <p14:tracePt t="42046" x="2654300" y="5819775"/>
          <p14:tracePt t="42053" x="2628900" y="5819775"/>
          <p14:tracePt t="42063" x="2590800" y="5819775"/>
          <p14:tracePt t="42069" x="2565400" y="5819775"/>
          <p14:tracePt t="42077" x="2541588" y="5819775"/>
          <p14:tracePt t="42085" x="2503488" y="5819775"/>
          <p14:tracePt t="42093" x="2465388" y="5819775"/>
          <p14:tracePt t="42101" x="2428875" y="5819775"/>
          <p14:tracePt t="42109" x="2403475" y="5819775"/>
          <p14:tracePt t="42117" x="2378075" y="5819775"/>
          <p14:tracePt t="42125" x="2365375" y="5819775"/>
          <p14:tracePt t="42133" x="2339975" y="5819775"/>
          <p14:tracePt t="42141" x="2316163" y="5819775"/>
          <p14:tracePt t="42149" x="2290763" y="5819775"/>
          <p14:tracePt t="42157" x="2278063" y="5819775"/>
          <p14:tracePt t="42165" x="2252663" y="5819775"/>
          <p14:tracePt t="42173" x="2228850" y="5807075"/>
          <p14:tracePt t="42180" x="2190750" y="5807075"/>
          <p14:tracePt t="42189" x="2139950" y="5794375"/>
          <p14:tracePt t="42197" x="2090738" y="5781675"/>
          <p14:tracePt t="42205" x="2039938" y="5781675"/>
          <p14:tracePt t="42213" x="2003425" y="5768975"/>
          <p14:tracePt t="42221" x="1978025" y="5743575"/>
          <p14:tracePt t="42230" x="1965325" y="5681663"/>
          <p14:tracePt t="42237" x="1914525" y="5668963"/>
          <p14:tracePt t="42246" x="1878013" y="5630863"/>
          <p14:tracePt t="42253" x="1852613" y="5607050"/>
          <p14:tracePt t="42263" x="1814513" y="5568950"/>
          <p14:tracePt t="42268" x="1790700" y="5556250"/>
          <p14:tracePt t="42277" x="1765300" y="5530850"/>
          <p14:tracePt t="42285" x="1714500" y="5468938"/>
          <p14:tracePt t="42293" x="1665288" y="5407025"/>
          <p14:tracePt t="42301" x="1639888" y="5330825"/>
          <p14:tracePt t="42309" x="1601788" y="5243513"/>
          <p14:tracePt t="42317" x="1577975" y="5156200"/>
          <p14:tracePt t="42325" x="1539875" y="5056188"/>
          <p14:tracePt t="42333" x="1527175" y="4930775"/>
          <p14:tracePt t="42341" x="1514475" y="4830763"/>
          <p14:tracePt t="42349" x="1489075" y="4718050"/>
          <p14:tracePt t="42357" x="1476375" y="4579938"/>
          <p14:tracePt t="42365" x="1476375" y="4467225"/>
          <p14:tracePt t="42373" x="1476375" y="4354513"/>
          <p14:tracePt t="42381" x="1476375" y="4254500"/>
          <p14:tracePt t="42389" x="1489075" y="4141788"/>
          <p14:tracePt t="42397" x="1514475" y="4067175"/>
          <p14:tracePt t="42405" x="1539875" y="3979863"/>
          <p14:tracePt t="42413" x="1565275" y="3892550"/>
          <p14:tracePt t="42421" x="1601788" y="3816350"/>
          <p14:tracePt t="42430" x="1614488" y="3767138"/>
          <p14:tracePt t="42437" x="1677988" y="3667125"/>
          <p14:tracePt t="42446" x="1689100" y="3629025"/>
          <p14:tracePt t="42453" x="1739900" y="3554413"/>
          <p14:tracePt t="42463" x="1790700" y="3467100"/>
          <p14:tracePt t="42469" x="1878013" y="3390900"/>
          <p14:tracePt t="42479" x="1939925" y="3316288"/>
          <p14:tracePt t="42485" x="2014538" y="3216275"/>
          <p14:tracePt t="42493" x="2078038" y="3165475"/>
          <p14:tracePt t="42501" x="2165350" y="3078163"/>
          <p14:tracePt t="42509" x="2239963" y="2978150"/>
          <p14:tracePt t="42517" x="2303463" y="2903538"/>
          <p14:tracePt t="42525" x="2365375" y="2840038"/>
          <p14:tracePt t="42533" x="2390775" y="2803525"/>
          <p14:tracePt t="42541" x="2441575" y="2752725"/>
          <p14:tracePt t="42549" x="2465388" y="2728913"/>
          <p14:tracePt t="42557" x="2503488" y="2703513"/>
          <p14:tracePt t="42565" x="2541588" y="2665413"/>
          <p14:tracePt t="42573" x="2565400" y="2640013"/>
          <p14:tracePt t="42581" x="2590800" y="2616200"/>
          <p14:tracePt t="42589" x="2616200" y="2603500"/>
          <p14:tracePt t="42597" x="2654300" y="2552700"/>
          <p14:tracePt t="42605" x="2678113" y="2552700"/>
          <p14:tracePt t="42613" x="2741613" y="2527300"/>
          <p14:tracePt t="42621" x="2790825" y="2490788"/>
          <p14:tracePt t="42629" x="2879725" y="2478088"/>
          <p14:tracePt t="42637" x="2954338" y="2465388"/>
          <p14:tracePt t="42646" x="3016250" y="2465388"/>
          <p14:tracePt t="42653" x="3103563" y="2439988"/>
          <p14:tracePt t="42662" x="3179763" y="2439988"/>
          <p14:tracePt t="42669" x="3267075" y="2439988"/>
          <p14:tracePt t="42679" x="3367088" y="2439988"/>
          <p14:tracePt t="42685" x="3441700" y="2439988"/>
          <p14:tracePt t="42693" x="3554413" y="2452688"/>
          <p14:tracePt t="42701" x="3667125" y="2503488"/>
          <p14:tracePt t="42709" x="3779838" y="2540000"/>
          <p14:tracePt t="42717" x="3917950" y="2590800"/>
          <p14:tracePt t="42725" x="4068763" y="2665413"/>
          <p14:tracePt t="42733" x="4243388" y="2728913"/>
          <p14:tracePt t="42741" x="4443413" y="2828925"/>
          <p14:tracePt t="42749" x="4594225" y="2890838"/>
          <p14:tracePt t="42757" x="4794250" y="2965450"/>
          <p14:tracePt t="42765" x="4932363" y="3028950"/>
          <p14:tracePt t="42773" x="5068888" y="3116263"/>
          <p14:tracePt t="42781" x="5207000" y="3216275"/>
          <p14:tracePt t="42789" x="5319713" y="3316288"/>
          <p14:tracePt t="42797" x="5394325" y="3390900"/>
          <p14:tracePt t="42805" x="5457825" y="3479800"/>
          <p14:tracePt t="42813" x="5519738" y="3567113"/>
          <p14:tracePt t="42821" x="5557838" y="3667125"/>
          <p14:tracePt t="42829" x="5583238" y="3729038"/>
          <p14:tracePt t="42837" x="5619750" y="3803650"/>
          <p14:tracePt t="42846" x="5645150" y="3879850"/>
          <p14:tracePt t="42853" x="5657850" y="3916363"/>
          <p14:tracePt t="42862" x="5657850" y="3954463"/>
          <p14:tracePt t="42869" x="5683250" y="4005263"/>
          <p14:tracePt t="42878" x="5683250" y="4029075"/>
          <p14:tracePt t="42884" x="5719763" y="4079875"/>
          <p14:tracePt t="42895" x="5719763" y="4105275"/>
          <p14:tracePt t="42901" x="5732463" y="4154488"/>
          <p14:tracePt t="42909" x="5770563" y="4205288"/>
          <p14:tracePt t="42916" x="5770563" y="4230688"/>
          <p14:tracePt t="42925" x="5783263" y="4279900"/>
          <p14:tracePt t="42933" x="5783263" y="4330700"/>
          <p14:tracePt t="42941" x="5783263" y="4392613"/>
          <p14:tracePt t="42949" x="5783263" y="4467225"/>
          <p14:tracePt t="42957" x="5795963" y="4530725"/>
          <p14:tracePt t="42965" x="5821363" y="4579938"/>
          <p14:tracePt t="42973" x="5821363" y="4630738"/>
          <p14:tracePt t="42981" x="5832475" y="4692650"/>
          <p14:tracePt t="42989" x="5845175" y="4743450"/>
          <p14:tracePt t="42997" x="5857875" y="4792663"/>
          <p14:tracePt t="43005" x="5857875" y="4805363"/>
          <p14:tracePt t="43013" x="5857875" y="4843463"/>
          <p14:tracePt t="43021" x="5857875" y="4868863"/>
          <p14:tracePt t="43029" x="5857875" y="4905375"/>
          <p14:tracePt t="43036" x="5832475" y="4930775"/>
          <p14:tracePt t="43045" x="5832475" y="4968875"/>
          <p14:tracePt t="43053" x="5821363" y="5005388"/>
          <p14:tracePt t="43063" x="5808663" y="5030788"/>
          <p14:tracePt t="43069" x="5783263" y="5092700"/>
          <p14:tracePt t="43079" x="5770563" y="5105400"/>
          <p14:tracePt t="43085" x="5732463" y="5156200"/>
          <p14:tracePt t="43095" x="5719763" y="5194300"/>
          <p14:tracePt t="43100" x="5683250" y="5230813"/>
          <p14:tracePt t="43109" x="5657850" y="5256213"/>
          <p14:tracePt t="43116" x="5632450" y="5294313"/>
          <p14:tracePt t="43125" x="5619750" y="5330825"/>
          <p14:tracePt t="43133" x="5595938" y="5356225"/>
          <p14:tracePt t="43141" x="5583238" y="5368925"/>
          <p14:tracePt t="43149" x="5583238" y="5381625"/>
          <p14:tracePt t="43165" x="5570538" y="5394325"/>
          <p14:tracePt t="43181" x="5570538" y="5407025"/>
          <p14:tracePt t="43581" x="5570538" y="5418138"/>
          <p14:tracePt t="43597" x="5583238" y="5430838"/>
          <p14:tracePt t="43637" x="5595938" y="5443538"/>
          <p14:tracePt t="43645" x="5607050" y="5456238"/>
          <p14:tracePt t="43653" x="5619750" y="5456238"/>
          <p14:tracePt t="43669" x="5645150" y="5456238"/>
          <p14:tracePt t="43677" x="5657850" y="5456238"/>
          <p14:tracePt t="43685" x="5683250" y="5456238"/>
          <p14:tracePt t="43694" x="5695950" y="5456238"/>
          <p14:tracePt t="43701" x="5708650" y="5468938"/>
          <p14:tracePt t="43711" x="5732463" y="5468938"/>
          <p14:tracePt t="43717" x="5745163" y="5468938"/>
          <p14:tracePt t="43725" x="5770563" y="5468938"/>
          <p14:tracePt t="43733" x="5783263" y="5468938"/>
          <p14:tracePt t="43741" x="5808663" y="5468938"/>
          <p14:tracePt t="43749" x="5821363" y="5468938"/>
          <p14:tracePt t="43765" x="5832475" y="5468938"/>
          <p14:tracePt t="43781" x="5845175" y="5468938"/>
          <p14:tracePt t="43813" x="5857875" y="5468938"/>
          <p14:tracePt t="43829" x="5883275" y="5468938"/>
          <p14:tracePt t="43845" x="5895975" y="5468938"/>
          <p14:tracePt t="43861" x="5921375" y="5468938"/>
          <p14:tracePt t="43877" x="5932488" y="5468938"/>
          <p14:tracePt t="43893" x="5957888" y="5468938"/>
          <p14:tracePt t="43909" x="5970588" y="5468938"/>
          <p14:tracePt t="43917" x="5995988" y="5468938"/>
          <p14:tracePt t="43928" x="6021388" y="5456238"/>
          <p14:tracePt t="43933" x="6045200" y="5456238"/>
          <p14:tracePt t="43941" x="6057900" y="5456238"/>
          <p14:tracePt t="43949" x="6096000" y="5456238"/>
          <p14:tracePt t="43957" x="6121400" y="5456238"/>
          <p14:tracePt t="43965" x="6157913" y="5456238"/>
          <p14:tracePt t="43973" x="6208713" y="5456238"/>
          <p14:tracePt t="43981" x="6246813" y="5456238"/>
          <p14:tracePt t="43989" x="6283325" y="5456238"/>
          <p14:tracePt t="43997" x="6321425" y="5456238"/>
          <p14:tracePt t="44005" x="6346825" y="5456238"/>
          <p14:tracePt t="44013" x="6383338" y="5456238"/>
          <p14:tracePt t="44021" x="6408738" y="5456238"/>
          <p14:tracePt t="44029" x="6434138" y="5456238"/>
          <p14:tracePt t="44037" x="6459538" y="5456238"/>
          <p14:tracePt t="44045" x="6496050" y="5456238"/>
          <p14:tracePt t="44053" x="6508750" y="5456238"/>
          <p14:tracePt t="44061" x="6546850" y="5456238"/>
          <p14:tracePt t="44069" x="6559550" y="5443538"/>
          <p14:tracePt t="44078" x="6572250" y="5430838"/>
          <p14:tracePt t="44094" x="6596063" y="5407025"/>
          <p14:tracePt t="44101" x="6608763" y="5394325"/>
          <p14:tracePt t="44110" x="6621463" y="5381625"/>
          <p14:tracePt t="44117" x="6634163" y="5343525"/>
          <p14:tracePt t="44127" x="6646863" y="5318125"/>
          <p14:tracePt t="44133" x="6659563" y="5268913"/>
          <p14:tracePt t="44145" x="6672263" y="5194300"/>
          <p14:tracePt t="44149" x="6708775" y="5105400"/>
          <p14:tracePt t="44157" x="6721475" y="5005388"/>
          <p14:tracePt t="44165" x="6734175" y="4905375"/>
          <p14:tracePt t="44173" x="6759575" y="4768850"/>
          <p14:tracePt t="44181" x="6772275" y="4630738"/>
          <p14:tracePt t="44189" x="6784975" y="4518025"/>
          <p14:tracePt t="44197" x="6784975" y="4367213"/>
          <p14:tracePt t="44205" x="6784975" y="4230688"/>
          <p14:tracePt t="44213" x="6784975" y="4117975"/>
          <p14:tracePt t="44221" x="6784975" y="4017963"/>
          <p14:tracePt t="44229" x="6784975" y="3905250"/>
          <p14:tracePt t="44237" x="6797675" y="3767138"/>
          <p14:tracePt t="44245" x="6821488" y="3641725"/>
          <p14:tracePt t="44253" x="6834188" y="3567113"/>
          <p14:tracePt t="44261" x="6846888" y="3441700"/>
          <p14:tracePt t="44269" x="6859588" y="3378200"/>
          <p14:tracePt t="44277" x="6859588" y="3267075"/>
          <p14:tracePt t="44285" x="6859588" y="3203575"/>
          <p14:tracePt t="44293" x="6859588" y="3154363"/>
          <p14:tracePt t="44301" x="6859588" y="3090863"/>
          <p14:tracePt t="44311" x="6859588" y="3054350"/>
          <p14:tracePt t="44317" x="6859588" y="3016250"/>
          <p14:tracePt t="44327" x="6859588" y="2990850"/>
          <p14:tracePt t="44333" x="6859588" y="2965450"/>
          <p14:tracePt t="44341" x="6859588" y="2952750"/>
          <p14:tracePt t="44349" x="6859588" y="2928938"/>
          <p14:tracePt t="44357" x="6859588" y="2903538"/>
          <p14:tracePt t="44365" x="6859588" y="2865438"/>
          <p14:tracePt t="44373" x="6859588" y="2840038"/>
          <p14:tracePt t="44381" x="6859588" y="2816225"/>
          <p14:tracePt t="44389" x="6859588" y="2778125"/>
          <p14:tracePt t="44397" x="6859588" y="2752725"/>
          <p14:tracePt t="44405" x="6859588" y="2740025"/>
          <p14:tracePt t="44413" x="6859588" y="2716213"/>
          <p14:tracePt t="44421" x="6846888" y="2690813"/>
          <p14:tracePt t="44437" x="6834188" y="2665413"/>
          <p14:tracePt t="44445" x="6834188" y="2640013"/>
          <p14:tracePt t="44461" x="6834188" y="2627313"/>
          <p14:tracePt t="44469" x="6821488" y="2616200"/>
          <p14:tracePt t="44485" x="6821488" y="2603500"/>
          <p14:tracePt t="44494" x="6821488" y="2590800"/>
          <p14:tracePt t="44510" x="6808788" y="2565400"/>
          <p14:tracePt t="44533" x="6797675" y="2540000"/>
          <p14:tracePt t="44573" x="6784975" y="2527300"/>
          <p14:tracePt t="44805" x="6784975" y="2540000"/>
          <p14:tracePt t="44813" x="6746875" y="2578100"/>
          <p14:tracePt t="44821" x="6708775" y="2603500"/>
          <p14:tracePt t="44829" x="6659563" y="2640013"/>
          <p14:tracePt t="44837" x="6646863" y="2652713"/>
          <p14:tracePt t="44845" x="6596063" y="2678113"/>
          <p14:tracePt t="44853" x="6559550" y="2703513"/>
          <p14:tracePt t="44861" x="6546850" y="2703513"/>
          <p14:tracePt t="44869" x="6508750" y="2716213"/>
          <p14:tracePt t="44877" x="6496050" y="2728913"/>
          <p14:tracePt t="44901" x="6472238" y="2740025"/>
          <p14:tracePt t="44925" x="6434138" y="2740025"/>
          <p14:tracePt t="44941" x="6421438" y="2740025"/>
          <p14:tracePt t="44957" x="6396038" y="2740025"/>
          <p14:tracePt t="45085" x="6383338" y="2740025"/>
          <p14:tracePt t="45101" x="6383338" y="2752725"/>
          <p14:tracePt t="45110" x="6396038" y="2765425"/>
          <p14:tracePt t="45117" x="6408738" y="2778125"/>
          <p14:tracePt t="45127" x="6434138" y="2778125"/>
          <p14:tracePt t="45133" x="6459538" y="2778125"/>
          <p14:tracePt t="45144" x="6472238" y="2790825"/>
          <p14:tracePt t="45149" x="6496050" y="2790825"/>
          <p14:tracePt t="45159" x="6559550" y="2803525"/>
          <p14:tracePt t="45165" x="6584950" y="2803525"/>
          <p14:tracePt t="45173" x="6634163" y="2803525"/>
          <p14:tracePt t="45181" x="6684963" y="2803525"/>
          <p14:tracePt t="45189" x="6721475" y="2803525"/>
          <p14:tracePt t="45197" x="6759575" y="2803525"/>
          <p14:tracePt t="45204" x="6772275" y="2803525"/>
          <p14:tracePt t="45213" x="6797675" y="2803525"/>
          <p14:tracePt t="45221" x="6808788" y="2803525"/>
          <p14:tracePt t="45229" x="6834188" y="2803525"/>
          <p14:tracePt t="45245" x="6859588" y="2803525"/>
          <p14:tracePt t="45253" x="6884988" y="2803525"/>
          <p14:tracePt t="45261" x="6897688" y="2803525"/>
          <p14:tracePt t="45269" x="6921500" y="2803525"/>
          <p14:tracePt t="45277" x="6946900" y="2803525"/>
          <p14:tracePt t="45285" x="6959600" y="2803525"/>
          <p14:tracePt t="45294" x="6972300" y="2803525"/>
          <p14:tracePt t="45301" x="7010400" y="2803525"/>
          <p14:tracePt t="45310" x="7021513" y="2790825"/>
          <p14:tracePt t="45317" x="7046913" y="2790825"/>
          <p14:tracePt t="45349" x="7059613" y="2790825"/>
          <p14:tracePt t="45373" x="7085013" y="2790825"/>
          <p14:tracePt t="45388" x="7110413" y="2765425"/>
          <p14:tracePt t="45405" x="7134225" y="2752725"/>
          <p14:tracePt t="45413" x="7146925" y="2752725"/>
          <p14:tracePt t="45421" x="7185025" y="2752725"/>
          <p14:tracePt t="45429" x="7223125" y="2728913"/>
          <p14:tracePt t="45437" x="7285038" y="2716213"/>
          <p14:tracePt t="45445" x="7335838" y="2703513"/>
          <p14:tracePt t="45453" x="7372350" y="2703513"/>
          <p14:tracePt t="45461" x="7448550" y="2690813"/>
          <p14:tracePt t="45469" x="7459663" y="2678113"/>
          <p14:tracePt t="45477" x="7497763" y="2678113"/>
          <p14:tracePt t="45485" x="7523163" y="2665413"/>
          <p14:tracePt t="45501" x="7535863" y="2665413"/>
          <p14:tracePt t="47029" x="7561263" y="2665413"/>
          <p14:tracePt t="47037" x="7572375" y="2665413"/>
          <p14:tracePt t="47045" x="7585075" y="2665413"/>
          <p14:tracePt t="47053" x="7597775" y="2665413"/>
          <p14:tracePt t="47061" x="7623175" y="2665413"/>
          <p14:tracePt t="47077" x="7635875" y="2665413"/>
          <p14:tracePt t="47085" x="7648575" y="2665413"/>
          <p14:tracePt t="47101" x="7648575" y="2652713"/>
          <p14:tracePt t="47117" x="7661275" y="2652713"/>
          <p14:tracePt t="47125" x="7685088" y="2652713"/>
          <p14:tracePt t="47142" x="7710488" y="2627313"/>
          <p14:tracePt t="47149" x="7723188" y="2627313"/>
          <p14:tracePt t="47158" x="7735888" y="2627313"/>
          <p14:tracePt t="47165" x="7773988" y="2616200"/>
          <p14:tracePt t="47174" x="7785100" y="2616200"/>
          <p14:tracePt t="47181" x="7823200" y="2590800"/>
          <p14:tracePt t="47190" x="7848600" y="2590800"/>
          <p14:tracePt t="47197" x="7874000" y="2590800"/>
          <p14:tracePt t="47207" x="7923213" y="2590800"/>
          <p14:tracePt t="47213" x="7948613" y="2578100"/>
          <p14:tracePt t="47224" x="7999413" y="2578100"/>
          <p14:tracePt t="47229" x="8023225" y="2565400"/>
          <p14:tracePt t="47237" x="8074025" y="2565400"/>
          <p14:tracePt t="47245" x="8110538" y="2552700"/>
          <p14:tracePt t="47253" x="8186738" y="2552700"/>
          <p14:tracePt t="47261" x="8235950" y="2540000"/>
          <p14:tracePt t="47269" x="8286750" y="2527300"/>
          <p14:tracePt t="47277" x="8348663" y="2527300"/>
          <p14:tracePt t="47285" x="8386763" y="2527300"/>
          <p14:tracePt t="47293" x="8412163" y="2527300"/>
          <p14:tracePt t="47349" x="8348663" y="2540000"/>
          <p14:tracePt t="47357" x="8248650" y="2565400"/>
          <p14:tracePt t="47365" x="8123238" y="2603500"/>
          <p14:tracePt t="47373" x="7974013" y="2627313"/>
          <p14:tracePt t="47381" x="7773988" y="2665413"/>
          <p14:tracePt t="47391" x="7523163" y="2678113"/>
          <p14:tracePt t="47397" x="7223125" y="2678113"/>
          <p14:tracePt t="47406" x="6872288" y="2678113"/>
          <p14:tracePt t="47413" x="6434138" y="2678113"/>
          <p14:tracePt t="47424" x="6034088" y="2678113"/>
          <p14:tracePt t="47429" x="5483225" y="2678113"/>
          <p14:tracePt t="47437" x="4981575" y="2603500"/>
          <p14:tracePt t="47445" x="4456113" y="2540000"/>
          <p14:tracePt t="47453" x="3968750" y="2452688"/>
          <p14:tracePt t="47461" x="3392488" y="2303463"/>
          <p14:tracePt t="47469" x="2879725" y="2139950"/>
          <p14:tracePt t="47477" x="2339975" y="1978025"/>
          <p14:tracePt t="47485" x="1865313" y="1839913"/>
          <p14:tracePt t="47493" x="1452563" y="1714500"/>
          <p14:tracePt t="47501" x="1127125" y="1552575"/>
          <p14:tracePt t="47509" x="838200" y="1439863"/>
          <p14:tracePt t="47517" x="638175" y="1314450"/>
          <p14:tracePt t="47525" x="438150" y="1176338"/>
          <p14:tracePt t="47533" x="325438" y="1089025"/>
          <p14:tracePt t="47541" x="212725" y="963613"/>
          <p14:tracePt t="47548" x="61913" y="763588"/>
          <p14:tracePt t="48957" x="2139950" y="374650"/>
          <p14:tracePt t="48965" x="2690813" y="612775"/>
          <p14:tracePt t="48972" x="3179763" y="801688"/>
          <p14:tracePt t="48981" x="3630613" y="1014413"/>
          <p14:tracePt t="48988" x="4092575" y="1214438"/>
          <p14:tracePt t="48997" x="4518025" y="1414463"/>
          <p14:tracePt t="49004" x="4932363" y="1563688"/>
          <p14:tracePt t="49013" x="5294313" y="1739900"/>
          <p14:tracePt t="49021" x="5583238" y="1876425"/>
          <p14:tracePt t="49030" x="5932488" y="2039938"/>
          <p14:tracePt t="49036" x="6196013" y="2165350"/>
          <p14:tracePt t="49046" x="6396038" y="2303463"/>
          <p14:tracePt t="49053" x="6546850" y="2390775"/>
          <p14:tracePt t="49063" x="6684963" y="2478088"/>
          <p14:tracePt t="49069" x="6808788" y="2540000"/>
          <p14:tracePt t="49077" x="6910388" y="2616200"/>
          <p14:tracePt t="49084" x="6997700" y="2665413"/>
          <p14:tracePt t="49093" x="7059613" y="2716213"/>
          <p14:tracePt t="49101" x="7123113" y="2728913"/>
          <p14:tracePt t="49108" x="7172325" y="2740025"/>
          <p14:tracePt t="49116" x="7235825" y="2778125"/>
          <p14:tracePt t="49124" x="7285038" y="2803525"/>
          <p14:tracePt t="49133" x="7385050" y="2865438"/>
          <p14:tracePt t="49140" x="7459663" y="2916238"/>
          <p14:tracePt t="49148" x="7561263" y="2965450"/>
          <p14:tracePt t="49156" x="7623175" y="3028950"/>
          <p14:tracePt t="49165" x="7685088" y="3054350"/>
          <p14:tracePt t="49173" x="7710488" y="3078163"/>
          <p14:tracePt t="49181" x="7761288" y="3128963"/>
          <p14:tracePt t="49189" x="7761288" y="3141663"/>
          <p14:tracePt t="49205" x="7773988" y="3154363"/>
          <p14:tracePt t="49221" x="7773988" y="3165475"/>
          <p14:tracePt t="49229" x="7773988" y="3190875"/>
          <p14:tracePt t="49237" x="7773988" y="3228975"/>
          <p14:tracePt t="49247" x="7723188" y="3278188"/>
          <p14:tracePt t="49253" x="7723188" y="3303588"/>
          <p14:tracePt t="49263" x="7673975" y="3341688"/>
          <p14:tracePt t="49268" x="7635875" y="3390900"/>
          <p14:tracePt t="49277" x="7610475" y="3416300"/>
          <p14:tracePt t="49285" x="7572375" y="3467100"/>
          <p14:tracePt t="49292" x="7548563" y="3490913"/>
          <p14:tracePt t="49301" x="7523163" y="3567113"/>
          <p14:tracePt t="49309" x="7497763" y="3603625"/>
          <p14:tracePt t="49317" x="7448550" y="3667125"/>
          <p14:tracePt t="49325" x="7410450" y="3729038"/>
          <p14:tracePt t="49333" x="7397750" y="3754438"/>
          <p14:tracePt t="49341" x="7348538" y="3803650"/>
          <p14:tracePt t="49348" x="7348538" y="3816350"/>
          <p14:tracePt t="49356" x="7335838" y="3829050"/>
          <p14:tracePt t="49364" x="7323138" y="3854450"/>
          <p14:tracePt t="49373" x="7310438" y="3867150"/>
          <p14:tracePt t="49381" x="7310438" y="3892550"/>
          <p14:tracePt t="49388" x="7297738" y="3905250"/>
          <p14:tracePt t="49397" x="7297738" y="3929063"/>
          <p14:tracePt t="49405" x="7297738" y="3967163"/>
          <p14:tracePt t="49412" x="7272338" y="3992563"/>
          <p14:tracePt t="49420" x="7259638" y="4005263"/>
          <p14:tracePt t="49437" x="7259638" y="4017963"/>
          <p14:tracePt t="49461" x="7259638" y="4029075"/>
          <p14:tracePt t="49485" x="7246938" y="4029075"/>
          <p14:tracePt t="49501" x="7223125" y="4041775"/>
          <p14:tracePt t="49524" x="7197725" y="4041775"/>
          <p14:tracePt t="49533" x="7185025" y="4041775"/>
          <p14:tracePt t="49541" x="7146925" y="4041775"/>
          <p14:tracePt t="49549" x="7123113" y="4041775"/>
          <p14:tracePt t="49557" x="7085013" y="4041775"/>
          <p14:tracePt t="49565" x="7046913" y="4041775"/>
          <p14:tracePt t="49573" x="6972300" y="4017963"/>
          <p14:tracePt t="49580" x="6910388" y="4005263"/>
          <p14:tracePt t="49597" x="6772275" y="3954463"/>
          <p14:tracePt t="49604" x="6721475" y="3941763"/>
          <p14:tracePt t="49613" x="6684963" y="3929063"/>
          <p14:tracePt t="49621" x="6659563" y="3916363"/>
          <p14:tracePt t="49629" x="6621463" y="3905250"/>
          <p14:tracePt t="49637" x="6608763" y="3905250"/>
          <p14:tracePt t="49646" x="6596063" y="3905250"/>
          <p14:tracePt t="49653" x="6584950" y="3905250"/>
          <p14:tracePt t="49804" x="6608763" y="3905250"/>
          <p14:tracePt t="49812" x="6646863" y="3905250"/>
          <p14:tracePt t="49820" x="6684963" y="3905250"/>
          <p14:tracePt t="49828" x="6746875" y="3905250"/>
          <p14:tracePt t="49837" x="6759575" y="3905250"/>
          <p14:tracePt t="49845" x="6821488" y="3916363"/>
          <p14:tracePt t="49853" x="6834188" y="3916363"/>
          <p14:tracePt t="49862" x="6859588" y="3929063"/>
          <p14:tracePt t="49869" x="6872288" y="3929063"/>
          <p14:tracePt t="49878" x="6897688" y="3941763"/>
          <p14:tracePt t="49893" x="6921500" y="3941763"/>
          <p14:tracePt t="49909" x="6946900" y="3941763"/>
          <p14:tracePt t="49916" x="6959600" y="3941763"/>
          <p14:tracePt t="49925" x="6972300" y="3941763"/>
          <p14:tracePt t="49932" x="6985000" y="3941763"/>
          <p14:tracePt t="49941" x="6997700" y="3941763"/>
          <p14:tracePt t="49949" x="7034213" y="3941763"/>
          <p14:tracePt t="49957" x="7059613" y="3941763"/>
          <p14:tracePt t="49965" x="7085013" y="3941763"/>
          <p14:tracePt t="49973" x="7110413" y="3941763"/>
          <p14:tracePt t="49981" x="7134225" y="3941763"/>
          <p14:tracePt t="49989" x="7172325" y="3941763"/>
          <p14:tracePt t="49997" x="7197725" y="3941763"/>
          <p14:tracePt t="50005" x="7210425" y="3941763"/>
          <p14:tracePt t="50013" x="7235825" y="3941763"/>
          <p14:tracePt t="50021" x="7259638" y="3941763"/>
          <p14:tracePt t="50030" x="7297738" y="3941763"/>
          <p14:tracePt t="50037" x="7310438" y="3941763"/>
          <p14:tracePt t="50046" x="7348538" y="3941763"/>
          <p14:tracePt t="50053" x="7372350" y="3941763"/>
          <p14:tracePt t="50063" x="7397750" y="3941763"/>
          <p14:tracePt t="50069" x="7448550" y="3941763"/>
          <p14:tracePt t="50079" x="7485063" y="3941763"/>
          <p14:tracePt t="50084" x="7535863" y="3941763"/>
          <p14:tracePt t="50095" x="7585075" y="3941763"/>
          <p14:tracePt t="50100" x="7635875" y="3941763"/>
          <p14:tracePt t="50109" x="7697788" y="3941763"/>
          <p14:tracePt t="50117" x="7761288" y="3941763"/>
          <p14:tracePt t="50124" x="7861300" y="3941763"/>
          <p14:tracePt t="50132" x="7935913" y="3916363"/>
          <p14:tracePt t="50140" x="8035925" y="3916363"/>
          <p14:tracePt t="50149" x="8135938" y="3905250"/>
          <p14:tracePt t="50156" x="8261350" y="3892550"/>
          <p14:tracePt t="50165" x="8386763" y="3854450"/>
          <p14:tracePt t="50172" x="8474075" y="3829050"/>
          <p14:tracePt t="50180" x="8574088" y="3829050"/>
          <p14:tracePt t="50188" x="8686800" y="3816350"/>
          <p14:tracePt t="50197" x="8786813" y="3803650"/>
          <p14:tracePt t="50204" x="8886825" y="3767138"/>
          <p14:tracePt t="50213" x="8975725" y="3767138"/>
          <p14:tracePt t="50220" x="9024938" y="3754438"/>
          <p14:tracePt t="50229" x="9088438" y="3741738"/>
          <p14:tracePt t="50237" x="9137650" y="3729038"/>
          <p14:tracePt t="50245" x="9163050" y="3729038"/>
          <p14:tracePt t="50252" x="9199563" y="3716338"/>
          <p14:tracePt t="50262" x="9224963" y="3703638"/>
          <p14:tracePt t="50269" x="9263063" y="3692525"/>
          <p14:tracePt t="50285" x="9288463" y="3692525"/>
          <p14:tracePt t="50295" x="9288463" y="3679825"/>
          <p14:tracePt t="50301" x="9312275" y="3679825"/>
          <p14:tracePt t="50316" x="9324975" y="3679825"/>
          <p14:tracePt t="50325" x="9337675" y="3667125"/>
          <p14:tracePt t="50332" x="9350375" y="3667125"/>
          <p14:tracePt t="50341" x="9363075" y="3654425"/>
          <p14:tracePt t="50349" x="9388475" y="3654425"/>
          <p14:tracePt t="50356" x="9413875" y="3641725"/>
          <p14:tracePt t="50365" x="9437688" y="3629025"/>
          <p14:tracePt t="50372" x="9488488" y="3616325"/>
          <p14:tracePt t="50381" x="9537700" y="3616325"/>
          <p14:tracePt t="50388" x="9601200" y="3590925"/>
          <p14:tracePt t="50396" x="9626600" y="3579813"/>
          <p14:tracePt t="50405" x="9637713" y="3579813"/>
          <p14:tracePt t="50413" x="9663113" y="3567113"/>
          <p14:tracePt t="50420" x="9675813" y="3567113"/>
          <p14:tracePt t="50436" x="9688513" y="3554413"/>
          <p14:tracePt t="50445" x="9701213" y="3554413"/>
          <p14:tracePt t="50452" x="9701213" y="3541713"/>
          <p14:tracePt t="50461" x="9713913" y="3529013"/>
          <p14:tracePt t="50469" x="9726613" y="3529013"/>
          <p14:tracePt t="50478" x="9739313" y="3516313"/>
          <p14:tracePt t="50484" x="9750425" y="3490913"/>
          <p14:tracePt t="50501" x="9763125" y="3479800"/>
          <p14:tracePt t="50509" x="9788525" y="3454400"/>
          <p14:tracePt t="50516" x="9801225" y="3454400"/>
          <p14:tracePt t="50525" x="9826625" y="3441700"/>
          <p14:tracePt t="50533" x="9863138" y="3429000"/>
          <p14:tracePt t="50541" x="9888538" y="3416300"/>
          <p14:tracePt t="50548" x="9901238" y="3403600"/>
          <p14:tracePt t="50557" x="9926638" y="3403600"/>
          <p14:tracePt t="50565" x="9952038" y="3390900"/>
          <p14:tracePt t="50573" x="9952038" y="3378200"/>
          <p14:tracePt t="50581" x="9963150" y="3367088"/>
          <p14:tracePt t="50589" x="9975850" y="3367088"/>
          <p14:tracePt t="50621" x="9988550" y="3354388"/>
          <p14:tracePt t="50668" x="9988550" y="3341688"/>
          <p14:tracePt t="50677" x="9988550" y="3328988"/>
          <p14:tracePt t="50685" x="9988550" y="3303588"/>
          <p14:tracePt t="50694" x="9988550" y="3278188"/>
          <p14:tracePt t="50701" x="9988550" y="3254375"/>
          <p14:tracePt t="50716" x="9988550" y="3228975"/>
          <p14:tracePt t="50725" x="9988550" y="3216275"/>
          <p14:tracePt t="50732" x="9988550" y="3203575"/>
          <p14:tracePt t="50741" x="9988550" y="3190875"/>
          <p14:tracePt t="50748" x="9975850" y="3165475"/>
          <p14:tracePt t="50765" x="9975850" y="3141663"/>
          <p14:tracePt t="50781" x="9975850" y="3116263"/>
          <p14:tracePt t="50788" x="9963150" y="3103563"/>
          <p14:tracePt t="50804" x="9952038" y="3090863"/>
          <p14:tracePt t="50821" x="9939338" y="3078163"/>
          <p14:tracePt t="50837" x="9901238" y="3078163"/>
          <p14:tracePt t="50853" x="9888538" y="3078163"/>
          <p14:tracePt t="50861" x="9863138" y="3078163"/>
          <p14:tracePt t="50877" x="9852025" y="3078163"/>
          <p14:tracePt t="50884" x="9826625" y="3078163"/>
          <p14:tracePt t="50894" x="9813925" y="3078163"/>
          <p14:tracePt t="50900" x="9801225" y="3078163"/>
          <p14:tracePt t="50911" x="9775825" y="3078163"/>
          <p14:tracePt t="50917" x="9763125" y="3078163"/>
          <p14:tracePt t="50925" x="9739313" y="3078163"/>
          <p14:tracePt t="50932" x="9701213" y="3078163"/>
          <p14:tracePt t="50941" x="9688513" y="3090863"/>
          <p14:tracePt t="50949" x="9663113" y="3090863"/>
          <p14:tracePt t="50957" x="9613900" y="3090863"/>
          <p14:tracePt t="50964" x="9588500" y="3090863"/>
          <p14:tracePt t="50972" x="9525000" y="3103563"/>
          <p14:tracePt t="50981" x="9488488" y="3103563"/>
          <p14:tracePt t="50988" x="9437688" y="3103563"/>
          <p14:tracePt t="50997" x="9388475" y="3103563"/>
          <p14:tracePt t="51004" x="9324975" y="3103563"/>
          <p14:tracePt t="51013" x="9288463" y="3103563"/>
          <p14:tracePt t="51020" x="9250363" y="3103563"/>
          <p14:tracePt t="51029" x="9199563" y="3103563"/>
          <p14:tracePt t="51036" x="9188450" y="3103563"/>
          <p14:tracePt t="51045" x="9150350" y="3103563"/>
          <p14:tracePt t="51052" x="9124950" y="3103563"/>
          <p14:tracePt t="51068" x="9099550" y="3103563"/>
          <p14:tracePt t="51077" x="9088438" y="3116263"/>
          <p14:tracePt t="51084" x="9075738" y="3116263"/>
          <p14:tracePt t="51094" x="9063038" y="3116263"/>
          <p14:tracePt t="51101" x="9024938" y="3141663"/>
          <p14:tracePt t="51111" x="9012238" y="3141663"/>
          <p14:tracePt t="51117" x="8975725" y="3141663"/>
          <p14:tracePt t="51127" x="8937625" y="3141663"/>
          <p14:tracePt t="51132" x="8886825" y="3141663"/>
          <p14:tracePt t="51141" x="8824913" y="3154363"/>
          <p14:tracePt t="51148" x="8763000" y="3165475"/>
          <p14:tracePt t="51157" x="8674100" y="3165475"/>
          <p14:tracePt t="51164" x="8624888" y="3190875"/>
          <p14:tracePt t="51172" x="8548688" y="3216275"/>
          <p14:tracePt t="51180" x="8486775" y="3228975"/>
          <p14:tracePt t="51188" x="8435975" y="3241675"/>
          <p14:tracePt t="51196" x="8361363" y="3241675"/>
          <p14:tracePt t="51204" x="8312150" y="3254375"/>
          <p14:tracePt t="51212" x="8274050" y="3254375"/>
          <p14:tracePt t="51221" x="8235950" y="3254375"/>
          <p14:tracePt t="51229" x="8186738" y="3254375"/>
          <p14:tracePt t="51236" x="8161338" y="3254375"/>
          <p14:tracePt t="51245" x="8110538" y="3254375"/>
          <p14:tracePt t="51253" x="8074025" y="3254375"/>
          <p14:tracePt t="51260" x="8023225" y="3254375"/>
          <p14:tracePt t="51269" x="7986713" y="3254375"/>
          <p14:tracePt t="51277" x="7935913" y="3254375"/>
          <p14:tracePt t="51285" x="7897813" y="3254375"/>
          <p14:tracePt t="51293" x="7861300" y="3267075"/>
          <p14:tracePt t="51301" x="7823200" y="3278188"/>
          <p14:tracePt t="51310" x="7735888" y="3278188"/>
          <p14:tracePt t="51317" x="7648575" y="3278188"/>
          <p14:tracePt t="51327" x="7548563" y="3278188"/>
          <p14:tracePt t="51332" x="7459663" y="3303588"/>
          <p14:tracePt t="51341" x="7397750" y="3303588"/>
          <p14:tracePt t="51348" x="7310438" y="3303588"/>
          <p14:tracePt t="51357" x="7259638" y="3303588"/>
          <p14:tracePt t="51365" x="7235825" y="3303588"/>
          <p14:tracePt t="51373" x="7197725" y="3303588"/>
          <p14:tracePt t="51381" x="7159625" y="3303588"/>
          <p14:tracePt t="51389" x="7146925" y="3303588"/>
          <p14:tracePt t="51396" x="7110413" y="3303588"/>
          <p14:tracePt t="51405" x="7085013" y="3303588"/>
          <p14:tracePt t="51413" x="7072313" y="3303588"/>
          <p14:tracePt t="51420" x="7059613" y="3303588"/>
          <p14:tracePt t="51452" x="7046913" y="3303588"/>
          <p14:tracePt t="51461" x="7034213" y="3303588"/>
          <p14:tracePt t="51477" x="7034213" y="3316288"/>
          <p14:tracePt t="51484" x="7010400" y="3328988"/>
          <p14:tracePt t="51494" x="6985000" y="3341688"/>
          <p14:tracePt t="51510" x="6985000" y="3354388"/>
          <p14:tracePt t="51516" x="6959600" y="3354388"/>
          <p14:tracePt t="51532" x="6934200" y="3378200"/>
          <p14:tracePt t="51548" x="6910388" y="3403600"/>
          <p14:tracePt t="51557" x="6897688" y="3403600"/>
          <p14:tracePt t="51565" x="6884988" y="3429000"/>
          <p14:tracePt t="51572" x="6872288" y="3454400"/>
          <p14:tracePt t="51581" x="6859588" y="3479800"/>
          <p14:tracePt t="51588" x="6846888" y="3503613"/>
          <p14:tracePt t="51597" x="6846888" y="3541713"/>
          <p14:tracePt t="51611" x="6821488" y="3579813"/>
          <p14:tracePt t="51620" x="6808788" y="3616325"/>
          <p14:tracePt t="51628" x="6808788" y="3641725"/>
          <p14:tracePt t="51636" x="6808788" y="3654425"/>
          <p14:tracePt t="51645" x="6808788" y="3692525"/>
          <p14:tracePt t="51652" x="6808788" y="3716338"/>
          <p14:tracePt t="51661" x="6797675" y="3741738"/>
          <p14:tracePt t="51668" x="6797675" y="3754438"/>
          <p14:tracePt t="51676" x="6797675" y="3779838"/>
          <p14:tracePt t="51684" x="6797675" y="3803650"/>
          <p14:tracePt t="51693" x="6797675" y="3829050"/>
          <p14:tracePt t="51701" x="6797675" y="3841750"/>
          <p14:tracePt t="51709" x="6797675" y="3867150"/>
          <p14:tracePt t="51717" x="6797675" y="3879850"/>
          <p14:tracePt t="51727" x="6797675" y="3905250"/>
          <p14:tracePt t="51743" x="6797675" y="3929063"/>
          <p14:tracePt t="51749" x="6797675" y="3941763"/>
          <p14:tracePt t="51757" x="6797675" y="3954463"/>
          <p14:tracePt t="51797" x="6808788" y="3979863"/>
          <p14:tracePt t="51813" x="6821488" y="3979863"/>
          <p14:tracePt t="51821" x="6821488" y="3992563"/>
          <p14:tracePt t="51837" x="6834188" y="3992563"/>
          <p14:tracePt t="51844" x="6846888" y="4005263"/>
          <p14:tracePt t="51861" x="6884988" y="4017963"/>
          <p14:tracePt t="51869" x="6897688" y="4017963"/>
          <p14:tracePt t="51877" x="6934200" y="4017963"/>
          <p14:tracePt t="51885" x="6985000" y="4017963"/>
          <p14:tracePt t="51893" x="7046913" y="4017963"/>
          <p14:tracePt t="51901" x="7097713" y="4017963"/>
          <p14:tracePt t="51909" x="7159625" y="4017963"/>
          <p14:tracePt t="51917" x="7246938" y="4017963"/>
          <p14:tracePt t="51926" x="7348538" y="4017963"/>
          <p14:tracePt t="51932" x="7448550" y="3967163"/>
          <p14:tracePt t="51943" x="7561263" y="3941763"/>
          <p14:tracePt t="51948" x="7673975" y="3905250"/>
          <p14:tracePt t="51957" x="7797800" y="3879850"/>
          <p14:tracePt t="51965" x="7897813" y="3854450"/>
          <p14:tracePt t="51973" x="7999413" y="3841750"/>
          <p14:tracePt t="51981" x="8123238" y="3829050"/>
          <p14:tracePt t="51988" x="8248650" y="3829050"/>
          <p14:tracePt t="51997" x="8348663" y="3829050"/>
          <p14:tracePt t="52004" x="8435975" y="3829050"/>
          <p14:tracePt t="52013" x="8537575" y="3829050"/>
          <p14:tracePt t="52020" x="8624888" y="3829050"/>
          <p14:tracePt t="52029" x="8661400" y="3816350"/>
          <p14:tracePt t="52037" x="8712200" y="3816350"/>
          <p14:tracePt t="52044" x="8763000" y="3816350"/>
          <p14:tracePt t="52052" x="8799513" y="3816350"/>
          <p14:tracePt t="52061" x="8863013" y="3816350"/>
          <p14:tracePt t="52069" x="8899525" y="3816350"/>
          <p14:tracePt t="52077" x="8924925" y="3816350"/>
          <p14:tracePt t="52084" x="8963025" y="3816350"/>
          <p14:tracePt t="52093" x="8999538" y="3816350"/>
          <p14:tracePt t="52101" x="9012238" y="3816350"/>
          <p14:tracePt t="52116" x="9037638" y="3816350"/>
          <p14:tracePt t="52141" x="9050338" y="3816350"/>
          <p14:tracePt t="52204" x="9075738" y="3816350"/>
          <p14:tracePt t="52220" x="9088438" y="3816350"/>
          <p14:tracePt t="52236" x="9099550" y="3816350"/>
          <p14:tracePt t="52245" x="9112250" y="3816350"/>
          <p14:tracePt t="52253" x="9124950" y="3816350"/>
          <p14:tracePt t="52269" x="9150350" y="3816350"/>
          <p14:tracePt t="52277" x="9163050" y="3816350"/>
          <p14:tracePt t="52285" x="9199563" y="3816350"/>
          <p14:tracePt t="52292" x="9212263" y="3816350"/>
          <p14:tracePt t="52301" x="9250363" y="3816350"/>
          <p14:tracePt t="52309" x="9288463" y="3803650"/>
          <p14:tracePt t="52316" x="9363075" y="3792538"/>
          <p14:tracePt t="52325" x="9375775" y="3779838"/>
          <p14:tracePt t="52333" x="9437688" y="3767138"/>
          <p14:tracePt t="52342" x="9475788" y="3741738"/>
          <p14:tracePt t="52349" x="9563100" y="3716338"/>
          <p14:tracePt t="52359" x="9626600" y="3703638"/>
          <p14:tracePt t="52365" x="9701213" y="3679825"/>
          <p14:tracePt t="52373" x="9739313" y="3667125"/>
          <p14:tracePt t="52381" x="9788525" y="3654425"/>
          <p14:tracePt t="52389" x="9813925" y="3629025"/>
          <p14:tracePt t="52397" x="9826625" y="3629025"/>
          <p14:tracePt t="52413" x="9839325" y="3616325"/>
          <p14:tracePt t="52605" x="9852025" y="3616325"/>
          <p14:tracePt t="52629" x="9852025" y="3603625"/>
          <p14:tracePt t="52685" x="9863138" y="3590925"/>
          <p14:tracePt t="52717" x="9863138" y="3579813"/>
          <p14:tracePt t="52749" x="9875838" y="3579813"/>
          <p14:tracePt t="52757" x="9875838" y="3567113"/>
          <p14:tracePt t="53629" x="9863138" y="3567113"/>
          <p14:tracePt t="53741" x="9852025" y="3590925"/>
          <p14:tracePt t="53805" x="9839325" y="3590925"/>
          <p14:tracePt t="53829" x="9839325" y="3603625"/>
          <p14:tracePt t="53925" x="9826625" y="3603625"/>
          <p14:tracePt t="53941" x="9826625" y="3616325"/>
          <p14:tracePt t="53948" x="9801225" y="3629025"/>
          <p14:tracePt t="53964" x="9775825" y="3654425"/>
          <p14:tracePt t="53981" x="9750425" y="3654425"/>
          <p14:tracePt t="53988" x="9701213" y="3667125"/>
          <p14:tracePt t="53997" x="9675813" y="3667125"/>
          <p14:tracePt t="54007" x="9613900" y="3667125"/>
          <p14:tracePt t="54013" x="9537700" y="3667125"/>
          <p14:tracePt t="54021" x="9437688" y="3667125"/>
          <p14:tracePt t="54029" x="9275763" y="3654425"/>
          <p14:tracePt t="54036" x="8999538" y="3567113"/>
          <p14:tracePt t="54044" x="8461375" y="3429000"/>
          <p14:tracePt t="54053" x="7948613" y="3267075"/>
          <p14:tracePt t="54061" x="7235825" y="3065463"/>
          <p14:tracePt t="54069" x="6559550" y="2865438"/>
          <p14:tracePt t="54077" x="5921375" y="2690813"/>
          <p14:tracePt t="54084" x="5332413" y="2503488"/>
          <p14:tracePt t="54092" x="4732338" y="2352675"/>
          <p14:tracePt t="54101" x="4143375" y="2139950"/>
          <p14:tracePt t="54109" x="3567113" y="1914525"/>
          <p14:tracePt t="54116" x="3041650" y="1727200"/>
          <p14:tracePt t="54125" x="2654300" y="1527175"/>
          <p14:tracePt t="54133" x="2290763" y="1339850"/>
          <p14:tracePt t="54141" x="2014538" y="1163638"/>
          <p14:tracePt t="54149" x="1878013" y="1076325"/>
          <p14:tracePt t="54156" x="1714500" y="976313"/>
          <p14:tracePt t="54165" x="1565275" y="863600"/>
          <p14:tracePt t="54173" x="1439863" y="776288"/>
          <p14:tracePt t="54181" x="1339850" y="700088"/>
          <p14:tracePt t="54190" x="1227138" y="612775"/>
          <p14:tracePt t="54196" x="1114425" y="538163"/>
          <p14:tracePt t="54207" x="1014413" y="450850"/>
          <p14:tracePt t="54212" x="914400" y="387350"/>
          <p14:tracePt t="54221" x="838200" y="338138"/>
          <p14:tracePt t="54229" x="750888" y="287338"/>
          <p14:tracePt t="54237" x="663575" y="225425"/>
          <p14:tracePt t="54245" x="550863" y="174625"/>
          <p14:tracePt t="54252" x="400050" y="125413"/>
          <p14:tracePt t="54261" x="250825" y="112713"/>
          <p14:tracePt t="54269" x="61913" y="100013"/>
          <p14:tracePt t="55157" x="2716213" y="538163"/>
          <p14:tracePt t="55164" x="3216275" y="838200"/>
          <p14:tracePt t="55172" x="3817938" y="1201738"/>
          <p14:tracePt t="55180" x="4318000" y="1476375"/>
          <p14:tracePt t="55188" x="4794250" y="1739900"/>
          <p14:tracePt t="55197" x="5219700" y="1965325"/>
          <p14:tracePt t="55205" x="5583238" y="2178050"/>
          <p14:tracePt t="55213" x="5895975" y="2378075"/>
          <p14:tracePt t="55220" x="6157913" y="2552700"/>
          <p14:tracePt t="55228" x="6321425" y="2690813"/>
          <p14:tracePt t="55237" x="6559550" y="2890838"/>
          <p14:tracePt t="55244" x="6772275" y="3041650"/>
          <p14:tracePt t="55252" x="6897688" y="3154363"/>
          <p14:tracePt t="55261" x="7046913" y="3290888"/>
          <p14:tracePt t="55269" x="7172325" y="3403600"/>
          <p14:tracePt t="55277" x="7285038" y="3490913"/>
          <p14:tracePt t="55285" x="7359650" y="3567113"/>
          <p14:tracePt t="55294" x="7423150" y="3616325"/>
          <p14:tracePt t="55300" x="7485063" y="3716338"/>
          <p14:tracePt t="55310" x="7510463" y="3741738"/>
          <p14:tracePt t="55317" x="7510463" y="3792538"/>
          <p14:tracePt t="55327" x="7510463" y="3841750"/>
          <p14:tracePt t="55333" x="7510463" y="3892550"/>
          <p14:tracePt t="55344" x="7523163" y="3992563"/>
          <p14:tracePt t="55349" x="7535863" y="4067175"/>
          <p14:tracePt t="55357" x="7548563" y="4167188"/>
          <p14:tracePt t="55365" x="7572375" y="4254500"/>
          <p14:tracePt t="55373" x="7585075" y="4330700"/>
          <p14:tracePt t="55381" x="7597775" y="4430713"/>
          <p14:tracePt t="55389" x="7597775" y="4479925"/>
          <p14:tracePt t="55397" x="7597775" y="4530725"/>
          <p14:tracePt t="55404" x="7610475" y="4605338"/>
          <p14:tracePt t="55413" x="7623175" y="4679950"/>
          <p14:tracePt t="55421" x="7623175" y="4718050"/>
          <p14:tracePt t="55429" x="7623175" y="4756150"/>
          <p14:tracePt t="55437" x="7623175" y="4779963"/>
          <p14:tracePt t="55445" x="7623175" y="4805363"/>
          <p14:tracePt t="55453" x="7635875" y="4830763"/>
          <p14:tracePt t="55461" x="7635875" y="4843463"/>
          <p14:tracePt t="55468" x="7635875" y="4868863"/>
          <p14:tracePt t="55476" x="7635875" y="4892675"/>
          <p14:tracePt t="55484" x="7635875" y="4930775"/>
          <p14:tracePt t="55493" x="7623175" y="4943475"/>
          <p14:tracePt t="55500" x="7597775" y="4981575"/>
          <p14:tracePt t="55510" x="7585075" y="4992688"/>
          <p14:tracePt t="55517" x="7572375" y="5018088"/>
          <p14:tracePt t="55526" x="7548563" y="5043488"/>
          <p14:tracePt t="55533" x="7523163" y="5092700"/>
          <p14:tracePt t="55543" x="7497763" y="5130800"/>
          <p14:tracePt t="55549" x="7472363" y="5156200"/>
          <p14:tracePt t="55560" x="7448550" y="5156200"/>
          <p14:tracePt t="55565" x="7435850" y="5181600"/>
          <p14:tracePt t="55573" x="7410450" y="5181600"/>
          <p14:tracePt t="55581" x="7385050" y="5194300"/>
          <p14:tracePt t="55588" x="7359650" y="5194300"/>
          <p14:tracePt t="55597" x="7335838" y="5205413"/>
          <p14:tracePt t="55604" x="7297738" y="5230813"/>
          <p14:tracePt t="55621" x="7246938" y="5230813"/>
          <p14:tracePt t="55629" x="7246938" y="5243513"/>
          <p14:tracePt t="55637" x="7235825" y="5243513"/>
          <p14:tracePt t="55645" x="7210425" y="5256213"/>
          <p14:tracePt t="55652" x="7185025" y="5256213"/>
          <p14:tracePt t="55668" x="7172325" y="5256213"/>
          <p14:tracePt t="55676" x="7159625" y="5256213"/>
          <p14:tracePt t="55684" x="7146925" y="5256213"/>
          <p14:tracePt t="55700" x="7123113" y="5256213"/>
          <p14:tracePt t="55709" x="7097713" y="5256213"/>
          <p14:tracePt t="55717" x="7085013" y="5256213"/>
          <p14:tracePt t="55725" x="7059613" y="5243513"/>
          <p14:tracePt t="55733" x="7046913" y="5243513"/>
          <p14:tracePt t="55742" x="7010400" y="5218113"/>
          <p14:tracePt t="55748" x="7010400" y="5205413"/>
          <p14:tracePt t="55759" x="6985000" y="5205413"/>
          <p14:tracePt t="55765" x="6946900" y="5168900"/>
          <p14:tracePt t="55773" x="6921500" y="5156200"/>
          <p14:tracePt t="55781" x="6897688" y="5130800"/>
          <p14:tracePt t="55789" x="6872288" y="5105400"/>
          <p14:tracePt t="55797" x="6846888" y="5081588"/>
          <p14:tracePt t="55804" x="6846888" y="5068888"/>
          <p14:tracePt t="55813" x="6821488" y="5043488"/>
          <p14:tracePt t="55820" x="6808788" y="5043488"/>
          <p14:tracePt t="55829" x="6797675" y="5018088"/>
          <p14:tracePt t="55836" x="6772275" y="4992688"/>
          <p14:tracePt t="55852" x="6759575" y="4943475"/>
          <p14:tracePt t="55861" x="6746875" y="4930775"/>
          <p14:tracePt t="55868" x="6734175" y="4905375"/>
          <p14:tracePt t="55885" x="6734175" y="4879975"/>
          <p14:tracePt t="55892" x="6721475" y="4856163"/>
          <p14:tracePt t="55909" x="6721475" y="4843463"/>
          <p14:tracePt t="56197" x="6721475" y="4830763"/>
          <p14:tracePt t="56205" x="6721475" y="4818063"/>
          <p14:tracePt t="56213" x="6721475" y="4792663"/>
          <p14:tracePt t="56220" x="6721475" y="4779963"/>
          <p14:tracePt t="56229" x="6721475" y="4756150"/>
          <p14:tracePt t="56237" x="6721475" y="4718050"/>
          <p14:tracePt t="56245" x="6721475" y="4692650"/>
          <p14:tracePt t="56253" x="6721475" y="4656138"/>
          <p14:tracePt t="56260" x="6721475" y="4630738"/>
          <p14:tracePt t="56269" x="6721475" y="4605338"/>
          <p14:tracePt t="56276" x="6721475" y="4567238"/>
          <p14:tracePt t="56285" x="6721475" y="4554538"/>
          <p14:tracePt t="56292" x="6721475" y="4543425"/>
          <p14:tracePt t="56300" x="6721475" y="4530725"/>
          <p14:tracePt t="56308" x="6721475" y="4518025"/>
          <p14:tracePt t="56317" x="6721475" y="4492625"/>
          <p14:tracePt t="56333" x="6708775" y="4467225"/>
          <p14:tracePt t="56341" x="6708775" y="4454525"/>
          <p14:tracePt t="56349" x="6708775" y="4443413"/>
          <p14:tracePt t="56358" x="6708775" y="4430713"/>
          <p14:tracePt t="56365" x="6696075" y="4418013"/>
          <p14:tracePt t="56375" x="6696075" y="4405313"/>
          <p14:tracePt t="56397" x="6696075" y="4379913"/>
          <p14:tracePt t="56405" x="6696075" y="4367213"/>
          <p14:tracePt t="56428" x="6696075" y="4354513"/>
          <p14:tracePt t="56436" x="6696075" y="4341813"/>
          <p14:tracePt t="56444" x="6696075" y="4330700"/>
          <p14:tracePt t="56452" x="6696075" y="4318000"/>
          <p14:tracePt t="56469" x="6696075" y="4305300"/>
          <p14:tracePt t="56476" x="6696075" y="4292600"/>
          <p14:tracePt t="56524" x="6696075" y="4279900"/>
          <p14:tracePt t="56589" x="6672263" y="4279900"/>
          <p14:tracePt t="56596" x="6659563" y="4318000"/>
          <p14:tracePt t="56604" x="6646863" y="4341813"/>
          <p14:tracePt t="56612" x="6634163" y="4379913"/>
          <p14:tracePt t="56621" x="6634163" y="4418013"/>
          <p14:tracePt t="56629" x="6621463" y="4467225"/>
          <p14:tracePt t="56637" x="6608763" y="4505325"/>
          <p14:tracePt t="56645" x="6596063" y="4554538"/>
          <p14:tracePt t="56653" x="6596063" y="4579938"/>
          <p14:tracePt t="56661" x="6596063" y="4605338"/>
          <p14:tracePt t="56669" x="6596063" y="4630738"/>
          <p14:tracePt t="56677" x="6596063" y="4667250"/>
          <p14:tracePt t="56685" x="6596063" y="4692650"/>
          <p14:tracePt t="56693" x="6596063" y="4718050"/>
          <p14:tracePt t="56701" x="6596063" y="4730750"/>
          <p14:tracePt t="56717" x="6608763" y="4743450"/>
          <p14:tracePt t="56916" x="6608763" y="4730750"/>
          <p14:tracePt t="56925" x="6608763" y="4692650"/>
          <p14:tracePt t="56948" x="6608763" y="4679950"/>
          <p14:tracePt t="57148" x="6608763" y="4692650"/>
          <p14:tracePt t="57164" x="6596063" y="4705350"/>
          <p14:tracePt t="57173" x="6596063" y="4730750"/>
          <p14:tracePt t="57180" x="6596063" y="4743450"/>
          <p14:tracePt t="57189" x="6584950" y="4779963"/>
          <p14:tracePt t="57196" x="6572250" y="4805363"/>
          <p14:tracePt t="57207" x="6559550" y="4818063"/>
          <p14:tracePt t="57213" x="6559550" y="4843463"/>
          <p14:tracePt t="57221" x="6521450" y="4879975"/>
          <p14:tracePt t="57229" x="6521450" y="4892675"/>
          <p14:tracePt t="57237" x="6508750" y="4905375"/>
          <p14:tracePt t="57245" x="6508750" y="4943475"/>
          <p14:tracePt t="57252" x="6496050" y="4981575"/>
          <p14:tracePt t="57261" x="6496050" y="5005388"/>
          <p14:tracePt t="57269" x="6496050" y="5030788"/>
          <p14:tracePt t="57277" x="6496050" y="5043488"/>
          <p14:tracePt t="57285" x="6496050" y="5068888"/>
          <p14:tracePt t="57292" x="6483350" y="5092700"/>
          <p14:tracePt t="57309" x="6483350" y="5118100"/>
          <p14:tracePt t="57324" x="6472238" y="5143500"/>
          <p14:tracePt t="57333" x="6472238" y="5156200"/>
          <p14:tracePt t="57341" x="6472238" y="5168900"/>
          <p14:tracePt t="57365" x="6472238" y="5181600"/>
          <p14:tracePt t="57613" x="6483350" y="5168900"/>
          <p14:tracePt t="57621" x="6496050" y="5168900"/>
          <p14:tracePt t="57628" x="6508750" y="5168900"/>
          <p14:tracePt t="57637" x="6521450" y="5168900"/>
          <p14:tracePt t="57645" x="6546850" y="5168900"/>
          <p14:tracePt t="57653" x="6559550" y="5168900"/>
          <p14:tracePt t="57661" x="6572250" y="5168900"/>
          <p14:tracePt t="57668" x="6596063" y="5168900"/>
          <p14:tracePt t="57693" x="6621463" y="5168900"/>
          <p14:tracePt t="57701" x="6621463" y="5181600"/>
          <p14:tracePt t="57708" x="6634163" y="5194300"/>
          <p14:tracePt t="57725" x="6634163" y="5205413"/>
          <p14:tracePt t="57733" x="6646863" y="5218113"/>
          <p14:tracePt t="57740" x="6659563" y="5256213"/>
          <p14:tracePt t="57749" x="6659563" y="5268913"/>
          <p14:tracePt t="57757" x="6672263" y="5294313"/>
          <p14:tracePt t="57764" x="6672263" y="5330825"/>
          <p14:tracePt t="57774" x="6684963" y="5343525"/>
          <p14:tracePt t="57781" x="6684963" y="5368925"/>
          <p14:tracePt t="57790" x="6684963" y="5381625"/>
          <p14:tracePt t="57797" x="6684963" y="5394325"/>
          <p14:tracePt t="57807" x="6684963" y="5407025"/>
          <p14:tracePt t="57813" x="6684963" y="5418138"/>
          <p14:tracePt t="57824" x="6684963" y="5443538"/>
          <p14:tracePt t="57829" x="6684963" y="5456238"/>
          <p14:tracePt t="57837" x="6684963" y="5468938"/>
          <p14:tracePt t="57924" x="6696075" y="5481638"/>
          <p14:tracePt t="57941" x="6721475" y="5481638"/>
          <p14:tracePt t="57948" x="6746875" y="5494338"/>
          <p14:tracePt t="57957" x="6746875" y="5507038"/>
          <p14:tracePt t="57965" x="6784975" y="5507038"/>
          <p14:tracePt t="57974" x="6797675" y="5507038"/>
          <p14:tracePt t="57981" x="6821488" y="5518150"/>
          <p14:tracePt t="57991" x="6846888" y="5543550"/>
          <p14:tracePt t="57996" x="6859588" y="5543550"/>
          <p14:tracePt t="58006" x="6872288" y="5543550"/>
          <p14:tracePt t="58012" x="6910388" y="5543550"/>
          <p14:tracePt t="58023" x="6934200" y="5543550"/>
          <p14:tracePt t="58028" x="6946900" y="5543550"/>
          <p14:tracePt t="58037" x="6972300" y="5543550"/>
          <p14:tracePt t="58044" x="6997700" y="5543550"/>
          <p14:tracePt t="58052" x="7021513" y="5556250"/>
          <p14:tracePt t="58060" x="7046913" y="5556250"/>
          <p14:tracePt t="58068" x="7059613" y="5568950"/>
          <p14:tracePt t="58077" x="7085013" y="5568950"/>
          <p14:tracePt t="58084" x="7097713" y="5568950"/>
          <p14:tracePt t="58100" x="7123113" y="5568950"/>
          <p14:tracePt t="58116" x="7146925" y="5568950"/>
          <p14:tracePt t="58125" x="7159625" y="5581650"/>
          <p14:tracePt t="58133" x="7172325" y="5594350"/>
          <p14:tracePt t="58149" x="7197725" y="5594350"/>
          <p14:tracePt t="58164" x="7210425" y="5594350"/>
          <p14:tracePt t="58173" x="7210425" y="5607050"/>
          <p14:tracePt t="58180" x="7223125" y="5607050"/>
          <p14:tracePt t="58189" x="7235825" y="5619750"/>
          <p14:tracePt t="58206" x="7246938" y="5619750"/>
          <p14:tracePt t="58224" x="7259638" y="5619750"/>
          <p14:tracePt t="58229" x="7272338" y="5619750"/>
          <p14:tracePt t="58244" x="7297738" y="5619750"/>
          <p14:tracePt t="58252" x="7323138" y="5619750"/>
          <p14:tracePt t="58268" x="7335838" y="5619750"/>
          <p14:tracePt t="58277" x="7348538" y="5619750"/>
          <p14:tracePt t="58284" x="7359650" y="5619750"/>
          <p14:tracePt t="58293" x="7372350" y="5619750"/>
          <p14:tracePt t="58301" x="7397750" y="5619750"/>
          <p14:tracePt t="58324" x="7410450" y="5619750"/>
          <p14:tracePt t="58332" x="7435850" y="5619750"/>
          <p14:tracePt t="58364" x="7435850" y="5607050"/>
          <p14:tracePt t="58372" x="7423150" y="5568950"/>
          <p14:tracePt t="58780" x="7410450" y="5568950"/>
          <p14:tracePt t="59084" x="7397750" y="5556250"/>
          <p14:tracePt t="59101" x="7397750" y="5543550"/>
          <p14:tracePt t="59116" x="7397750" y="5518150"/>
          <p14:tracePt t="59124" x="7397750" y="5494338"/>
          <p14:tracePt t="59133" x="7385050" y="5481638"/>
          <p14:tracePt t="59148" x="7359650" y="5456238"/>
          <p14:tracePt t="59309" x="7359650" y="5468938"/>
          <p14:tracePt t="59333" x="7359650" y="5494338"/>
          <p14:tracePt t="59365" x="7359650" y="5507038"/>
          <p14:tracePt t="59373" x="7372350" y="5507038"/>
          <p14:tracePt t="59397" x="7385050" y="5518150"/>
          <p14:tracePt t="59445" x="7397750" y="5518150"/>
          <p14:tracePt t="59453" x="7410450" y="5518150"/>
          <p14:tracePt t="59460" x="7435850" y="5518150"/>
          <p14:tracePt t="59476" x="7472363" y="5530850"/>
          <p14:tracePt t="59493" x="7485063" y="5530850"/>
          <p14:tracePt t="59500" x="7510463" y="5530850"/>
          <p14:tracePt t="59509" x="7523163" y="5530850"/>
          <p14:tracePt t="59517" x="7548563" y="5530850"/>
          <p14:tracePt t="59525" x="7572375" y="5530850"/>
          <p14:tracePt t="59532" x="7585075" y="5530850"/>
          <p14:tracePt t="59565" x="7597775" y="5530850"/>
          <p14:tracePt t="59797" x="7610475" y="5543550"/>
          <p14:tracePt t="60108" x="7623175" y="5543550"/>
          <p14:tracePt t="60140" x="7635875" y="5543550"/>
          <p14:tracePt t="60156" x="7673975" y="5543550"/>
          <p14:tracePt t="60181" x="7685088" y="5543550"/>
          <p14:tracePt t="60205" x="7697788" y="5543550"/>
          <p14:tracePt t="60365" x="7710488" y="5543550"/>
          <p14:tracePt t="60380" x="7723188" y="5543550"/>
          <p14:tracePt t="60388" x="7748588" y="5543550"/>
          <p14:tracePt t="60404" x="7773988" y="5543550"/>
          <p14:tracePt t="60412" x="7785100" y="5543550"/>
          <p14:tracePt t="60420" x="7797800" y="5530850"/>
          <p14:tracePt t="60429" x="7823200" y="5530850"/>
          <p14:tracePt t="60437" x="7835900" y="5530850"/>
          <p14:tracePt t="60444" x="7861300" y="5518150"/>
          <p14:tracePt t="60453" x="7886700" y="5494338"/>
          <p14:tracePt t="60460" x="7897813" y="5494338"/>
          <p14:tracePt t="60470" x="7923213" y="5494338"/>
          <p14:tracePt t="60493" x="7935913" y="5494338"/>
          <p14:tracePt t="60503" x="7961313" y="5494338"/>
          <p14:tracePt t="60517" x="7974013" y="5494338"/>
          <p14:tracePt t="60533" x="7986713" y="5494338"/>
          <p14:tracePt t="60549" x="8010525" y="5494338"/>
          <p14:tracePt t="60556" x="8023225" y="5494338"/>
          <p14:tracePt t="60565" x="8035925" y="5494338"/>
          <p14:tracePt t="60581" x="8048625" y="5494338"/>
          <p14:tracePt t="60605" x="8061325" y="5494338"/>
          <p14:tracePt t="60717" x="8074025" y="5494338"/>
          <p14:tracePt t="60741" x="8086725" y="5481638"/>
          <p14:tracePt t="60749" x="8110538" y="5481638"/>
          <p14:tracePt t="60765" x="8148638" y="5481638"/>
          <p14:tracePt t="60773" x="8174038" y="5456238"/>
          <p14:tracePt t="60780" x="8199438" y="5456238"/>
          <p14:tracePt t="60789" x="8223250" y="5443538"/>
          <p14:tracePt t="60797" x="8248650" y="5443538"/>
          <p14:tracePt t="60804" x="8274050" y="5443538"/>
          <p14:tracePt t="60813" x="8286750" y="5443538"/>
          <p14:tracePt t="60821" x="8312150" y="5443538"/>
          <p14:tracePt t="60829" x="8324850" y="5443538"/>
          <p14:tracePt t="61036" x="8348663" y="5443538"/>
          <p14:tracePt t="61052" x="8361363" y="5443538"/>
          <p14:tracePt t="61061" x="8374063" y="5443538"/>
          <p14:tracePt t="61069" x="8399463" y="5443538"/>
          <p14:tracePt t="61077" x="8448675" y="5456238"/>
          <p14:tracePt t="61086" x="8486775" y="5468938"/>
          <p14:tracePt t="61093" x="8512175" y="5481638"/>
          <p14:tracePt t="61103" x="8548688" y="5481638"/>
          <p14:tracePt t="61109" x="8599488" y="5507038"/>
          <p14:tracePt t="61119" x="8637588" y="5507038"/>
          <p14:tracePt t="61125" x="8661400" y="5518150"/>
          <p14:tracePt t="61133" x="8686800" y="5530850"/>
          <p14:tracePt t="61140" x="8699500" y="5530850"/>
          <p14:tracePt t="61269" x="8712200" y="5543550"/>
          <p14:tracePt t="61348" x="8699500" y="5543550"/>
          <p14:tracePt t="61364" x="8686800" y="5543550"/>
          <p14:tracePt t="61373" x="8661400" y="5543550"/>
          <p14:tracePt t="61380" x="8661400" y="5530850"/>
          <p14:tracePt t="61389" x="8650288" y="5518150"/>
          <p14:tracePt t="61404" x="8637588" y="5507038"/>
          <p14:tracePt t="61413" x="8624888" y="5507038"/>
          <p14:tracePt t="61429" x="8612188" y="5507038"/>
          <p14:tracePt t="61452" x="8586788" y="5494338"/>
          <p14:tracePt t="61469" x="8574088" y="5494338"/>
          <p14:tracePt t="61493" x="8548688" y="5494338"/>
          <p14:tracePt t="61597" x="8537575" y="5494338"/>
          <p14:tracePt t="61612" x="8524875" y="5494338"/>
          <p14:tracePt t="61621" x="8524875" y="5507038"/>
          <p14:tracePt t="61629" x="8512175" y="5518150"/>
          <p14:tracePt t="61637" x="8512175" y="5556250"/>
          <p14:tracePt t="61644" x="8512175" y="5568950"/>
          <p14:tracePt t="61653" x="8512175" y="5594350"/>
          <p14:tracePt t="61661" x="8499475" y="5607050"/>
          <p14:tracePt t="61669" x="8499475" y="5630863"/>
          <p14:tracePt t="61685" x="8499475" y="5643563"/>
          <p14:tracePt t="61860" x="8512175" y="5643563"/>
          <p14:tracePt t="61869" x="8512175" y="5630863"/>
          <p14:tracePt t="61885" x="8512175" y="5619750"/>
          <p14:tracePt t="61901" x="8512175" y="5607050"/>
          <p14:tracePt t="61924" x="8512175" y="5594350"/>
          <p14:tracePt t="62404" x="8512175" y="5568950"/>
          <p14:tracePt t="62428" x="8524875" y="5568950"/>
          <p14:tracePt t="62445" x="8537575" y="5568950"/>
          <p14:tracePt t="62453" x="8537575" y="5556250"/>
          <p14:tracePt t="62460" x="8548688" y="5556250"/>
          <p14:tracePt t="62468" x="8561388" y="5556250"/>
          <p14:tracePt t="62485" x="8586788" y="5543550"/>
          <p14:tracePt t="62501" x="8599488" y="5543550"/>
          <p14:tracePt t="62508" x="8612188" y="5543550"/>
          <p14:tracePt t="64709" x="8599488" y="5556250"/>
          <p14:tracePt t="64724" x="8586788" y="5556250"/>
          <p14:tracePt t="64749" x="8574088" y="5556250"/>
          <p14:tracePt t="64757" x="8561388" y="5556250"/>
          <p14:tracePt t="64765" x="8548688" y="5556250"/>
          <p14:tracePt t="64773" x="8524875" y="5556250"/>
          <p14:tracePt t="64782" x="8499475" y="5556250"/>
          <p14:tracePt t="64799" x="8486775" y="5556250"/>
          <p14:tracePt t="64815" x="8474075" y="5556250"/>
          <p14:tracePt t="65084" x="8461375" y="5556250"/>
          <p14:tracePt t="65108" x="8435975" y="5568950"/>
          <p14:tracePt t="65125" x="8424863" y="5581650"/>
          <p14:tracePt t="65140" x="8424863" y="5594350"/>
          <p14:tracePt t="65149" x="8412163" y="5594350"/>
          <p14:tracePt t="65157" x="8412163" y="5607050"/>
          <p14:tracePt t="65165" x="8412163" y="5619750"/>
          <p14:tracePt t="65181" x="8386763" y="5643563"/>
          <p14:tracePt t="65293" x="8424863" y="5643563"/>
          <p14:tracePt t="65309" x="8448675" y="5643563"/>
          <p14:tracePt t="65316" x="8461375" y="5643563"/>
          <p14:tracePt t="65325" x="8486775" y="5643563"/>
          <p14:tracePt t="65333" x="8499475" y="5643563"/>
          <p14:tracePt t="65340" x="8512175" y="5643563"/>
          <p14:tracePt t="65348" x="8537575" y="5643563"/>
          <p14:tracePt t="65357" x="8561388" y="5643563"/>
          <p14:tracePt t="65364" x="8586788" y="5630863"/>
          <p14:tracePt t="65389" x="8599488" y="5630863"/>
          <p14:tracePt t="65404" x="8612188" y="5630863"/>
          <p14:tracePt t="65756" x="8624888" y="5630863"/>
          <p14:tracePt t="65805" x="8624888" y="5619750"/>
          <p14:tracePt t="66149" x="8637588" y="5619750"/>
          <p14:tracePt t="66156" x="8637588" y="5607050"/>
          <p14:tracePt t="66188" x="8661400" y="5594350"/>
          <p14:tracePt t="66260" x="8661400" y="5581650"/>
          <p14:tracePt t="66269" x="8674100" y="5581650"/>
          <p14:tracePt t="66285" x="8674100" y="5568950"/>
          <p14:tracePt t="66293" x="8674100" y="5556250"/>
          <p14:tracePt t="66317" x="8686800" y="5543550"/>
          <p14:tracePt t="66333" x="8699500" y="5543550"/>
          <p14:tracePt t="66348" x="8699500" y="5530850"/>
          <p14:tracePt t="66365" x="8712200" y="5530850"/>
          <p14:tracePt t="66380" x="8712200" y="5518150"/>
          <p14:tracePt t="67149" x="8712200" y="5507038"/>
          <p14:tracePt t="67173" x="8699500" y="5507038"/>
          <p14:tracePt t="67180" x="8686800" y="5507038"/>
          <p14:tracePt t="67188" x="8674100" y="5507038"/>
          <p14:tracePt t="67197" x="8661400" y="5507038"/>
          <p14:tracePt t="67204" x="8650288" y="5507038"/>
          <p14:tracePt t="67212" x="8637588" y="5507038"/>
          <p14:tracePt t="67228" x="8612188" y="5507038"/>
          <p14:tracePt t="67237" x="8599488" y="5507038"/>
          <p14:tracePt t="67245" x="8586788" y="5507038"/>
          <p14:tracePt t="67252" x="8574088" y="5507038"/>
          <p14:tracePt t="67262" x="8548688" y="5507038"/>
          <p14:tracePt t="67279" x="8524875" y="5507038"/>
          <p14:tracePt t="67284" x="8512175" y="5507038"/>
          <p14:tracePt t="67295" x="8474075" y="5507038"/>
          <p14:tracePt t="67300" x="8435975" y="5507038"/>
          <p14:tracePt t="67309" x="8399463" y="5507038"/>
          <p14:tracePt t="67317" x="8348663" y="5507038"/>
          <p14:tracePt t="67324" x="8299450" y="5507038"/>
          <p14:tracePt t="67332" x="8248650" y="5507038"/>
          <p14:tracePt t="67341" x="8212138" y="5507038"/>
          <p14:tracePt t="67348" x="8174038" y="5507038"/>
          <p14:tracePt t="67357" x="8123238" y="5507038"/>
          <p14:tracePt t="67365" x="8099425" y="5507038"/>
          <p14:tracePt t="67372" x="8074025" y="5507038"/>
          <p14:tracePt t="67380" x="8035925" y="5507038"/>
          <p14:tracePt t="67388" x="7999413" y="5507038"/>
          <p14:tracePt t="67396" x="7974013" y="5507038"/>
          <p14:tracePt t="67404" x="7948613" y="5507038"/>
          <p14:tracePt t="67413" x="7910513" y="5507038"/>
          <p14:tracePt t="67420" x="7874000" y="5507038"/>
          <p14:tracePt t="67428" x="7835900" y="5507038"/>
          <p14:tracePt t="67437" x="7785100" y="5507038"/>
          <p14:tracePt t="67445" x="7735888" y="5507038"/>
          <p14:tracePt t="67452" x="7697788" y="5507038"/>
          <p14:tracePt t="67462" x="7648575" y="5507038"/>
          <p14:tracePt t="67468" x="7597775" y="5507038"/>
          <p14:tracePt t="67478" x="7535863" y="5507038"/>
          <p14:tracePt t="67484" x="7472363" y="5507038"/>
          <p14:tracePt t="67495" x="7423150" y="5507038"/>
          <p14:tracePt t="67500" x="7372350" y="5530850"/>
          <p14:tracePt t="67509" x="7323138" y="5530850"/>
          <p14:tracePt t="67516" x="7285038" y="5530850"/>
          <p14:tracePt t="67525" x="7246938" y="5530850"/>
          <p14:tracePt t="67533" x="7223125" y="5530850"/>
          <p14:tracePt t="67540" x="7185025" y="5530850"/>
          <p14:tracePt t="67548" x="7159625" y="5530850"/>
          <p14:tracePt t="67557" x="7146925" y="5530850"/>
          <p14:tracePt t="67565" x="7123113" y="5530850"/>
          <p14:tracePt t="67572" x="7097713" y="5530850"/>
          <p14:tracePt t="67581" x="7072313" y="5530850"/>
          <p14:tracePt t="67596" x="7059613" y="5530850"/>
          <p14:tracePt t="67693" x="7046913" y="5530850"/>
          <p14:tracePt t="67717" x="7034213" y="5530850"/>
          <p14:tracePt t="67733" x="7021513" y="5530850"/>
          <p14:tracePt t="67748" x="6997700" y="5530850"/>
          <p14:tracePt t="67764" x="6985000" y="5530850"/>
          <p14:tracePt t="67772" x="6972300" y="5530850"/>
          <p14:tracePt t="67781" x="6959600" y="5530850"/>
          <p14:tracePt t="67836" x="6946900" y="5530850"/>
          <p14:tracePt t="67852" x="6921500" y="5530850"/>
          <p14:tracePt t="67869" x="6910388" y="5530850"/>
          <p14:tracePt t="67885" x="6872288" y="5530850"/>
          <p14:tracePt t="67893" x="6846888" y="5530850"/>
          <p14:tracePt t="67901" x="6821488" y="5530850"/>
          <p14:tracePt t="67912" x="6797675" y="5530850"/>
          <p14:tracePt t="67917" x="6784975" y="5530850"/>
          <p14:tracePt t="67933" x="6759575" y="5530850"/>
          <p14:tracePt t="67946" x="6746875" y="5530850"/>
          <p14:tracePt t="67949" x="6734175" y="5530850"/>
          <p14:tracePt t="67957" x="6721475" y="5530850"/>
          <p14:tracePt t="68221" x="6708775" y="5518150"/>
          <p14:tracePt t="68253" x="6708775" y="5507038"/>
          <p14:tracePt t="68284" x="6696075" y="5494338"/>
          <p14:tracePt t="68301" x="6696075" y="5481638"/>
          <p14:tracePt t="68317" x="6696075" y="5468938"/>
          <p14:tracePt t="68357" x="6696075" y="5456238"/>
          <p14:tracePt t="68373" x="6696075" y="5443538"/>
          <p14:tracePt t="68389" x="6696075" y="5430838"/>
          <p14:tracePt t="68413" x="6696075" y="5418138"/>
          <p14:tracePt t="68437" x="6684963" y="5394325"/>
          <p14:tracePt t="68485" x="6684963" y="5381625"/>
          <p14:tracePt t="68677" x="6672263" y="5368925"/>
          <p14:tracePt t="68717" x="6646863" y="5368925"/>
          <p14:tracePt t="68732" x="6646863" y="5381625"/>
          <p14:tracePt t="68748" x="6634163" y="5394325"/>
          <p14:tracePt t="68773" x="6634163" y="5418138"/>
          <p14:tracePt t="68796" x="6621463" y="5430838"/>
          <p14:tracePt t="68853" x="6621463" y="5443538"/>
          <p14:tracePt t="68869" x="6621463" y="5456238"/>
          <p14:tracePt t="68885" x="6621463" y="5468938"/>
          <p14:tracePt t="68924" x="6621463" y="5481638"/>
          <p14:tracePt t="68941" x="6621463" y="5494338"/>
          <p14:tracePt t="68973" x="6621463" y="5507038"/>
          <p14:tracePt t="68981" x="6608763" y="5518150"/>
          <p14:tracePt t="69013" x="6608763" y="5530850"/>
          <p14:tracePt t="69021" x="6608763" y="5543550"/>
          <p14:tracePt t="69045" x="6596063" y="5568950"/>
          <p14:tracePt t="69061" x="6596063" y="5581650"/>
          <p14:tracePt t="69077" x="6596063" y="5594350"/>
          <p14:tracePt t="69085" x="6596063" y="5607050"/>
          <p14:tracePt t="69093" x="6596063" y="5619750"/>
          <p14:tracePt t="69117" x="6596063" y="5630863"/>
          <p14:tracePt t="69124" x="6596063" y="5643563"/>
          <p14:tracePt t="69148" x="6596063" y="5668963"/>
          <p14:tracePt t="69164" x="6596063" y="5694363"/>
          <p14:tracePt t="69181" x="6596063" y="5707063"/>
          <p14:tracePt t="69196" x="6596063" y="5732463"/>
          <p14:tracePt t="69212" x="6608763" y="5756275"/>
          <p14:tracePt t="69228" x="6621463" y="5768975"/>
          <p14:tracePt t="69236" x="6634163" y="5768975"/>
          <p14:tracePt t="69244" x="6646863" y="5781675"/>
          <p14:tracePt t="69252" x="6659563" y="5794375"/>
          <p14:tracePt t="69261" x="6672263" y="5794375"/>
          <p14:tracePt t="69268" x="6708775" y="5807075"/>
          <p14:tracePt t="69276" x="6734175" y="5807075"/>
          <p14:tracePt t="69284" x="6772275" y="5819775"/>
          <p14:tracePt t="69293" x="6797675" y="5819775"/>
          <p14:tracePt t="69301" x="6821488" y="5819775"/>
          <p14:tracePt t="69310" x="6872288" y="5819775"/>
          <p14:tracePt t="69316" x="6921500" y="5819775"/>
          <p14:tracePt t="69327" x="7010400" y="5819775"/>
          <p14:tracePt t="69332" x="7072313" y="5819775"/>
          <p14:tracePt t="69343" x="7159625" y="5819775"/>
          <p14:tracePt t="69349" x="7259638" y="5819775"/>
          <p14:tracePt t="69359" x="7335838" y="5819775"/>
          <p14:tracePt t="69365" x="7435850" y="5819775"/>
          <p14:tracePt t="69373" x="7535863" y="5819775"/>
          <p14:tracePt t="69381" x="7648575" y="5794375"/>
          <p14:tracePt t="69388" x="7773988" y="5781675"/>
          <p14:tracePt t="69397" x="7848600" y="5781675"/>
          <p14:tracePt t="69405" x="7935913" y="5768975"/>
          <p14:tracePt t="69413" x="8023225" y="5743575"/>
          <p14:tracePt t="69420" x="8061325" y="5743575"/>
          <p14:tracePt t="69429" x="8110538" y="5732463"/>
          <p14:tracePt t="69436" x="8148638" y="5732463"/>
          <p14:tracePt t="69445" x="8174038" y="5732463"/>
          <p14:tracePt t="69452" x="8199438" y="5732463"/>
          <p14:tracePt t="69484" x="8212138" y="5732463"/>
          <p14:tracePt t="69493" x="8223250" y="5732463"/>
          <p14:tracePt t="69509" x="8235950" y="5732463"/>
          <p14:tracePt t="69661" x="8212138" y="5707063"/>
          <p14:tracePt t="69669" x="8186738" y="5694363"/>
          <p14:tracePt t="69676" x="8161338" y="5656263"/>
          <p14:tracePt t="69685" x="8135938" y="5630863"/>
          <p14:tracePt t="69692" x="8110538" y="5581650"/>
          <p14:tracePt t="69701" x="8086725" y="5556250"/>
          <p14:tracePt t="69709" x="8074025" y="5518150"/>
          <p14:tracePt t="69717" x="8048625" y="5494338"/>
          <p14:tracePt t="69726" x="8035925" y="5481638"/>
          <p14:tracePt t="69733" x="8035925" y="5456238"/>
          <p14:tracePt t="69742" x="8010525" y="5430838"/>
          <p14:tracePt t="69820" x="7999413" y="5430838"/>
          <p14:tracePt t="69829" x="7986713" y="5430838"/>
          <p14:tracePt t="69845" x="7974013" y="5430838"/>
          <p14:tracePt t="69860" x="7948613" y="5443538"/>
          <p14:tracePt t="69869" x="7923213" y="5456238"/>
          <p14:tracePt t="69876" x="7874000" y="5468938"/>
          <p14:tracePt t="69885" x="7835900" y="5481638"/>
          <p14:tracePt t="69893" x="7785100" y="5481638"/>
          <p14:tracePt t="69901" x="7748588" y="5494338"/>
          <p14:tracePt t="69908" x="7697788" y="5494338"/>
          <p14:tracePt t="69917" x="7623175" y="5494338"/>
          <p14:tracePt t="69925" x="7572375" y="5494338"/>
          <p14:tracePt t="69933" x="7510463" y="5494338"/>
          <p14:tracePt t="69942" x="7472363" y="5494338"/>
          <p14:tracePt t="69949" x="7423150" y="5494338"/>
          <p14:tracePt t="69959" x="7348538" y="5494338"/>
          <p14:tracePt t="69965" x="7285038" y="5494338"/>
          <p14:tracePt t="69975" x="7197725" y="5494338"/>
          <p14:tracePt t="69981" x="7134225" y="5494338"/>
          <p14:tracePt t="69989" x="7059613" y="5494338"/>
          <p14:tracePt t="69997" x="6997700" y="5494338"/>
          <p14:tracePt t="70005" x="6959600" y="5494338"/>
          <p14:tracePt t="70012" x="6921500" y="5494338"/>
          <p14:tracePt t="70021" x="6884988" y="5494338"/>
          <p14:tracePt t="70029" x="6872288" y="5494338"/>
          <p14:tracePt t="70037" x="6859588" y="5494338"/>
          <p14:tracePt t="70044" x="6834188" y="5494338"/>
          <p14:tracePt t="70245" x="6821488" y="5494338"/>
          <p14:tracePt t="70261" x="6808788" y="5494338"/>
          <p14:tracePt t="70268" x="6797675" y="5494338"/>
          <p14:tracePt t="70284" x="6784975" y="5494338"/>
          <p14:tracePt t="70292" x="6772275" y="5494338"/>
          <p14:tracePt t="70308" x="6746875" y="5507038"/>
          <p14:tracePt t="70325" x="6734175" y="5507038"/>
          <p14:tracePt t="70341" x="6721475" y="5507038"/>
          <p14:tracePt t="70357" x="6721475" y="5518150"/>
          <p14:tracePt t="70413" x="6708775" y="5518150"/>
          <p14:tracePt t="70429" x="6708775" y="5530850"/>
          <p14:tracePt t="70437" x="6708775" y="5543550"/>
          <p14:tracePt t="70444" x="6708775" y="5556250"/>
          <p14:tracePt t="70452" x="6708775" y="5568950"/>
          <p14:tracePt t="70460" x="6708775" y="5581650"/>
          <p14:tracePt t="70468" x="6696075" y="5607050"/>
          <p14:tracePt t="70484" x="6696075" y="5619750"/>
          <p14:tracePt t="70492" x="6696075" y="5643563"/>
          <p14:tracePt t="70500" x="6696075" y="5656263"/>
          <p14:tracePt t="70509" x="6696075" y="5668963"/>
          <p14:tracePt t="70516" x="6696075" y="5694363"/>
          <p14:tracePt t="70532" x="6696075" y="5707063"/>
          <p14:tracePt t="70541" x="6696075" y="5732463"/>
          <p14:tracePt t="70558" x="6696075" y="5756275"/>
          <p14:tracePt t="70565" x="6696075" y="5768975"/>
          <p14:tracePt t="70575" x="6696075" y="5794375"/>
          <p14:tracePt t="70580" x="6721475" y="5807075"/>
          <p14:tracePt t="70591" x="6721475" y="5819775"/>
          <p14:tracePt t="70596" x="6721475" y="5832475"/>
          <p14:tracePt t="70604" x="6721475" y="5843588"/>
          <p14:tracePt t="70613" x="6721475" y="5856288"/>
          <p14:tracePt t="70628" x="6734175" y="5856288"/>
          <p14:tracePt t="70653" x="6734175" y="5868988"/>
          <p14:tracePt t="70844" x="6746875" y="5868988"/>
          <p14:tracePt t="70884" x="6759575" y="5868988"/>
          <p14:tracePt t="70893" x="6772275" y="5868988"/>
          <p14:tracePt t="70900" x="6784975" y="5868988"/>
          <p14:tracePt t="70908" x="6797675" y="5868988"/>
          <p14:tracePt t="70917" x="6808788" y="5868988"/>
          <p14:tracePt t="70924" x="6834188" y="5868988"/>
          <p14:tracePt t="70933" x="6846888" y="5856288"/>
          <p14:tracePt t="70943" x="6859588" y="5843588"/>
          <p14:tracePt t="70949" x="6884988" y="5843588"/>
          <p14:tracePt t="70957" x="6897688" y="5843588"/>
          <p14:tracePt t="70964" x="6921500" y="5832475"/>
          <p14:tracePt t="70974" x="6934200" y="5832475"/>
          <p14:tracePt t="70981" x="6946900" y="5832475"/>
          <p14:tracePt t="70991" x="6959600" y="5832475"/>
          <p14:tracePt t="70997" x="6972300" y="5832475"/>
          <p14:tracePt t="71005" x="6997700" y="5832475"/>
          <p14:tracePt t="71013" x="7010400" y="5832475"/>
          <p14:tracePt t="71021" x="7034213" y="5832475"/>
          <p14:tracePt t="71028" x="7059613" y="5832475"/>
          <p14:tracePt t="71037" x="7085013" y="5832475"/>
          <p14:tracePt t="71045" x="7097713" y="5832475"/>
          <p14:tracePt t="71053" x="7123113" y="5832475"/>
          <p14:tracePt t="71060" x="7159625" y="5832475"/>
          <p14:tracePt t="71069" x="7185025" y="5832475"/>
          <p14:tracePt t="71077" x="7223125" y="5832475"/>
          <p14:tracePt t="71084" x="7259638" y="5832475"/>
          <p14:tracePt t="71093" x="7297738" y="5832475"/>
          <p14:tracePt t="71101" x="7323138" y="5832475"/>
          <p14:tracePt t="71109" x="7372350" y="5832475"/>
          <p14:tracePt t="71117" x="7410450" y="5832475"/>
          <p14:tracePt t="71125" x="7459663" y="5832475"/>
          <p14:tracePt t="71132" x="7497763" y="5832475"/>
          <p14:tracePt t="71141" x="7561263" y="5832475"/>
          <p14:tracePt t="71148" x="7597775" y="5832475"/>
          <p14:tracePt t="71158" x="7673975" y="5832475"/>
          <p14:tracePt t="71164" x="7723188" y="5832475"/>
          <p14:tracePt t="71174" x="7773988" y="5832475"/>
          <p14:tracePt t="71181" x="7823200" y="5832475"/>
          <p14:tracePt t="71191" x="7861300" y="5832475"/>
          <p14:tracePt t="71197" x="7910513" y="5832475"/>
          <p14:tracePt t="71208" x="7923213" y="5832475"/>
          <p14:tracePt t="71213" x="7948613" y="5832475"/>
          <p14:tracePt t="71221" x="7974013" y="5832475"/>
          <p14:tracePt t="71228" x="7986713" y="5832475"/>
          <p14:tracePt t="71300" x="7999413" y="5819775"/>
          <p14:tracePt t="71316" x="8010525" y="5819775"/>
          <p14:tracePt t="71332" x="8023225" y="5807075"/>
          <p14:tracePt t="71348" x="8035925" y="5807075"/>
          <p14:tracePt t="71364" x="8048625" y="5794375"/>
          <p14:tracePt t="71397" x="8061325" y="5794375"/>
          <p14:tracePt t="71405" x="8061325" y="5781675"/>
          <p14:tracePt t="71421" x="8061325" y="5768975"/>
          <p14:tracePt t="71428" x="8061325" y="5743575"/>
          <p14:tracePt t="71437" x="8061325" y="5732463"/>
          <p14:tracePt t="71444" x="8061325" y="5694363"/>
          <p14:tracePt t="71452" x="8061325" y="5668963"/>
          <p14:tracePt t="71460" x="8061325" y="5643563"/>
          <p14:tracePt t="71469" x="8061325" y="5630863"/>
          <p14:tracePt t="71476" x="8061325" y="5607050"/>
          <p14:tracePt t="71484" x="8061325" y="5594350"/>
          <p14:tracePt t="71500" x="8048625" y="5568950"/>
          <p14:tracePt t="71508" x="8035925" y="5556250"/>
          <p14:tracePt t="71517" x="8023225" y="5543550"/>
          <p14:tracePt t="71541" x="8010525" y="5543550"/>
          <p14:tracePt t="71548" x="7999413" y="5543550"/>
          <p14:tracePt t="71556" x="7999413" y="5530850"/>
          <p14:tracePt t="71564" x="7986713" y="5518150"/>
          <p14:tracePt t="71580" x="7961313" y="5518150"/>
          <p14:tracePt t="71590" x="7948613" y="5507038"/>
          <p14:tracePt t="71606" x="7923213" y="5507038"/>
          <p14:tracePt t="71623" x="7910513" y="5507038"/>
          <p14:tracePt t="71644" x="7886700" y="5507038"/>
          <p14:tracePt t="71661" x="7874000" y="5507038"/>
          <p14:tracePt t="71677" x="7848600" y="5518150"/>
          <p14:tracePt t="71693" x="7835900" y="5518150"/>
          <p14:tracePt t="71700" x="7823200" y="5530850"/>
          <p14:tracePt t="71709" x="7810500" y="5556250"/>
          <p14:tracePt t="71725" x="7797800" y="5568950"/>
          <p14:tracePt t="71749" x="7797800" y="5581650"/>
          <p14:tracePt t="71757" x="7785100" y="5594350"/>
          <p14:tracePt t="71812" x="7785100" y="5607050"/>
          <p14:tracePt t="71821" x="7773988" y="5607050"/>
          <p14:tracePt t="71853" x="7773988" y="5619750"/>
          <p14:tracePt t="71925" x="7773988" y="5643563"/>
          <p14:tracePt t="71933" x="7773988" y="5681663"/>
          <p14:tracePt t="71941" x="7785100" y="5707063"/>
          <p14:tracePt t="71949" x="7810500" y="5732463"/>
          <p14:tracePt t="71956" x="7823200" y="5756275"/>
          <p14:tracePt t="71965" x="7861300" y="5807075"/>
          <p14:tracePt t="71973" x="7874000" y="5843588"/>
          <p14:tracePt t="71980" x="7886700" y="5868988"/>
          <p14:tracePt t="71990" x="7910513" y="5907088"/>
          <p14:tracePt t="71997" x="7910513" y="5956300"/>
          <p14:tracePt t="72013" x="7923213" y="5969000"/>
          <p14:tracePt t="72022" x="7923213" y="6007100"/>
          <p14:tracePt t="72037" x="7923213" y="6019800"/>
          <p14:tracePt t="72045" x="7923213" y="6045200"/>
          <p14:tracePt t="72060" x="7923213" y="6056313"/>
          <p14:tracePt t="72069" x="7910513" y="6056313"/>
          <p14:tracePt t="72077" x="7897813" y="6069013"/>
          <p14:tracePt t="72085" x="7886700" y="6069013"/>
          <p14:tracePt t="72093" x="7861300" y="6081713"/>
          <p14:tracePt t="72101" x="7848600" y="6094413"/>
          <p14:tracePt t="72117" x="7835900" y="6094413"/>
          <p14:tracePt t="72125" x="7823200" y="6119813"/>
          <p14:tracePt t="72133" x="7797800" y="6119813"/>
          <p14:tracePt t="72140" x="7785100" y="6132513"/>
          <p14:tracePt t="72148" x="7761288" y="6132513"/>
          <p14:tracePt t="72157" x="7735888" y="6145213"/>
          <p14:tracePt t="72165" x="7710488" y="6169025"/>
          <p14:tracePt t="72174" x="7710488" y="6181725"/>
          <p14:tracePt t="72181" x="7697788" y="6181725"/>
          <p14:tracePt t="72190" x="7673975" y="6194425"/>
          <p14:tracePt t="72207" x="7673975" y="6207125"/>
          <p14:tracePt t="72212" x="7661275" y="6219825"/>
          <p14:tracePt t="72223" x="7661275" y="6232525"/>
          <p14:tracePt t="72228" x="7661275" y="6257925"/>
          <p14:tracePt t="72239" x="7661275" y="6269038"/>
          <p14:tracePt t="72244" x="7661275" y="6281738"/>
          <p14:tracePt t="72252" x="7661275" y="6294438"/>
          <p14:tracePt t="72261" x="7661275" y="6332538"/>
          <p14:tracePt t="72268" x="7661275" y="6357938"/>
          <p14:tracePt t="72276" x="7661275" y="6370638"/>
          <p14:tracePt t="72284" x="7661275" y="6394450"/>
          <p14:tracePt t="72293" x="7648575" y="6407150"/>
          <p14:tracePt t="72301" x="7648575" y="6445250"/>
          <p14:tracePt t="72316" x="7635875" y="6507163"/>
          <p14:tracePt t="72325" x="7623175" y="6507163"/>
          <p14:tracePt t="72332" x="7610475" y="6545263"/>
          <p14:tracePt t="72341" x="7572375" y="6594475"/>
          <p14:tracePt t="72348" x="7510463" y="6619875"/>
          <p14:tracePt t="72356" x="7485063" y="6670675"/>
          <p14:tracePt t="72364" x="7435850" y="6719888"/>
          <p14:tracePt t="72373" x="7359650" y="6732588"/>
          <p14:tracePt t="72380" x="7285038" y="6783388"/>
          <p14:tracePt t="72390" x="7210425" y="6832600"/>
          <p14:tracePt t="7337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4" y="746327"/>
            <a:ext cx="5818561" cy="19137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124" y="3133898"/>
            <a:ext cx="952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다룰 때는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내장 함수로 처리 가능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74EE6BC-1DD5-4CE1-9E1D-54A17D509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4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27"/>
    </mc:Choice>
    <mc:Fallback>
      <p:transition spd="slow" advTm="42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75" x="0" y="0"/>
        </p14:tracePtLst>
        <p14:tracePtLst>
          <p14:tracePt t="10696" x="3554413" y="6180138"/>
          <p14:tracePt t="10943" x="2178050" y="6757988"/>
          <p14:tracePt t="10960" x="2165350" y="6570663"/>
          <p14:tracePt t="10967" x="2116138" y="6457950"/>
          <p14:tracePt t="10978" x="2116138" y="6357938"/>
          <p14:tracePt t="10983" x="2116138" y="6219825"/>
          <p14:tracePt t="10991" x="2090738" y="6081713"/>
          <p14:tracePt t="10999" x="2078038" y="5932488"/>
          <p14:tracePt t="11008" x="2039938" y="5781675"/>
          <p14:tracePt t="11016" x="2027238" y="5630863"/>
          <p14:tracePt t="11023" x="1978025" y="5494338"/>
          <p14:tracePt t="11031" x="1939925" y="5318125"/>
          <p14:tracePt t="11039" x="1890713" y="5168900"/>
          <p14:tracePt t="11047" x="1839913" y="5018088"/>
          <p14:tracePt t="11055" x="1801813" y="4843463"/>
          <p14:tracePt t="11063" x="1765300" y="4692650"/>
          <p14:tracePt t="11071" x="1727200" y="4543425"/>
          <p14:tracePt t="11079" x="1701800" y="4392613"/>
          <p14:tracePt t="11087" x="1689100" y="4267200"/>
          <p14:tracePt t="11095" x="1677988" y="4154488"/>
          <p14:tracePt t="11103" x="1639888" y="4054475"/>
          <p14:tracePt t="11111" x="1627188" y="3967163"/>
          <p14:tracePt t="11119" x="1627188" y="3867150"/>
          <p14:tracePt t="11128" x="1614488" y="3767138"/>
          <p14:tracePt t="11135" x="1577975" y="3603625"/>
          <p14:tracePt t="11145" x="1577975" y="3579813"/>
          <p14:tracePt t="11151" x="1577975" y="3529013"/>
          <p14:tracePt t="11161" x="1577975" y="3503613"/>
          <p14:tracePt t="11167" x="1577975" y="3467100"/>
          <p14:tracePt t="11178" x="1577975" y="3441700"/>
          <p14:tracePt t="11183" x="1577975" y="3416300"/>
          <p14:tracePt t="11191" x="1577975" y="3403600"/>
          <p14:tracePt t="11199" x="1577975" y="3378200"/>
          <p14:tracePt t="11239" x="1577975" y="3367088"/>
          <p14:tracePt t="11247" x="1577975" y="3354388"/>
          <p14:tracePt t="11487" x="1565275" y="3354388"/>
          <p14:tracePt t="11495" x="1539875" y="3341688"/>
          <p14:tracePt t="11519" x="1527175" y="3328988"/>
          <p14:tracePt t="11527" x="1489075" y="3303588"/>
          <p14:tracePt t="11535" x="1476375" y="3290888"/>
          <p14:tracePt t="11543" x="1427163" y="3241675"/>
          <p14:tracePt t="11551" x="1414463" y="3228975"/>
          <p14:tracePt t="11560" x="1389063" y="3203575"/>
          <p14:tracePt t="11567" x="1363663" y="3154363"/>
          <p14:tracePt t="11577" x="1339850" y="3128963"/>
          <p14:tracePt t="11583" x="1339850" y="3078163"/>
          <p14:tracePt t="11594" x="1314450" y="3054350"/>
          <p14:tracePt t="11599" x="1314450" y="3016250"/>
          <p14:tracePt t="11607" x="1301750" y="2965450"/>
          <p14:tracePt t="11615" x="1301750" y="2952750"/>
          <p14:tracePt t="11623" x="1289050" y="2928938"/>
          <p14:tracePt t="11631" x="1276350" y="2916238"/>
          <p14:tracePt t="11639" x="1263650" y="2878138"/>
          <p14:tracePt t="11655" x="1263650" y="2865438"/>
          <p14:tracePt t="11663" x="1252538" y="2840038"/>
          <p14:tracePt t="11679" x="1252538" y="2828925"/>
          <p14:tracePt t="11687" x="1252538" y="2803525"/>
          <p14:tracePt t="11703" x="1239838" y="2790825"/>
          <p14:tracePt t="11719" x="1239838" y="2778125"/>
          <p14:tracePt t="11727" x="1239838" y="2765425"/>
          <p14:tracePt t="11735" x="1239838" y="2752725"/>
          <p14:tracePt t="11744" x="1239838" y="2740025"/>
          <p14:tracePt t="11751" x="1239838" y="2716213"/>
          <p14:tracePt t="11760" x="1239838" y="2690813"/>
          <p14:tracePt t="11767" x="1239838" y="2665413"/>
          <p14:tracePt t="11776" x="1239838" y="2640013"/>
          <p14:tracePt t="11783" x="1239838" y="2603500"/>
          <p14:tracePt t="11794" x="1239838" y="2578100"/>
          <p14:tracePt t="11799" x="1239838" y="2540000"/>
          <p14:tracePt t="11808" x="1239838" y="2503488"/>
          <p14:tracePt t="11815" x="1239838" y="2478088"/>
          <p14:tracePt t="11823" x="1252538" y="2427288"/>
          <p14:tracePt t="11831" x="1263650" y="2378075"/>
          <p14:tracePt t="11839" x="1263650" y="2339975"/>
          <p14:tracePt t="11847" x="1276350" y="2290763"/>
          <p14:tracePt t="11855" x="1276350" y="2252663"/>
          <p14:tracePt t="11863" x="1289050" y="2214563"/>
          <p14:tracePt t="11871" x="1301750" y="2190750"/>
          <p14:tracePt t="11879" x="1314450" y="2127250"/>
          <p14:tracePt t="11887" x="1327150" y="2101850"/>
          <p14:tracePt t="11895" x="1339850" y="2078038"/>
          <p14:tracePt t="11903" x="1352550" y="2065338"/>
          <p14:tracePt t="11911" x="1352550" y="2039938"/>
          <p14:tracePt t="11919" x="1363663" y="2027238"/>
          <p14:tracePt t="11927" x="1376363" y="2014538"/>
          <p14:tracePt t="11935" x="1389063" y="1989138"/>
          <p14:tracePt t="11943" x="1401763" y="1989138"/>
          <p14:tracePt t="11961" x="1427163" y="1965325"/>
          <p14:tracePt t="11977" x="1427163" y="1952625"/>
          <p14:tracePt t="12047" x="1439863" y="1952625"/>
          <p14:tracePt t="12055" x="1465263" y="1965325"/>
          <p14:tracePt t="12063" x="1465263" y="1978025"/>
          <p14:tracePt t="12071" x="1465263" y="2014538"/>
          <p14:tracePt t="12079" x="1465263" y="2027238"/>
          <p14:tracePt t="12087" x="1465263" y="2039938"/>
          <p14:tracePt t="12095" x="1465263" y="2052638"/>
          <p14:tracePt t="12103" x="1465263" y="2065338"/>
          <p14:tracePt t="12111" x="1465263" y="2089150"/>
          <p14:tracePt t="12119" x="1465263" y="2101850"/>
          <p14:tracePt t="12127" x="1465263" y="2127250"/>
          <p14:tracePt t="12135" x="1465263" y="2139950"/>
          <p14:tracePt t="12143" x="1465263" y="2152650"/>
          <p14:tracePt t="12183" x="1465263" y="2165350"/>
          <p14:tracePt t="12239" x="1439863" y="2165350"/>
          <p14:tracePt t="12247" x="1414463" y="2165350"/>
          <p14:tracePt t="12263" x="1414463" y="2139950"/>
          <p14:tracePt t="12271" x="1376363" y="2101850"/>
          <p14:tracePt t="12279" x="1376363" y="2089150"/>
          <p14:tracePt t="12287" x="1363663" y="2078038"/>
          <p14:tracePt t="12303" x="1363663" y="2065338"/>
          <p14:tracePt t="12423" x="1352550" y="2065338"/>
          <p14:tracePt t="12439" x="1352550" y="2078038"/>
          <p14:tracePt t="12447" x="1352550" y="2089150"/>
          <p14:tracePt t="12455" x="1352550" y="2101850"/>
          <p14:tracePt t="12463" x="1352550" y="2127250"/>
          <p14:tracePt t="12479" x="1363663" y="2127250"/>
          <p14:tracePt t="12503" x="1376363" y="2152650"/>
          <p14:tracePt t="12703" x="1389063" y="2152650"/>
          <p14:tracePt t="12719" x="1389063" y="2139950"/>
          <p14:tracePt t="12727" x="1389063" y="2127250"/>
          <p14:tracePt t="12751" x="1389063" y="2114550"/>
          <p14:tracePt t="12767" x="1389063" y="2101850"/>
          <p14:tracePt t="12783" x="1401763" y="2089150"/>
          <p14:tracePt t="12815" x="1401763" y="2078038"/>
          <p14:tracePt t="12823" x="1401763" y="2052638"/>
          <p14:tracePt t="12831" x="1401763" y="2039938"/>
          <p14:tracePt t="12839" x="1401763" y="2027238"/>
          <p14:tracePt t="12847" x="1401763" y="2001838"/>
          <p14:tracePt t="12855" x="1401763" y="1965325"/>
          <p14:tracePt t="12863" x="1401763" y="1939925"/>
          <p14:tracePt t="12871" x="1401763" y="1901825"/>
          <p14:tracePt t="12879" x="1401763" y="1865313"/>
          <p14:tracePt t="12887" x="1401763" y="1827213"/>
          <p14:tracePt t="12895" x="1401763" y="1776413"/>
          <p14:tracePt t="12903" x="1401763" y="1739900"/>
          <p14:tracePt t="12911" x="1401763" y="1689100"/>
          <p14:tracePt t="12919" x="1427163" y="1652588"/>
          <p14:tracePt t="12927" x="1427163" y="1614488"/>
          <p14:tracePt t="12935" x="1452563" y="1563688"/>
          <p14:tracePt t="12943" x="1476375" y="1501775"/>
          <p14:tracePt t="12960" x="1527175" y="1439863"/>
          <p14:tracePt t="12967" x="1527175" y="1427163"/>
          <p14:tracePt t="12975" x="1539875" y="1427163"/>
          <p14:tracePt t="12983" x="1539875" y="1414463"/>
          <p14:tracePt t="12992" x="1552575" y="1401763"/>
          <p14:tracePt t="13009" x="1552575" y="1389063"/>
          <p14:tracePt t="13103" x="1552575" y="1376363"/>
          <p14:tracePt t="13111" x="1565275" y="1376363"/>
          <p14:tracePt t="13127" x="1577975" y="1376363"/>
          <p14:tracePt t="13135" x="1589088" y="1376363"/>
          <p14:tracePt t="13143" x="1614488" y="1376363"/>
          <p14:tracePt t="13151" x="1652588" y="1376363"/>
          <p14:tracePt t="13159" x="1689100" y="1376363"/>
          <p14:tracePt t="13167" x="1765300" y="1389063"/>
          <p14:tracePt t="13175" x="1827213" y="1389063"/>
          <p14:tracePt t="13183" x="1890713" y="1389063"/>
          <p14:tracePt t="13192" x="1978025" y="1389063"/>
          <p14:tracePt t="13199" x="2052638" y="1389063"/>
          <p14:tracePt t="13208" x="2116138" y="1389063"/>
          <p14:tracePt t="13215" x="2216150" y="1389063"/>
          <p14:tracePt t="13225" x="2278063" y="1389063"/>
          <p14:tracePt t="13231" x="2339975" y="1389063"/>
          <p14:tracePt t="13241" x="2403475" y="1389063"/>
          <p14:tracePt t="13247" x="2452688" y="1389063"/>
          <p14:tracePt t="13256" x="2490788" y="1389063"/>
          <p14:tracePt t="13263" x="2541588" y="1389063"/>
          <p14:tracePt t="13271" x="2578100" y="1389063"/>
          <p14:tracePt t="13279" x="2590800" y="1389063"/>
          <p14:tracePt t="13287" x="2616200" y="1389063"/>
          <p14:tracePt t="13295" x="2628900" y="1389063"/>
          <p14:tracePt t="13303" x="2641600" y="1389063"/>
          <p14:tracePt t="13327" x="2654300" y="1389063"/>
          <p14:tracePt t="13447" x="2654300" y="1401763"/>
          <p14:tracePt t="13456" x="2654300" y="1439863"/>
          <p14:tracePt t="13479" x="2641600" y="1450975"/>
          <p14:tracePt t="13487" x="2628900" y="1450975"/>
          <p14:tracePt t="13495" x="2590800" y="1476375"/>
          <p14:tracePt t="13503" x="2578100" y="1489075"/>
          <p14:tracePt t="13511" x="2565400" y="1489075"/>
          <p14:tracePt t="13519" x="2554288" y="1489075"/>
          <p14:tracePt t="13527" x="2541588" y="1514475"/>
          <p14:tracePt t="13543" x="2528888" y="1514475"/>
          <p14:tracePt t="13559" x="2516188" y="1514475"/>
          <p14:tracePt t="13583" x="2503488" y="1514475"/>
          <p14:tracePt t="13671" x="2503488" y="1501775"/>
          <p14:tracePt t="13679" x="2503488" y="1489075"/>
          <p14:tracePt t="13687" x="2516188" y="1476375"/>
          <p14:tracePt t="13695" x="2528888" y="1476375"/>
          <p14:tracePt t="13703" x="2541588" y="1463675"/>
          <p14:tracePt t="13711" x="2565400" y="1450975"/>
          <p14:tracePt t="13719" x="2590800" y="1450975"/>
          <p14:tracePt t="13727" x="2616200" y="1450975"/>
          <p14:tracePt t="13735" x="2628900" y="1450975"/>
          <p14:tracePt t="13743" x="2641600" y="1450975"/>
          <p14:tracePt t="13751" x="2667000" y="1450975"/>
          <p14:tracePt t="13767" x="2678113" y="1450975"/>
          <p14:tracePt t="13775" x="2690813" y="1450975"/>
          <p14:tracePt t="13791" x="2703513" y="1450975"/>
          <p14:tracePt t="13847" x="2716213" y="1450975"/>
          <p14:tracePt t="13856" x="2728913" y="1450975"/>
          <p14:tracePt t="13863" x="2741613" y="1450975"/>
          <p14:tracePt t="13887" x="2754313" y="1450975"/>
          <p14:tracePt t="13895" x="2767013" y="1450975"/>
          <p14:tracePt t="13903" x="2778125" y="1450975"/>
          <p14:tracePt t="13911" x="2803525" y="1450975"/>
          <p14:tracePt t="13919" x="2828925" y="1450975"/>
          <p14:tracePt t="13927" x="2867025" y="1450975"/>
          <p14:tracePt t="13935" x="2916238" y="1450975"/>
          <p14:tracePt t="13943" x="2954338" y="1450975"/>
          <p14:tracePt t="13960" x="3028950" y="1476375"/>
          <p14:tracePt t="13967" x="3079750" y="1489075"/>
          <p14:tracePt t="13975" x="3128963" y="1489075"/>
          <p14:tracePt t="13983" x="3167063" y="1489075"/>
          <p14:tracePt t="13991" x="3216275" y="1489075"/>
          <p14:tracePt t="13999" x="3254375" y="1489075"/>
          <p14:tracePt t="14007" x="3305175" y="1489075"/>
          <p14:tracePt t="14015" x="3354388" y="1489075"/>
          <p14:tracePt t="14024" x="3392488" y="1489075"/>
          <p14:tracePt t="14031" x="3441700" y="1489075"/>
          <p14:tracePt t="14041" x="3492500" y="1489075"/>
          <p14:tracePt t="14047" x="3567113" y="1489075"/>
          <p14:tracePt t="14057" x="3617913" y="1489075"/>
          <p14:tracePt t="14063" x="3667125" y="1489075"/>
          <p14:tracePt t="14074" x="3717925" y="1489075"/>
          <p14:tracePt t="14079" x="3767138" y="1489075"/>
          <p14:tracePt t="14087" x="3817938" y="1489075"/>
          <p14:tracePt t="14095" x="3856038" y="1489075"/>
          <p14:tracePt t="14103" x="3892550" y="1489075"/>
          <p14:tracePt t="14111" x="3930650" y="1489075"/>
          <p14:tracePt t="14119" x="3979863" y="1489075"/>
          <p14:tracePt t="14127" x="4017963" y="1489075"/>
          <p14:tracePt t="14135" x="4030663" y="1489075"/>
          <p14:tracePt t="14143" x="4056063" y="1489075"/>
          <p14:tracePt t="14151" x="4068763" y="1489075"/>
          <p14:tracePt t="14175" x="4081463" y="1489075"/>
          <p14:tracePt t="14255" x="4105275" y="1476375"/>
          <p14:tracePt t="14272" x="4130675" y="1476375"/>
          <p14:tracePt t="14279" x="4156075" y="1476375"/>
          <p14:tracePt t="14287" x="4192588" y="1476375"/>
          <p14:tracePt t="14295" x="4230688" y="1476375"/>
          <p14:tracePt t="14303" x="4281488" y="1476375"/>
          <p14:tracePt t="14311" x="4294188" y="1476375"/>
          <p14:tracePt t="14319" x="4318000" y="1463675"/>
          <p14:tracePt t="14327" x="4356100" y="1463675"/>
          <p14:tracePt t="14335" x="4368800" y="1463675"/>
          <p14:tracePt t="14343" x="4381500" y="1463675"/>
          <p14:tracePt t="14351" x="4406900" y="1450975"/>
          <p14:tracePt t="14367" x="4418013" y="1439863"/>
          <p14:tracePt t="14391" x="4430713" y="1439863"/>
          <p14:tracePt t="14415" x="4443413" y="1414463"/>
          <p14:tracePt t="14439" x="4443413" y="1401763"/>
          <p14:tracePt t="14456" x="4443413" y="1376363"/>
          <p14:tracePt t="14479" x="4443413" y="1363663"/>
          <p14:tracePt t="14487" x="4418013" y="1350963"/>
          <p14:tracePt t="14495" x="4394200" y="1350963"/>
          <p14:tracePt t="14503" x="4343400" y="1350963"/>
          <p14:tracePt t="14511" x="4281488" y="1339850"/>
          <p14:tracePt t="14519" x="4192588" y="1314450"/>
          <p14:tracePt t="14527" x="4117975" y="1314450"/>
          <p14:tracePt t="14535" x="3992563" y="1301750"/>
          <p14:tracePt t="14543" x="3867150" y="1289050"/>
          <p14:tracePt t="14551" x="3743325" y="1276350"/>
          <p14:tracePt t="14559" x="3592513" y="1238250"/>
          <p14:tracePt t="14567" x="3454400" y="1227138"/>
          <p14:tracePt t="14575" x="3305175" y="1214438"/>
          <p14:tracePt t="14583" x="3154363" y="1163638"/>
          <p14:tracePt t="14591" x="3016250" y="1163638"/>
          <p14:tracePt t="14599" x="2890838" y="1150938"/>
          <p14:tracePt t="14607" x="2754313" y="1138238"/>
          <p14:tracePt t="14615" x="2654300" y="1138238"/>
          <p14:tracePt t="14623" x="2528888" y="1138238"/>
          <p14:tracePt t="14631" x="2428875" y="1138238"/>
          <p14:tracePt t="14640" x="2328863" y="1138238"/>
          <p14:tracePt t="14647" x="2252663" y="1138238"/>
          <p14:tracePt t="14657" x="2165350" y="1138238"/>
          <p14:tracePt t="14663" x="2116138" y="1138238"/>
          <p14:tracePt t="14673" x="2065338" y="1138238"/>
          <p14:tracePt t="14679" x="2039938" y="1138238"/>
          <p14:tracePt t="14690" x="2003425" y="1138238"/>
          <p14:tracePt t="14695" x="1990725" y="1138238"/>
          <p14:tracePt t="14703" x="1952625" y="1138238"/>
          <p14:tracePt t="14711" x="1914525" y="1138238"/>
          <p14:tracePt t="14719" x="1878013" y="1163638"/>
          <p14:tracePt t="14727" x="1839913" y="1163638"/>
          <p14:tracePt t="14735" x="1801813" y="1189038"/>
          <p14:tracePt t="14743" x="1752600" y="1214438"/>
          <p14:tracePt t="14759" x="1714500" y="1227138"/>
          <p14:tracePt t="14767" x="1689100" y="1238250"/>
          <p14:tracePt t="14775" x="1665288" y="1250950"/>
          <p14:tracePt t="14783" x="1627188" y="1263650"/>
          <p14:tracePt t="14791" x="1614488" y="1276350"/>
          <p14:tracePt t="14799" x="1589088" y="1276350"/>
          <p14:tracePt t="14807" x="1577975" y="1276350"/>
          <p14:tracePt t="14815" x="1552575" y="1301750"/>
          <p14:tracePt t="14823" x="1539875" y="1301750"/>
          <p14:tracePt t="14831" x="1514475" y="1314450"/>
          <p14:tracePt t="14840" x="1465263" y="1350963"/>
          <p14:tracePt t="14847" x="1452563" y="1350963"/>
          <p14:tracePt t="14856" x="1427163" y="1363663"/>
          <p14:tracePt t="14863" x="1401763" y="1376363"/>
          <p14:tracePt t="14873" x="1352550" y="1389063"/>
          <p14:tracePt t="14879" x="1339850" y="1401763"/>
          <p14:tracePt t="14889" x="1314450" y="1414463"/>
          <p14:tracePt t="14895" x="1289050" y="1414463"/>
          <p14:tracePt t="14903" x="1252538" y="1439863"/>
          <p14:tracePt t="14919" x="1227138" y="1450975"/>
          <p14:tracePt t="14943" x="1214438" y="1450975"/>
          <p14:tracePt t="15047" x="1201738" y="1463675"/>
          <p14:tracePt t="15071" x="1189038" y="1463675"/>
          <p14:tracePt t="15079" x="1189038" y="1476375"/>
          <p14:tracePt t="15088" x="1176338" y="1489075"/>
          <p14:tracePt t="15103" x="1163638" y="1514475"/>
          <p14:tracePt t="15111" x="1150938" y="1527175"/>
          <p14:tracePt t="15119" x="1150938" y="1563688"/>
          <p14:tracePt t="15127" x="1139825" y="1563688"/>
          <p14:tracePt t="15135" x="1127125" y="1589088"/>
          <p14:tracePt t="15143" x="1127125" y="1601788"/>
          <p14:tracePt t="15151" x="1127125" y="1639888"/>
          <p14:tracePt t="15159" x="1127125" y="1652588"/>
          <p14:tracePt t="15167" x="1127125" y="1676400"/>
          <p14:tracePt t="15175" x="1127125" y="1689100"/>
          <p14:tracePt t="15183" x="1127125" y="1714500"/>
          <p14:tracePt t="15191" x="1127125" y="1739900"/>
          <p14:tracePt t="15207" x="1127125" y="1765300"/>
          <p14:tracePt t="15215" x="1127125" y="1776413"/>
          <p14:tracePt t="15231" x="1127125" y="1801813"/>
          <p14:tracePt t="15247" x="1127125" y="1814513"/>
          <p14:tracePt t="15279" x="1127125" y="1827213"/>
          <p14:tracePt t="15295" x="1127125" y="1839913"/>
          <p14:tracePt t="15304" x="1127125" y="1852613"/>
          <p14:tracePt t="15327" x="1127125" y="1865313"/>
          <p14:tracePt t="15335" x="1127125" y="1876425"/>
          <p14:tracePt t="15343" x="1114425" y="1889125"/>
          <p14:tracePt t="15359" x="1101725" y="1901825"/>
          <p14:tracePt t="15391" x="1101725" y="1914525"/>
          <p14:tracePt t="15423" x="1089025" y="1927225"/>
          <p14:tracePt t="15431" x="1089025" y="1939925"/>
          <p14:tracePt t="15439" x="1089025" y="1952625"/>
          <p14:tracePt t="15455" x="1089025" y="1965325"/>
          <p14:tracePt t="15471" x="1089025" y="1989138"/>
          <p14:tracePt t="15487" x="1089025" y="2001838"/>
          <p14:tracePt t="15495" x="1114425" y="2039938"/>
          <p14:tracePt t="15511" x="1139825" y="2052638"/>
          <p14:tracePt t="15519" x="1163638" y="2065338"/>
          <p14:tracePt t="15527" x="1201738" y="2089150"/>
          <p14:tracePt t="15535" x="1201738" y="2101850"/>
          <p14:tracePt t="15543" x="1252538" y="2114550"/>
          <p14:tracePt t="15551" x="1263650" y="2127250"/>
          <p14:tracePt t="15559" x="1301750" y="2139950"/>
          <p14:tracePt t="15567" x="1314450" y="2165350"/>
          <p14:tracePt t="15575" x="1327150" y="2165350"/>
          <p14:tracePt t="15583" x="1339850" y="2178050"/>
          <p14:tracePt t="15591" x="1363663" y="2190750"/>
          <p14:tracePt t="15599" x="1376363" y="2201863"/>
          <p14:tracePt t="15607" x="1401763" y="2214563"/>
          <p14:tracePt t="15631" x="1414463" y="2214563"/>
          <p14:tracePt t="15671" x="1439863" y="2214563"/>
          <p14:tracePt t="16151" x="1439863" y="2201863"/>
          <p14:tracePt t="16159" x="1452563" y="2190750"/>
          <p14:tracePt t="16183" x="1476375" y="2178050"/>
          <p14:tracePt t="16191" x="1489075" y="2178050"/>
          <p14:tracePt t="16199" x="1514475" y="2165350"/>
          <p14:tracePt t="16207" x="1527175" y="2165350"/>
          <p14:tracePt t="16215" x="1565275" y="2165350"/>
          <p14:tracePt t="16223" x="1577975" y="2165350"/>
          <p14:tracePt t="16231" x="1601788" y="2165350"/>
          <p14:tracePt t="16239" x="1614488" y="2152650"/>
          <p14:tracePt t="16247" x="1639888" y="2152650"/>
          <p14:tracePt t="16255" x="1665288" y="2152650"/>
          <p14:tracePt t="16272" x="1701800" y="2139950"/>
          <p14:tracePt t="16295" x="1714500" y="2139950"/>
          <p14:tracePt t="16320" x="1727200" y="2139950"/>
          <p14:tracePt t="16431" x="1739900" y="2139950"/>
          <p14:tracePt t="16455" x="1752600" y="2139950"/>
          <p14:tracePt t="16463" x="1765300" y="2139950"/>
          <p14:tracePt t="16471" x="1778000" y="2139950"/>
          <p14:tracePt t="16487" x="1790700" y="2139950"/>
          <p14:tracePt t="16495" x="1801813" y="2139950"/>
          <p14:tracePt t="16505" x="1814513" y="2139950"/>
          <p14:tracePt t="16511" x="1827213" y="2139950"/>
          <p14:tracePt t="16521" x="1839913" y="2139950"/>
          <p14:tracePt t="16527" x="1852613" y="2152650"/>
          <p14:tracePt t="16551" x="1865313" y="2152650"/>
          <p14:tracePt t="16559" x="1878013" y="2152650"/>
          <p14:tracePt t="16567" x="1890713" y="2152650"/>
          <p14:tracePt t="16575" x="1903413" y="2152650"/>
          <p14:tracePt t="16583" x="1914525" y="2152650"/>
          <p14:tracePt t="16591" x="1927225" y="2165350"/>
          <p14:tracePt t="16607" x="1939925" y="2165350"/>
          <p14:tracePt t="16615" x="1952625" y="2165350"/>
          <p14:tracePt t="16623" x="1965325" y="2165350"/>
          <p14:tracePt t="16655" x="1978025" y="2165350"/>
          <p14:tracePt t="16791" x="1990725" y="2165350"/>
          <p14:tracePt t="16815" x="2003425" y="2165350"/>
          <p14:tracePt t="16855" x="2014538" y="2165350"/>
          <p14:tracePt t="16871" x="2027238" y="2165350"/>
          <p14:tracePt t="16879" x="2039938" y="2165350"/>
          <p14:tracePt t="16911" x="2052638" y="2165350"/>
          <p14:tracePt t="16935" x="2065338" y="2165350"/>
          <p14:tracePt t="16952" x="2078038" y="2165350"/>
          <p14:tracePt t="16959" x="2090738" y="2152650"/>
          <p14:tracePt t="16975" x="2116138" y="2152650"/>
          <p14:tracePt t="16983" x="2127250" y="2152650"/>
          <p14:tracePt t="16991" x="2139950" y="2152650"/>
          <p14:tracePt t="16999" x="2152650" y="2152650"/>
          <p14:tracePt t="17015" x="2165350" y="2152650"/>
          <p14:tracePt t="17031" x="2178050" y="2152650"/>
          <p14:tracePt t="17047" x="2190750" y="2152650"/>
          <p14:tracePt t="17079" x="2203450" y="2152650"/>
          <p14:tracePt t="17087" x="2228850" y="2152650"/>
          <p14:tracePt t="17103" x="2252663" y="2152650"/>
          <p14:tracePt t="17111" x="2265363" y="2152650"/>
          <p14:tracePt t="17120" x="2303463" y="2152650"/>
          <p14:tracePt t="17127" x="2352675" y="2152650"/>
          <p14:tracePt t="17137" x="2378075" y="2152650"/>
          <p14:tracePt t="17143" x="2416175" y="2152650"/>
          <p14:tracePt t="17153" x="2452688" y="2152650"/>
          <p14:tracePt t="17159" x="2465388" y="2152650"/>
          <p14:tracePt t="17168" x="2490788" y="2152650"/>
          <p14:tracePt t="17175" x="2503488" y="2152650"/>
          <p14:tracePt t="17191" x="2528888" y="2152650"/>
          <p14:tracePt t="17463" x="2541588" y="2152650"/>
          <p14:tracePt t="17471" x="2554288" y="2139950"/>
          <p14:tracePt t="17487" x="2565400" y="2127250"/>
          <p14:tracePt t="17495" x="2578100" y="2127250"/>
          <p14:tracePt t="17504" x="2603500" y="2127250"/>
          <p14:tracePt t="17511" x="2616200" y="2127250"/>
          <p14:tracePt t="17520" x="2628900" y="2127250"/>
          <p14:tracePt t="17527" x="2654300" y="2127250"/>
          <p14:tracePt t="17537" x="2667000" y="2127250"/>
          <p14:tracePt t="17543" x="2690813" y="2127250"/>
          <p14:tracePt t="17799" x="2678113" y="2139950"/>
          <p14:tracePt t="17807" x="2667000" y="2139950"/>
          <p14:tracePt t="17815" x="2628900" y="2152650"/>
          <p14:tracePt t="17823" x="2590800" y="2190750"/>
          <p14:tracePt t="17831" x="2528888" y="2190750"/>
          <p14:tracePt t="17839" x="2441575" y="2239963"/>
          <p14:tracePt t="17847" x="2365375" y="2278063"/>
          <p14:tracePt t="17855" x="2278063" y="2314575"/>
          <p14:tracePt t="17863" x="2190750" y="2339975"/>
          <p14:tracePt t="17871" x="2090738" y="2390775"/>
          <p14:tracePt t="17879" x="2014538" y="2403475"/>
          <p14:tracePt t="17887" x="1939925" y="2439988"/>
          <p14:tracePt t="17895" x="1865313" y="2452688"/>
          <p14:tracePt t="17903" x="1814513" y="2465388"/>
          <p14:tracePt t="17911" x="1739900" y="2478088"/>
          <p14:tracePt t="17919" x="1677988" y="2490788"/>
          <p14:tracePt t="17927" x="1639888" y="2490788"/>
          <p14:tracePt t="17936" x="1589088" y="2516188"/>
          <p14:tracePt t="17955" x="1527175" y="2540000"/>
          <p14:tracePt t="17959" x="1501775" y="2540000"/>
          <p14:tracePt t="17969" x="1489075" y="2540000"/>
          <p14:tracePt t="17975" x="1476375" y="2540000"/>
          <p14:tracePt t="18471" x="1476375" y="2552700"/>
          <p14:tracePt t="18511" x="1476375" y="2565400"/>
          <p14:tracePt t="18519" x="1476375" y="2578100"/>
          <p14:tracePt t="18671" x="1489075" y="2578100"/>
          <p14:tracePt t="18695" x="1501775" y="2578100"/>
          <p14:tracePt t="18743" x="1514475" y="2578100"/>
          <p14:tracePt t="18967" x="1527175" y="2578100"/>
          <p14:tracePt t="18975" x="1539875" y="2565400"/>
          <p14:tracePt t="18983" x="1589088" y="2565400"/>
          <p14:tracePt t="18991" x="1665288" y="2565400"/>
          <p14:tracePt t="19001" x="1727200" y="2540000"/>
          <p14:tracePt t="19007" x="1814513" y="2527300"/>
          <p14:tracePt t="19016" x="1890713" y="2527300"/>
          <p14:tracePt t="19023" x="1965325" y="2527300"/>
          <p14:tracePt t="19031" x="2039938" y="2527300"/>
          <p14:tracePt t="19039" x="2090738" y="2527300"/>
          <p14:tracePt t="19047" x="2116138" y="2527300"/>
          <p14:tracePt t="19055" x="2139950" y="2527300"/>
          <p14:tracePt t="19063" x="2152650" y="2527300"/>
          <p14:tracePt t="19247" x="2127250" y="2527300"/>
          <p14:tracePt t="19255" x="2116138" y="2527300"/>
          <p14:tracePt t="19263" x="2103438" y="2527300"/>
          <p14:tracePt t="19271" x="2078038" y="2527300"/>
          <p14:tracePt t="19279" x="2065338" y="2527300"/>
          <p14:tracePt t="19287" x="2052638" y="2527300"/>
          <p14:tracePt t="19295" x="2039938" y="2527300"/>
          <p14:tracePt t="19303" x="2027238" y="2527300"/>
          <p14:tracePt t="19311" x="2014538" y="2540000"/>
          <p14:tracePt t="19319" x="2003425" y="2540000"/>
          <p14:tracePt t="19495" x="2003425" y="2527300"/>
          <p14:tracePt t="19511" x="2027238" y="2527300"/>
          <p14:tracePt t="19527" x="2039938" y="2527300"/>
          <p14:tracePt t="19535" x="2052638" y="2527300"/>
          <p14:tracePt t="19543" x="2065338" y="2527300"/>
          <p14:tracePt t="19559" x="2078038" y="2527300"/>
          <p14:tracePt t="19568" x="2090738" y="2527300"/>
          <p14:tracePt t="19575" x="2103438" y="2527300"/>
          <p14:tracePt t="19599" x="2116138" y="2527300"/>
          <p14:tracePt t="19616" x="2127250" y="2527300"/>
          <p14:tracePt t="19623" x="2139950" y="2527300"/>
          <p14:tracePt t="19639" x="2152650" y="2527300"/>
          <p14:tracePt t="19647" x="2165350" y="2527300"/>
          <p14:tracePt t="19671" x="2178050" y="2527300"/>
          <p14:tracePt t="19679" x="2190750" y="2527300"/>
          <p14:tracePt t="19687" x="2203450" y="2527300"/>
          <p14:tracePt t="19695" x="2203450" y="2540000"/>
          <p14:tracePt t="19727" x="2216150" y="2540000"/>
          <p14:tracePt t="19799" x="2239963" y="2540000"/>
          <p14:tracePt t="19823" x="2265363" y="2552700"/>
          <p14:tracePt t="19847" x="2278063" y="2565400"/>
          <p14:tracePt t="19879" x="2290763" y="2578100"/>
          <p14:tracePt t="19935" x="2303463" y="2590800"/>
          <p14:tracePt t="19959" x="2316163" y="2603500"/>
          <p14:tracePt t="19967" x="2328863" y="2616200"/>
          <p14:tracePt t="19999" x="2339975" y="2627313"/>
          <p14:tracePt t="20007" x="2352675" y="2627313"/>
          <p14:tracePt t="20023" x="2365375" y="2640013"/>
          <p14:tracePt t="20087" x="2378075" y="2665413"/>
          <p14:tracePt t="20095" x="2390775" y="2678113"/>
          <p14:tracePt t="20119" x="2403475" y="2678113"/>
          <p14:tracePt t="20127" x="2416175" y="2690813"/>
          <p14:tracePt t="20143" x="2428875" y="2690813"/>
          <p14:tracePt t="20351" x="2428875" y="2665413"/>
          <p14:tracePt t="20367" x="2428875" y="2652713"/>
          <p14:tracePt t="20383" x="2428875" y="2640013"/>
          <p14:tracePt t="20391" x="2428875" y="2627313"/>
          <p14:tracePt t="20503" x="2416175" y="2627313"/>
          <p14:tracePt t="20519" x="2403475" y="2627313"/>
          <p14:tracePt t="20575" x="2390775" y="2627313"/>
          <p14:tracePt t="20591" x="2378075" y="2627313"/>
          <p14:tracePt t="20607" x="2365375" y="2627313"/>
          <p14:tracePt t="20623" x="2352675" y="2627313"/>
          <p14:tracePt t="20632" x="2328863" y="2627313"/>
          <p14:tracePt t="20639" x="2316163" y="2627313"/>
          <p14:tracePt t="20649" x="2303463" y="2627313"/>
          <p14:tracePt t="20655" x="2290763" y="2627313"/>
          <p14:tracePt t="20664" x="2252663" y="2627313"/>
          <p14:tracePt t="20671" x="2239963" y="2627313"/>
          <p14:tracePt t="20735" x="2228850" y="2627313"/>
          <p14:tracePt t="20743" x="2228850" y="2616200"/>
          <p14:tracePt t="20759" x="2228850" y="2603500"/>
          <p14:tracePt t="20767" x="2239963" y="2590800"/>
          <p14:tracePt t="20775" x="2252663" y="2578100"/>
          <p14:tracePt t="20783" x="2290763" y="2565400"/>
          <p14:tracePt t="20791" x="2303463" y="2552700"/>
          <p14:tracePt t="20800" x="2328863" y="2552700"/>
          <p14:tracePt t="20807" x="2339975" y="2540000"/>
          <p14:tracePt t="20823" x="2352675" y="2540000"/>
          <p14:tracePt t="20833" x="2365375" y="2540000"/>
          <p14:tracePt t="21295" x="2378075" y="2540000"/>
          <p14:tracePt t="21303" x="2390775" y="2540000"/>
          <p14:tracePt t="21319" x="2403475" y="2540000"/>
          <p14:tracePt t="21343" x="2416175" y="2540000"/>
          <p14:tracePt t="21359" x="2428875" y="2540000"/>
          <p14:tracePt t="21655" x="2441575" y="2540000"/>
          <p14:tracePt t="21687" x="2452688" y="2540000"/>
          <p14:tracePt t="21759" x="2465388" y="2540000"/>
          <p14:tracePt t="21783" x="2490788" y="2527300"/>
          <p14:tracePt t="21815" x="2503488" y="2527300"/>
          <p14:tracePt t="21831" x="2516188" y="2527300"/>
          <p14:tracePt t="21895" x="2541588" y="2527300"/>
          <p14:tracePt t="21903" x="2554288" y="2527300"/>
          <p14:tracePt t="21911" x="2565400" y="2516188"/>
          <p14:tracePt t="21919" x="2590800" y="2516188"/>
          <p14:tracePt t="21927" x="2641600" y="2516188"/>
          <p14:tracePt t="21935" x="2678113" y="2516188"/>
          <p14:tracePt t="21949" x="2728913" y="2516188"/>
          <p14:tracePt t="21951" x="2803525" y="2516188"/>
          <p14:tracePt t="21959" x="2841625" y="2516188"/>
          <p14:tracePt t="21967" x="2890838" y="2516188"/>
          <p14:tracePt t="21975" x="2916238" y="2516188"/>
          <p14:tracePt t="21983" x="2941638" y="2516188"/>
          <p14:tracePt t="21991" x="2979738" y="2516188"/>
          <p14:tracePt t="21999" x="2992438" y="2516188"/>
          <p14:tracePt t="22007" x="3003550" y="2516188"/>
          <p14:tracePt t="22023" x="3016250" y="2516188"/>
          <p14:tracePt t="22032" x="3028950" y="2516188"/>
          <p14:tracePt t="22048" x="3041650" y="2516188"/>
          <p14:tracePt t="22055" x="3054350" y="2516188"/>
          <p14:tracePt t="22064" x="3067050" y="2516188"/>
          <p14:tracePt t="22071" x="3079750" y="2516188"/>
          <p14:tracePt t="22081" x="3103563" y="2516188"/>
          <p14:tracePt t="22087" x="3128963" y="2516188"/>
          <p14:tracePt t="22098" x="3167063" y="2516188"/>
          <p14:tracePt t="22103" x="3205163" y="2516188"/>
          <p14:tracePt t="22111" x="3241675" y="2516188"/>
          <p14:tracePt t="22119" x="3279775" y="2516188"/>
          <p14:tracePt t="22127" x="3328988" y="2516188"/>
          <p14:tracePt t="22135" x="3354388" y="2516188"/>
          <p14:tracePt t="22143" x="3392488" y="2516188"/>
          <p14:tracePt t="22151" x="3417888" y="2516188"/>
          <p14:tracePt t="22159" x="3429000" y="2516188"/>
          <p14:tracePt t="22167" x="3441700" y="2516188"/>
          <p14:tracePt t="22472" x="3454400" y="2516188"/>
          <p14:tracePt t="22480" x="3467100" y="2516188"/>
          <p14:tracePt t="22495" x="3479800" y="2516188"/>
          <p14:tracePt t="22503" x="3479800" y="2503488"/>
          <p14:tracePt t="22512" x="3505200" y="2503488"/>
          <p14:tracePt t="22519" x="3505200" y="2490788"/>
          <p14:tracePt t="22527" x="3517900" y="2478088"/>
          <p14:tracePt t="22543" x="3541713" y="2478088"/>
          <p14:tracePt t="22551" x="3541713" y="2465388"/>
          <p14:tracePt t="22559" x="3554413" y="2465388"/>
          <p14:tracePt t="22575" x="3567113" y="2452688"/>
          <p14:tracePt t="22591" x="3592513" y="2452688"/>
          <p14:tracePt t="22599" x="3605213" y="2452688"/>
          <p14:tracePt t="22607" x="3617913" y="2452688"/>
          <p14:tracePt t="22615" x="3630613" y="2452688"/>
          <p14:tracePt t="22623" x="3654425" y="2452688"/>
          <p14:tracePt t="22631" x="3667125" y="2452688"/>
          <p14:tracePt t="22639" x="3692525" y="2452688"/>
          <p14:tracePt t="22647" x="3705225" y="2452688"/>
          <p14:tracePt t="22895" x="3717925" y="2452688"/>
          <p14:tracePt t="22903" x="3730625" y="2452688"/>
          <p14:tracePt t="22912" x="3743325" y="2452688"/>
          <p14:tracePt t="22935" x="3767138" y="2452688"/>
          <p14:tracePt t="22943" x="3779838" y="2452688"/>
          <p14:tracePt t="22951" x="3805238" y="2465388"/>
          <p14:tracePt t="22967" x="3817938" y="2465388"/>
          <p14:tracePt t="22983" x="3843338" y="2465388"/>
          <p14:tracePt t="23007" x="3856038" y="2465388"/>
          <p14:tracePt t="23063" x="3879850" y="2465388"/>
          <p14:tracePt t="23079" x="3892550" y="2465388"/>
          <p14:tracePt t="23095" x="3917950" y="2465388"/>
          <p14:tracePt t="23311" x="3930650" y="2465388"/>
          <p14:tracePt t="23319" x="3956050" y="2465388"/>
          <p14:tracePt t="23328" x="3968750" y="2465388"/>
          <p14:tracePt t="23335" x="4005263" y="2465388"/>
          <p14:tracePt t="23343" x="4068763" y="2465388"/>
          <p14:tracePt t="23351" x="4117975" y="2465388"/>
          <p14:tracePt t="23359" x="4217988" y="2465388"/>
          <p14:tracePt t="23367" x="4281488" y="2465388"/>
          <p14:tracePt t="23375" x="4368800" y="2465388"/>
          <p14:tracePt t="23383" x="4468813" y="2465388"/>
          <p14:tracePt t="23391" x="4556125" y="2465388"/>
          <p14:tracePt t="23399" x="4643438" y="2465388"/>
          <p14:tracePt t="23407" x="4706938" y="2465388"/>
          <p14:tracePt t="23415" x="4756150" y="2465388"/>
          <p14:tracePt t="23423" x="4794250" y="2465388"/>
          <p14:tracePt t="23431" x="4806950" y="2465388"/>
          <p14:tracePt t="23815" x="4806950" y="2478088"/>
          <p14:tracePt t="23831" x="4794250" y="2490788"/>
          <p14:tracePt t="23839" x="4768850" y="2490788"/>
          <p14:tracePt t="23847" x="4743450" y="2503488"/>
          <p14:tracePt t="23855" x="4706938" y="2503488"/>
          <p14:tracePt t="23863" x="4606925" y="2540000"/>
          <p14:tracePt t="23871" x="4556125" y="2552700"/>
          <p14:tracePt t="23879" x="4468813" y="2565400"/>
          <p14:tracePt t="23887" x="4356100" y="2590800"/>
          <p14:tracePt t="23895" x="4217988" y="2590800"/>
          <p14:tracePt t="23903" x="4105275" y="2603500"/>
          <p14:tracePt t="23912" x="3979863" y="2603500"/>
          <p14:tracePt t="23919" x="3856038" y="2603500"/>
          <p14:tracePt t="23929" x="3717925" y="2603500"/>
          <p14:tracePt t="23935" x="3567113" y="2603500"/>
          <p14:tracePt t="23946" x="3405188" y="2603500"/>
          <p14:tracePt t="23951" x="3216275" y="2603500"/>
          <p14:tracePt t="23959" x="3054350" y="2603500"/>
          <p14:tracePt t="23967" x="2890838" y="2603500"/>
          <p14:tracePt t="23975" x="2741613" y="2603500"/>
          <p14:tracePt t="23983" x="2603500" y="2603500"/>
          <p14:tracePt t="23991" x="2490788" y="2603500"/>
          <p14:tracePt t="23999" x="2403475" y="2603500"/>
          <p14:tracePt t="24007" x="2339975" y="2603500"/>
          <p14:tracePt t="24015" x="2252663" y="2603500"/>
          <p14:tracePt t="24023" x="2190750" y="2603500"/>
          <p14:tracePt t="24031" x="2165350" y="2603500"/>
          <p14:tracePt t="24039" x="2116138" y="2603500"/>
          <p14:tracePt t="24047" x="2039938" y="2603500"/>
          <p14:tracePt t="24055" x="1990725" y="2603500"/>
          <p14:tracePt t="24063" x="1927225" y="2603500"/>
          <p14:tracePt t="24071" x="1878013" y="2603500"/>
          <p14:tracePt t="24079" x="1852613" y="2603500"/>
          <p14:tracePt t="24087" x="1814513" y="2603500"/>
          <p14:tracePt t="24096" x="1790700" y="2603500"/>
          <p14:tracePt t="24103" x="1765300" y="2603500"/>
          <p14:tracePt t="24112" x="1739900" y="2603500"/>
          <p14:tracePt t="24119" x="1701800" y="2603500"/>
          <p14:tracePt t="24128" x="1677988" y="2603500"/>
          <p14:tracePt t="24135" x="1614488" y="2603500"/>
          <p14:tracePt t="24145" x="1577975" y="2603500"/>
          <p14:tracePt t="24151" x="1527175" y="2603500"/>
          <p14:tracePt t="24161" x="1476375" y="2603500"/>
          <p14:tracePt t="24167" x="1439863" y="2603500"/>
          <p14:tracePt t="24175" x="1389063" y="2603500"/>
          <p14:tracePt t="24183" x="1352550" y="2603500"/>
          <p14:tracePt t="24191" x="1314450" y="2603500"/>
          <p14:tracePt t="24199" x="1276350" y="2603500"/>
          <p14:tracePt t="24207" x="1252538" y="2603500"/>
          <p14:tracePt t="24223" x="1227138" y="2603500"/>
          <p14:tracePt t="24231" x="1214438" y="2603500"/>
          <p14:tracePt t="24255" x="1201738" y="2603500"/>
          <p14:tracePt t="24263" x="1201738" y="2578100"/>
          <p14:tracePt t="24271" x="1201738" y="2565400"/>
          <p14:tracePt t="24279" x="1201738" y="2540000"/>
          <p14:tracePt t="24287" x="1189038" y="2527300"/>
          <p14:tracePt t="24295" x="1189038" y="2503488"/>
          <p14:tracePt t="24303" x="1189038" y="2478088"/>
          <p14:tracePt t="24312" x="1189038" y="2452688"/>
          <p14:tracePt t="24319" x="1189038" y="2427288"/>
          <p14:tracePt t="24329" x="1176338" y="2378075"/>
          <p14:tracePt t="24335" x="1176338" y="2339975"/>
          <p14:tracePt t="24345" x="1176338" y="2290763"/>
          <p14:tracePt t="24351" x="1176338" y="2239963"/>
          <p14:tracePt t="24362" x="1176338" y="2201863"/>
          <p14:tracePt t="24367" x="1176338" y="2152650"/>
          <p14:tracePt t="24375" x="1176338" y="2114550"/>
          <p14:tracePt t="24383" x="1176338" y="2089150"/>
          <p14:tracePt t="24391" x="1176338" y="2052638"/>
          <p14:tracePt t="24399" x="1176338" y="2027238"/>
          <p14:tracePt t="24407" x="1176338" y="2014538"/>
          <p14:tracePt t="24415" x="1176338" y="2001838"/>
          <p14:tracePt t="24423" x="1176338" y="1978025"/>
          <p14:tracePt t="24431" x="1176338" y="1965325"/>
          <p14:tracePt t="24447" x="1189038" y="1939925"/>
          <p14:tracePt t="24455" x="1189038" y="1914525"/>
          <p14:tracePt t="24463" x="1201738" y="1914525"/>
          <p14:tracePt t="24471" x="1214438" y="1889125"/>
          <p14:tracePt t="24479" x="1227138" y="1889125"/>
          <p14:tracePt t="24487" x="1227138" y="1876425"/>
          <p14:tracePt t="24503" x="1252538" y="1852613"/>
          <p14:tracePt t="24583" x="1252538" y="1839913"/>
          <p14:tracePt t="24599" x="1276350" y="1839913"/>
          <p14:tracePt t="24607" x="1339850" y="1839913"/>
          <p14:tracePt t="24615" x="1414463" y="1839913"/>
          <p14:tracePt t="24623" x="1514475" y="1839913"/>
          <p14:tracePt t="24631" x="1639888" y="1839913"/>
          <p14:tracePt t="24639" x="1814513" y="1839913"/>
          <p14:tracePt t="24647" x="1990725" y="1839913"/>
          <p14:tracePt t="24655" x="2190750" y="1839913"/>
          <p14:tracePt t="24663" x="2465388" y="1839913"/>
          <p14:tracePt t="24671" x="2741613" y="1839913"/>
          <p14:tracePt t="24679" x="2979738" y="1839913"/>
          <p14:tracePt t="24687" x="3254375" y="1839913"/>
          <p14:tracePt t="24695" x="3592513" y="1839913"/>
          <p14:tracePt t="24703" x="3805238" y="1839913"/>
          <p14:tracePt t="24711" x="3979863" y="1839913"/>
          <p14:tracePt t="24719" x="4168775" y="1839913"/>
          <p14:tracePt t="24728" x="4318000" y="1839913"/>
          <p14:tracePt t="24735" x="4443413" y="1839913"/>
          <p14:tracePt t="24744" x="4518025" y="1839913"/>
          <p14:tracePt t="24751" x="4568825" y="1839913"/>
          <p14:tracePt t="24761" x="4606925" y="1839913"/>
          <p14:tracePt t="24847" x="4630738" y="1839913"/>
          <p14:tracePt t="24855" x="4630738" y="1852613"/>
          <p14:tracePt t="24871" x="4630738" y="1865313"/>
          <p14:tracePt t="24879" x="4630738" y="1876425"/>
          <p14:tracePt t="24887" x="4630738" y="1889125"/>
          <p14:tracePt t="24895" x="4630738" y="1901825"/>
          <p14:tracePt t="24903" x="4630738" y="1914525"/>
          <p14:tracePt t="24911" x="4643438" y="1927225"/>
          <p14:tracePt t="24919" x="4643438" y="1939925"/>
          <p14:tracePt t="24927" x="4656138" y="1952625"/>
          <p14:tracePt t="24935" x="4656138" y="1965325"/>
          <p14:tracePt t="24944" x="4656138" y="1978025"/>
          <p14:tracePt t="24962" x="4656138" y="2039938"/>
          <p14:tracePt t="24967" x="4656138" y="2065338"/>
          <p14:tracePt t="24978" x="4656138" y="2114550"/>
          <p14:tracePt t="24983" x="4656138" y="2165350"/>
          <p14:tracePt t="24991" x="4656138" y="2214563"/>
          <p14:tracePt t="24999" x="4656138" y="2265363"/>
          <p14:tracePt t="25007" x="4643438" y="2327275"/>
          <p14:tracePt t="25015" x="4619625" y="2390775"/>
          <p14:tracePt t="25023" x="4606925" y="2427288"/>
          <p14:tracePt t="25031" x="4568825" y="2478088"/>
          <p14:tracePt t="25039" x="4556125" y="2516188"/>
          <p14:tracePt t="25047" x="4543425" y="2552700"/>
          <p14:tracePt t="25055" x="4506913" y="2578100"/>
          <p14:tracePt t="25063" x="4506913" y="2603500"/>
          <p14:tracePt t="25071" x="4481513" y="2627313"/>
          <p14:tracePt t="25079" x="4468813" y="2640013"/>
          <p14:tracePt t="25087" x="4430713" y="2652713"/>
          <p14:tracePt t="25095" x="4418013" y="2652713"/>
          <p14:tracePt t="25111" x="4394200" y="2665413"/>
          <p14:tracePt t="25119" x="4356100" y="2665413"/>
          <p14:tracePt t="25127" x="4305300" y="2665413"/>
          <p14:tracePt t="25135" x="4243388" y="2665413"/>
          <p14:tracePt t="25144" x="4192588" y="2665413"/>
          <p14:tracePt t="25151" x="4105275" y="2665413"/>
          <p14:tracePt t="25160" x="3992563" y="2665413"/>
          <p14:tracePt t="25167" x="3856038" y="2665413"/>
          <p14:tracePt t="25177" x="3705225" y="2665413"/>
          <p14:tracePt t="25183" x="3505200" y="2665413"/>
          <p14:tracePt t="25194" x="3305175" y="2665413"/>
          <p14:tracePt t="25199" x="3028950" y="2665413"/>
          <p14:tracePt t="25207" x="2790825" y="2665413"/>
          <p14:tracePt t="25215" x="2541588" y="2665413"/>
          <p14:tracePt t="25223" x="2339975" y="2665413"/>
          <p14:tracePt t="25231" x="2190750" y="2665413"/>
          <p14:tracePt t="25239" x="2078038" y="2665413"/>
          <p14:tracePt t="25247" x="2003425" y="2665413"/>
          <p14:tracePt t="25255" x="1939925" y="2665413"/>
          <p14:tracePt t="25263" x="1890713" y="2652713"/>
          <p14:tracePt t="25271" x="1865313" y="2652713"/>
          <p14:tracePt t="25391" x="1852613" y="2640013"/>
          <p14:tracePt t="25399" x="1852613" y="2603500"/>
          <p14:tracePt t="25407" x="1852613" y="2565400"/>
          <p14:tracePt t="25415" x="1852613" y="2527300"/>
          <p14:tracePt t="25423" x="1839913" y="2478088"/>
          <p14:tracePt t="25431" x="1827213" y="2414588"/>
          <p14:tracePt t="25439" x="1790700" y="2303463"/>
          <p14:tracePt t="25447" x="1765300" y="2227263"/>
          <p14:tracePt t="25455" x="1727200" y="2165350"/>
          <p14:tracePt t="25463" x="1714500" y="2114550"/>
          <p14:tracePt t="25471" x="1677988" y="2078038"/>
          <p14:tracePt t="25479" x="1665288" y="2052638"/>
          <p14:tracePt t="25487" x="1639888" y="2027238"/>
          <p14:tracePt t="25495" x="1627188" y="2001838"/>
          <p14:tracePt t="25519" x="1614488" y="1989138"/>
          <p14:tracePt t="25583" x="1601788" y="1989138"/>
          <p14:tracePt t="25591" x="1589088" y="1989138"/>
          <p14:tracePt t="25607" x="1565275" y="2001838"/>
          <p14:tracePt t="25615" x="1539875" y="2014538"/>
          <p14:tracePt t="25623" x="1539875" y="2027238"/>
          <p14:tracePt t="25631" x="1539875" y="2039938"/>
          <p14:tracePt t="25647" x="1514475" y="2065338"/>
          <p14:tracePt t="25839" x="1527175" y="2065338"/>
          <p14:tracePt t="25847" x="1539875" y="2065338"/>
          <p14:tracePt t="25863" x="1552575" y="2065338"/>
          <p14:tracePt t="25871" x="1577975" y="2065338"/>
          <p14:tracePt t="25880" x="1589088" y="2065338"/>
          <p14:tracePt t="25887" x="1601788" y="2065338"/>
          <p14:tracePt t="25895" x="1627188" y="2065338"/>
          <p14:tracePt t="25911" x="1639888" y="2065338"/>
          <p14:tracePt t="25919" x="1652588" y="2065338"/>
          <p14:tracePt t="25927" x="1665288" y="2065338"/>
          <p14:tracePt t="25943" x="1677988" y="2065338"/>
          <p14:tracePt t="25951" x="1701800" y="2065338"/>
          <p14:tracePt t="25967" x="1727200" y="2065338"/>
          <p14:tracePt t="25977" x="1739900" y="2065338"/>
          <p14:tracePt t="25983" x="1778000" y="2065338"/>
          <p14:tracePt t="25992" x="1814513" y="2065338"/>
          <p14:tracePt t="25999" x="1865313" y="2065338"/>
          <p14:tracePt t="26010" x="1914525" y="2065338"/>
          <p14:tracePt t="26015" x="1990725" y="2065338"/>
          <p14:tracePt t="26023" x="2052638" y="2065338"/>
          <p14:tracePt t="26031" x="2127250" y="2065338"/>
          <p14:tracePt t="26039" x="2239963" y="2065338"/>
          <p14:tracePt t="26047" x="2316163" y="2065338"/>
          <p14:tracePt t="26055" x="2390775" y="2065338"/>
          <p14:tracePt t="26063" x="2452688" y="2065338"/>
          <p14:tracePt t="26071" x="2478088" y="2065338"/>
          <p14:tracePt t="26079" x="2516188" y="2065338"/>
          <p14:tracePt t="26087" x="2541588" y="2065338"/>
          <p14:tracePt t="26103" x="2554288" y="2065338"/>
          <p14:tracePt t="26111" x="2565400" y="2052638"/>
          <p14:tracePt t="26303" x="2554288" y="2065338"/>
          <p14:tracePt t="26311" x="2541588" y="2089150"/>
          <p14:tracePt t="26319" x="2503488" y="2089150"/>
          <p14:tracePt t="26327" x="2441575" y="2101850"/>
          <p14:tracePt t="26335" x="2352675" y="2139950"/>
          <p14:tracePt t="26343" x="2265363" y="2152650"/>
          <p14:tracePt t="26351" x="2190750" y="2165350"/>
          <p14:tracePt t="26359" x="2065338" y="2178050"/>
          <p14:tracePt t="26367" x="2003425" y="2178050"/>
          <p14:tracePt t="26375" x="1903413" y="2178050"/>
          <p14:tracePt t="26383" x="1814513" y="2178050"/>
          <p14:tracePt t="26393" x="1727200" y="2178050"/>
          <p14:tracePt t="26399" x="1677988" y="2178050"/>
          <p14:tracePt t="26409" x="1652588" y="2178050"/>
          <p14:tracePt t="26415" x="1627188" y="2178050"/>
          <p14:tracePt t="26767" x="1652588" y="2178050"/>
          <p14:tracePt t="26775" x="1701800" y="2178050"/>
          <p14:tracePt t="26783" x="1752600" y="2178050"/>
          <p14:tracePt t="26792" x="1827213" y="2178050"/>
          <p14:tracePt t="26799" x="1878013" y="2178050"/>
          <p14:tracePt t="26809" x="1939925" y="2178050"/>
          <p14:tracePt t="26815" x="2014538" y="2178050"/>
          <p14:tracePt t="26825" x="2090738" y="2178050"/>
          <p14:tracePt t="26831" x="2139950" y="2178050"/>
          <p14:tracePt t="26842" x="2178050" y="2178050"/>
          <p14:tracePt t="26847" x="2203450" y="2178050"/>
          <p14:tracePt t="26855" x="2228850" y="2178050"/>
          <p14:tracePt t="27175" x="2239963" y="2178050"/>
          <p14:tracePt t="27191" x="2265363" y="2165350"/>
          <p14:tracePt t="27199" x="2278063" y="2165350"/>
          <p14:tracePt t="27208" x="2316163" y="2165350"/>
          <p14:tracePt t="27215" x="2328863" y="2165350"/>
          <p14:tracePt t="27224" x="2378075" y="2165350"/>
          <p14:tracePt t="27231" x="2416175" y="2152650"/>
          <p14:tracePt t="27241" x="2465388" y="2152650"/>
          <p14:tracePt t="27247" x="2516188" y="2139950"/>
          <p14:tracePt t="27256" x="2528888" y="2139950"/>
          <p14:tracePt t="27263" x="2565400" y="2139950"/>
          <p14:tracePt t="27271" x="2603500" y="2139950"/>
          <p14:tracePt t="27279" x="2616200" y="2139950"/>
          <p14:tracePt t="27287" x="2641600" y="2139950"/>
          <p14:tracePt t="27303" x="2654300" y="2139950"/>
          <p14:tracePt t="27567" x="2667000" y="2127250"/>
          <p14:tracePt t="27575" x="2690813" y="2114550"/>
          <p14:tracePt t="27583" x="2690813" y="2101850"/>
          <p14:tracePt t="27591" x="2703513" y="2101850"/>
          <p14:tracePt t="27599" x="2728913" y="2078038"/>
          <p14:tracePt t="27608" x="2741613" y="2052638"/>
          <p14:tracePt t="27615" x="2767013" y="2039938"/>
          <p14:tracePt t="27624" x="2790825" y="2014538"/>
          <p14:tracePt t="27631" x="2803525" y="1978025"/>
          <p14:tracePt t="27641" x="2828925" y="1965325"/>
          <p14:tracePt t="27657" x="2854325" y="1952625"/>
          <p14:tracePt t="27663" x="2854325" y="1939925"/>
          <p14:tracePt t="27671" x="2867025" y="1939925"/>
          <p14:tracePt t="27679" x="2867025" y="1927225"/>
          <p14:tracePt t="27687" x="2867025" y="1914525"/>
          <p14:tracePt t="27696" x="2879725" y="1914525"/>
          <p14:tracePt t="27703" x="2890838" y="1901825"/>
          <p14:tracePt t="27719" x="2903538" y="1876425"/>
          <p14:tracePt t="27735" x="2903538" y="1865313"/>
          <p14:tracePt t="27751" x="2916238" y="1852613"/>
          <p14:tracePt t="27791" x="2928938" y="1852613"/>
          <p14:tracePt t="27800" x="2928938" y="1839913"/>
          <p14:tracePt t="27815" x="2941638" y="1839913"/>
          <p14:tracePt t="27831" x="2941638" y="1827213"/>
          <p14:tracePt t="28095" x="2928938" y="1827213"/>
          <p14:tracePt t="28103" x="2879725" y="1865313"/>
          <p14:tracePt t="28111" x="2841625" y="1901825"/>
          <p14:tracePt t="28119" x="2790825" y="1939925"/>
          <p14:tracePt t="28127" x="2767013" y="1965325"/>
          <p14:tracePt t="28135" x="2728913" y="2001838"/>
          <p14:tracePt t="28143" x="2716213" y="2014538"/>
          <p14:tracePt t="28151" x="2690813" y="2027238"/>
          <p14:tracePt t="28159" x="2678113" y="2052638"/>
          <p14:tracePt t="28167" x="2667000" y="2052638"/>
          <p14:tracePt t="28175" x="2654300" y="2065338"/>
          <p14:tracePt t="28359" x="2678113" y="2052638"/>
          <p14:tracePt t="28367" x="2678113" y="2027238"/>
          <p14:tracePt t="28375" x="2716213" y="1989138"/>
          <p14:tracePt t="28384" x="2754313" y="1952625"/>
          <p14:tracePt t="28391" x="2790825" y="1914525"/>
          <p14:tracePt t="28399" x="2816225" y="1865313"/>
          <p14:tracePt t="28408" x="2854325" y="1852613"/>
          <p14:tracePt t="28416" x="2879725" y="1827213"/>
          <p14:tracePt t="28424" x="2890838" y="1814513"/>
          <p14:tracePt t="28735" x="2890838" y="1827213"/>
          <p14:tracePt t="28743" x="2890838" y="1852613"/>
          <p14:tracePt t="28751" x="2890838" y="1876425"/>
          <p14:tracePt t="28760" x="2879725" y="1927225"/>
          <p14:tracePt t="28767" x="2867025" y="1952625"/>
          <p14:tracePt t="28775" x="2841625" y="2001838"/>
          <p14:tracePt t="28783" x="2816225" y="2052638"/>
          <p14:tracePt t="28791" x="2767013" y="2114550"/>
          <p14:tracePt t="28799" x="2728913" y="2165350"/>
          <p14:tracePt t="28807" x="2654300" y="2239963"/>
          <p14:tracePt t="28815" x="2616200" y="2278063"/>
          <p14:tracePt t="28823" x="2565400" y="2339975"/>
          <p14:tracePt t="28831" x="2503488" y="2390775"/>
          <p14:tracePt t="28840" x="2465388" y="2427288"/>
          <p14:tracePt t="28847" x="2390775" y="2439988"/>
          <p14:tracePt t="28857" x="2316163" y="2490788"/>
          <p14:tracePt t="28864" x="2290763" y="2516188"/>
          <p14:tracePt t="28872" x="2203450" y="2565400"/>
          <p14:tracePt t="28880" x="2116138" y="2603500"/>
          <p14:tracePt t="28890" x="1990725" y="2627313"/>
          <p14:tracePt t="28895" x="1914525" y="2665413"/>
          <p14:tracePt t="28903" x="1814513" y="2678113"/>
          <p14:tracePt t="28911" x="1752600" y="2678113"/>
          <p14:tracePt t="28920" x="1689100" y="2690813"/>
          <p14:tracePt t="28927" x="1652588" y="2690813"/>
          <p14:tracePt t="28935" x="1614488" y="2690813"/>
          <p14:tracePt t="28943" x="1601788" y="2690813"/>
          <p14:tracePt t="28959" x="1577975" y="2690813"/>
          <p14:tracePt t="29151" x="1577975" y="2678113"/>
          <p14:tracePt t="29167" x="1577975" y="2652713"/>
          <p14:tracePt t="29183" x="1577975" y="2640013"/>
          <p14:tracePt t="29199" x="1577975" y="2616200"/>
          <p14:tracePt t="29207" x="1589088" y="2603500"/>
          <p14:tracePt t="29216" x="1589088" y="2590800"/>
          <p14:tracePt t="29223" x="1601788" y="2578100"/>
          <p14:tracePt t="29240" x="1614488" y="2565400"/>
          <p14:tracePt t="29256" x="1614488" y="2552700"/>
          <p14:tracePt t="29273" x="1627188" y="2552700"/>
          <p14:tracePt t="29359" x="1639888" y="2552700"/>
          <p14:tracePt t="29375" x="1665288" y="2552700"/>
          <p14:tracePt t="29383" x="1677988" y="2552700"/>
          <p14:tracePt t="29391" x="1714500" y="2552700"/>
          <p14:tracePt t="29399" x="1739900" y="2552700"/>
          <p14:tracePt t="29407" x="1778000" y="2552700"/>
          <p14:tracePt t="29415" x="1814513" y="2565400"/>
          <p14:tracePt t="29423" x="1827213" y="2565400"/>
          <p14:tracePt t="29431" x="1852613" y="2565400"/>
          <p14:tracePt t="29439" x="1878013" y="2565400"/>
          <p14:tracePt t="29447" x="1914525" y="2578100"/>
          <p14:tracePt t="29463" x="1939925" y="2578100"/>
          <p14:tracePt t="29583" x="1952625" y="2578100"/>
          <p14:tracePt t="29671" x="1965325" y="2578100"/>
          <p14:tracePt t="29688" x="1978025" y="2565400"/>
          <p14:tracePt t="29711" x="1990725" y="2565400"/>
          <p14:tracePt t="29735" x="2003425" y="2565400"/>
          <p14:tracePt t="29743" x="2027238" y="2565400"/>
          <p14:tracePt t="29759" x="2052638" y="2565400"/>
          <p14:tracePt t="29767" x="2078038" y="2565400"/>
          <p14:tracePt t="29775" x="2103438" y="2565400"/>
          <p14:tracePt t="29783" x="2139950" y="2565400"/>
          <p14:tracePt t="29791" x="2165350" y="2565400"/>
          <p14:tracePt t="29799" x="2216150" y="2565400"/>
          <p14:tracePt t="29807" x="2228850" y="2578100"/>
          <p14:tracePt t="29815" x="2252663" y="2578100"/>
          <p14:tracePt t="29824" x="2290763" y="2578100"/>
          <p14:tracePt t="29832" x="2303463" y="2578100"/>
          <p14:tracePt t="29839" x="2328863" y="2578100"/>
          <p14:tracePt t="29847" x="2339975" y="2578100"/>
          <p14:tracePt t="29856" x="2365375" y="2578100"/>
          <p14:tracePt t="29872" x="2378075" y="2578100"/>
          <p14:tracePt t="29895" x="2403475" y="2578100"/>
          <p14:tracePt t="29920" x="2416175" y="2578100"/>
          <p14:tracePt t="29927" x="2416175" y="2565400"/>
          <p14:tracePt t="29935" x="2428875" y="2565400"/>
          <p14:tracePt t="29957" x="2441575" y="2540000"/>
          <p14:tracePt t="29959" x="2452688" y="2540000"/>
          <p14:tracePt t="29976" x="2465388" y="2527300"/>
          <p14:tracePt t="29991" x="2478088" y="2527300"/>
          <p14:tracePt t="30000" x="2490788" y="2516188"/>
          <p14:tracePt t="30007" x="2490788" y="2503488"/>
          <p14:tracePt t="30047" x="2503488" y="2503488"/>
          <p14:tracePt t="30071" x="2516188" y="2503488"/>
          <p14:tracePt t="30079" x="2516188" y="2490788"/>
          <p14:tracePt t="30103" x="2541588" y="2490788"/>
          <p14:tracePt t="30112" x="2554288" y="2490788"/>
          <p14:tracePt t="30119" x="2565400" y="2478088"/>
          <p14:tracePt t="30144" x="2590800" y="2478088"/>
          <p14:tracePt t="30151" x="2603500" y="2478088"/>
          <p14:tracePt t="30167" x="2616200" y="2478088"/>
          <p14:tracePt t="30175" x="2628900" y="2478088"/>
          <p14:tracePt t="30191" x="2654300" y="2478088"/>
          <p14:tracePt t="30199" x="2667000" y="2478088"/>
          <p14:tracePt t="30207" x="2678113" y="2478088"/>
          <p14:tracePt t="30216" x="2703513" y="2478088"/>
          <p14:tracePt t="30223" x="2728913" y="2478088"/>
          <p14:tracePt t="30232" x="2754313" y="2478088"/>
          <p14:tracePt t="30240" x="2767013" y="2478088"/>
          <p14:tracePt t="30247" x="2816225" y="2478088"/>
          <p14:tracePt t="30255" x="2841625" y="2478088"/>
          <p14:tracePt t="30264" x="2854325" y="2478088"/>
          <p14:tracePt t="30272" x="2879725" y="2478088"/>
          <p14:tracePt t="30279" x="2916238" y="2478088"/>
          <p14:tracePt t="30288" x="2941638" y="2478088"/>
          <p14:tracePt t="30295" x="2979738" y="2478088"/>
          <p14:tracePt t="30305" x="2992438" y="2478088"/>
          <p14:tracePt t="30311" x="3028950" y="2478088"/>
          <p14:tracePt t="30322" x="3067050" y="2478088"/>
          <p14:tracePt t="30327" x="3092450" y="2478088"/>
          <p14:tracePt t="30338" x="3128963" y="2478088"/>
          <p14:tracePt t="30344" x="3154363" y="2478088"/>
          <p14:tracePt t="30351" x="3179763" y="2478088"/>
          <p14:tracePt t="30359" x="3216275" y="2478088"/>
          <p14:tracePt t="30367" x="3254375" y="2478088"/>
          <p14:tracePt t="30375" x="3267075" y="2478088"/>
          <p14:tracePt t="30383" x="3292475" y="2478088"/>
          <p14:tracePt t="30391" x="3305175" y="2478088"/>
          <p14:tracePt t="30399" x="3317875" y="2478088"/>
          <p14:tracePt t="30407" x="3328988" y="2478088"/>
          <p14:tracePt t="30415" x="3341688" y="2478088"/>
          <p14:tracePt t="30671" x="3354388" y="2478088"/>
          <p14:tracePt t="30688" x="3367088" y="2478088"/>
          <p14:tracePt t="30695" x="3379788" y="2478088"/>
          <p14:tracePt t="30711" x="3392488" y="2478088"/>
          <p14:tracePt t="30720" x="3417888" y="2478088"/>
          <p14:tracePt t="30736" x="3429000" y="2478088"/>
          <p14:tracePt t="30744" x="3441700" y="2478088"/>
          <p14:tracePt t="30759" x="3454400" y="2478088"/>
          <p14:tracePt t="31015" x="3467100" y="2478088"/>
          <p14:tracePt t="31247" x="3454400" y="2490788"/>
          <p14:tracePt t="31271" x="3441700" y="2490788"/>
          <p14:tracePt t="31279" x="3429000" y="2490788"/>
          <p14:tracePt t="31287" x="3417888" y="2490788"/>
          <p14:tracePt t="31295" x="3405188" y="2490788"/>
          <p14:tracePt t="31303" x="3379788" y="2490788"/>
          <p14:tracePt t="31311" x="3367088" y="2490788"/>
          <p14:tracePt t="31320" x="3341688" y="2490788"/>
          <p14:tracePt t="31327" x="3328988" y="2490788"/>
          <p14:tracePt t="31337" x="3317875" y="2490788"/>
          <p14:tracePt t="31343" x="3305175" y="2490788"/>
          <p14:tracePt t="31354" x="3292475" y="2503488"/>
          <p14:tracePt t="31615" x="3305175" y="2503488"/>
          <p14:tracePt t="31623" x="3354388" y="2503488"/>
          <p14:tracePt t="31631" x="3379788" y="2503488"/>
          <p14:tracePt t="31639" x="3392488" y="2503488"/>
          <p14:tracePt t="31647" x="3429000" y="2503488"/>
          <p14:tracePt t="31655" x="3441700" y="2503488"/>
          <p14:tracePt t="31663" x="3454400" y="2503488"/>
          <p14:tracePt t="31671" x="3467100" y="2503488"/>
          <p14:tracePt t="31703" x="3479800" y="2503488"/>
          <p14:tracePt t="31711" x="3492500" y="2503488"/>
          <p14:tracePt t="31727" x="3505200" y="2503488"/>
          <p14:tracePt t="31759" x="3517900" y="2503488"/>
          <p14:tracePt t="31775" x="3530600" y="2503488"/>
          <p14:tracePt t="31903" x="3541713" y="2503488"/>
          <p14:tracePt t="31919" x="3554413" y="2503488"/>
          <p14:tracePt t="31935" x="3567113" y="2503488"/>
          <p14:tracePt t="31983" x="3579813" y="2516188"/>
          <p14:tracePt t="32039" x="3592513" y="2516188"/>
          <p14:tracePt t="32063" x="3592513" y="2527300"/>
          <p14:tracePt t="32071" x="3617913" y="2540000"/>
          <p14:tracePt t="32079" x="3617913" y="2552700"/>
          <p14:tracePt t="32087" x="3630613" y="2552700"/>
          <p14:tracePt t="32103" x="3643313" y="2565400"/>
          <p14:tracePt t="32111" x="3654425" y="2565400"/>
          <p14:tracePt t="32119" x="3667125" y="2578100"/>
          <p14:tracePt t="32127" x="3667125" y="2590800"/>
          <p14:tracePt t="32287" x="3679825" y="2590800"/>
          <p14:tracePt t="32319" x="3692525" y="2590800"/>
          <p14:tracePt t="32335" x="3705225" y="2590800"/>
          <p14:tracePt t="32343" x="3705225" y="2578100"/>
          <p14:tracePt t="32351" x="3705225" y="2552700"/>
          <p14:tracePt t="32368" x="3705225" y="2540000"/>
          <p14:tracePt t="32711" x="3730625" y="2540000"/>
          <p14:tracePt t="32743" x="3730625" y="2552700"/>
          <p14:tracePt t="32751" x="3717925" y="2552700"/>
          <p14:tracePt t="32759" x="3692525" y="2552700"/>
          <p14:tracePt t="32775" x="3667125" y="2552700"/>
          <p14:tracePt t="32785" x="3654425" y="2552700"/>
          <p14:tracePt t="32801" x="3654425" y="2565400"/>
          <p14:tracePt t="32847" x="3654425" y="2578100"/>
          <p14:tracePt t="32983" x="3654425" y="2590800"/>
          <p14:tracePt t="33015" x="3654425" y="2603500"/>
          <p14:tracePt t="33151" x="3654425" y="2616200"/>
          <p14:tracePt t="33231" x="3654425" y="2627313"/>
          <p14:tracePt t="33303" x="3654425" y="2616200"/>
          <p14:tracePt t="33311" x="3667125" y="2603500"/>
          <p14:tracePt t="33319" x="3667125" y="2578100"/>
          <p14:tracePt t="33327" x="3667125" y="2565400"/>
          <p14:tracePt t="33335" x="3667125" y="2527300"/>
          <p14:tracePt t="33343" x="3667125" y="2503488"/>
          <p14:tracePt t="33359" x="3667125" y="2478088"/>
          <p14:tracePt t="33383" x="3667125" y="2465388"/>
          <p14:tracePt t="33407" x="3667125" y="2452688"/>
          <p14:tracePt t="33423" x="3667125" y="2439988"/>
          <p14:tracePt t="33432" x="3667125" y="2427288"/>
          <p14:tracePt t="33439" x="3667125" y="2414588"/>
          <p14:tracePt t="33455" x="3667125" y="2403475"/>
          <p14:tracePt t="33463" x="3667125" y="2390775"/>
          <p14:tracePt t="33471" x="3667125" y="2378075"/>
          <p14:tracePt t="33727" x="3667125" y="2390775"/>
          <p14:tracePt t="33735" x="3667125" y="2414588"/>
          <p14:tracePt t="33743" x="3667125" y="2427288"/>
          <p14:tracePt t="33751" x="3667125" y="2452688"/>
          <p14:tracePt t="33759" x="3667125" y="2465388"/>
          <p14:tracePt t="33775" x="3667125" y="2490788"/>
          <p14:tracePt t="33783" x="3667125" y="2503488"/>
          <p14:tracePt t="33895" x="3679825" y="2516188"/>
          <p14:tracePt t="33903" x="3692525" y="2516188"/>
          <p14:tracePt t="34359" x="3705225" y="2503488"/>
          <p14:tracePt t="34383" x="3717925" y="2503488"/>
          <p14:tracePt t="34487" x="3730625" y="2503488"/>
          <p14:tracePt t="34559" x="3730625" y="2516188"/>
          <p14:tracePt t="34567" x="3730625" y="2527300"/>
          <p14:tracePt t="34591" x="3730625" y="2540000"/>
          <p14:tracePt t="34615" x="3730625" y="2552700"/>
          <p14:tracePt t="34623" x="3730625" y="2565400"/>
          <p14:tracePt t="34639" x="3730625" y="2578100"/>
          <p14:tracePt t="34679" x="3717925" y="2578100"/>
          <p14:tracePt t="34695" x="3705225" y="2578100"/>
          <p14:tracePt t="34735" x="3692525" y="2578100"/>
          <p14:tracePt t="34775" x="3679825" y="2578100"/>
          <p14:tracePt t="34791" x="3667125" y="2578100"/>
          <p14:tracePt t="34807" x="3630613" y="2565400"/>
          <p14:tracePt t="34816" x="3617913" y="2540000"/>
          <p14:tracePt t="34823" x="3605213" y="2527300"/>
          <p14:tracePt t="34833" x="3592513" y="2516188"/>
          <p14:tracePt t="34839" x="3567113" y="2452688"/>
          <p14:tracePt t="34850" x="3541713" y="2414588"/>
          <p14:tracePt t="34855" x="3530600" y="2378075"/>
          <p14:tracePt t="34866" x="3517900" y="2339975"/>
          <p14:tracePt t="34871" x="3505200" y="2303463"/>
          <p14:tracePt t="34879" x="3492500" y="2252663"/>
          <p14:tracePt t="34887" x="3479800" y="2214563"/>
          <p14:tracePt t="34895" x="3479800" y="2190750"/>
          <p14:tracePt t="34903" x="3479800" y="2152650"/>
          <p14:tracePt t="34911" x="3479800" y="2127250"/>
          <p14:tracePt t="34919" x="3479800" y="2089150"/>
          <p14:tracePt t="34927" x="3479800" y="2078038"/>
          <p14:tracePt t="34935" x="3479800" y="2052638"/>
          <p14:tracePt t="34975" x="3492500" y="2039938"/>
          <p14:tracePt t="34999" x="3505200" y="2039938"/>
          <p14:tracePt t="35023" x="3530600" y="2039938"/>
          <p14:tracePt t="35031" x="3541713" y="2039938"/>
          <p14:tracePt t="35047" x="3554413" y="2052638"/>
          <p14:tracePt t="35055" x="3579813" y="2078038"/>
          <p14:tracePt t="35064" x="3605213" y="2089150"/>
          <p14:tracePt t="35071" x="3617913" y="2114550"/>
          <p14:tracePt t="35079" x="3630613" y="2127250"/>
          <p14:tracePt t="35087" x="3643313" y="2152650"/>
          <p14:tracePt t="35095" x="3679825" y="2190750"/>
          <p14:tracePt t="35111" x="3692525" y="2214563"/>
          <p14:tracePt t="35119" x="3705225" y="2239963"/>
          <p14:tracePt t="35135" x="3717925" y="2278063"/>
          <p14:tracePt t="35143" x="3730625" y="2278063"/>
          <p14:tracePt t="35159" x="3730625" y="2290763"/>
          <p14:tracePt t="35167" x="3730625" y="2303463"/>
          <p14:tracePt t="35175" x="3730625" y="2314575"/>
          <p14:tracePt t="35183" x="3730625" y="2327275"/>
          <p14:tracePt t="35191" x="3730625" y="2352675"/>
          <p14:tracePt t="35207" x="3730625" y="2390775"/>
          <p14:tracePt t="35216" x="3730625" y="2403475"/>
          <p14:tracePt t="35223" x="3730625" y="2427288"/>
          <p14:tracePt t="35232" x="3730625" y="2439988"/>
          <p14:tracePt t="35239" x="3730625" y="2452688"/>
          <p14:tracePt t="35249" x="3730625" y="2465388"/>
          <p14:tracePt t="35255" x="3717925" y="2490788"/>
          <p14:tracePt t="35271" x="3717925" y="2503488"/>
          <p14:tracePt t="35282" x="3705225" y="2516188"/>
          <p14:tracePt t="35295" x="3692525" y="2527300"/>
          <p14:tracePt t="35303" x="3692525" y="2540000"/>
          <p14:tracePt t="35311" x="3679825" y="2540000"/>
          <p14:tracePt t="35359" x="3667125" y="2540000"/>
          <p14:tracePt t="35375" x="3643313" y="2540000"/>
          <p14:tracePt t="35391" x="3630613" y="2540000"/>
          <p14:tracePt t="35407" x="3605213" y="2540000"/>
          <p14:tracePt t="35423" x="3592513" y="2516188"/>
          <p14:tracePt t="35431" x="3592513" y="2490788"/>
          <p14:tracePt t="35439" x="3592513" y="2465388"/>
          <p14:tracePt t="35448" x="3592513" y="2427288"/>
          <p14:tracePt t="35455" x="3592513" y="2390775"/>
          <p14:tracePt t="35465" x="3592513" y="2365375"/>
          <p14:tracePt t="35471" x="3592513" y="2314575"/>
          <p14:tracePt t="35482" x="3605213" y="2303463"/>
          <p14:tracePt t="35487" x="3605213" y="2265363"/>
          <p14:tracePt t="35495" x="3617913" y="2239963"/>
          <p14:tracePt t="35503" x="3630613" y="2227263"/>
          <p14:tracePt t="35511" x="3643313" y="2214563"/>
          <p14:tracePt t="35527" x="3654425" y="2214563"/>
          <p14:tracePt t="35631" x="3654425" y="2227263"/>
          <p14:tracePt t="35639" x="3654425" y="2239963"/>
          <p14:tracePt t="35648" x="3654425" y="2278063"/>
          <p14:tracePt t="35655" x="3654425" y="2303463"/>
          <p14:tracePt t="35671" x="3654425" y="2327275"/>
          <p14:tracePt t="35681" x="3654425" y="2352675"/>
          <p14:tracePt t="35696" x="3654425" y="2378075"/>
          <p14:tracePt t="35703" x="3654425" y="2390775"/>
          <p14:tracePt t="35711" x="3654425" y="2403475"/>
          <p14:tracePt t="35719" x="3654425" y="2414588"/>
          <p14:tracePt t="35727" x="3654425" y="2427288"/>
          <p14:tracePt t="35767" x="3654425" y="2439988"/>
          <p14:tracePt t="35895" x="3643313" y="2439988"/>
          <p14:tracePt t="35903" x="3630613" y="2439988"/>
          <p14:tracePt t="35911" x="3605213" y="2465388"/>
          <p14:tracePt t="35919" x="3579813" y="2465388"/>
          <p14:tracePt t="35927" x="3541713" y="2465388"/>
          <p14:tracePt t="35935" x="3505200" y="2465388"/>
          <p14:tracePt t="35943" x="3467100" y="2465388"/>
          <p14:tracePt t="35951" x="3417888" y="2465388"/>
          <p14:tracePt t="35966" x="3379788" y="2465388"/>
          <p14:tracePt t="35967" x="3317875" y="2465388"/>
          <p14:tracePt t="35975" x="3279775" y="2465388"/>
          <p14:tracePt t="35983" x="3228975" y="2465388"/>
          <p14:tracePt t="35991" x="3205163" y="2465388"/>
          <p14:tracePt t="35999" x="3154363" y="2465388"/>
          <p14:tracePt t="36007" x="3103563" y="2465388"/>
          <p14:tracePt t="36015" x="3054350" y="2465388"/>
          <p14:tracePt t="36023" x="3016250" y="2465388"/>
          <p14:tracePt t="36032" x="2967038" y="2465388"/>
          <p14:tracePt t="36039" x="2916238" y="2465388"/>
          <p14:tracePt t="36048" x="2890838" y="2465388"/>
          <p14:tracePt t="36055" x="2867025" y="2465388"/>
          <p14:tracePt t="36064" x="2828925" y="2452688"/>
          <p14:tracePt t="36071" x="2816225" y="2452688"/>
          <p14:tracePt t="36081" x="2790825" y="2452688"/>
          <p14:tracePt t="36087" x="2778125" y="2452688"/>
          <p14:tracePt t="36098" x="2741613" y="2452688"/>
          <p14:tracePt t="36103" x="2703513" y="2452688"/>
          <p14:tracePt t="36111" x="2678113" y="2427288"/>
          <p14:tracePt t="36119" x="2628900" y="2427288"/>
          <p14:tracePt t="36127" x="2578100" y="2414588"/>
          <p14:tracePt t="36135" x="2478088" y="2403475"/>
          <p14:tracePt t="36143" x="2441575" y="2403475"/>
          <p14:tracePt t="36151" x="2390775" y="2390775"/>
          <p14:tracePt t="36159" x="2316163" y="2390775"/>
          <p14:tracePt t="36167" x="2265363" y="2390775"/>
          <p14:tracePt t="36175" x="2203450" y="2390775"/>
          <p14:tracePt t="36183" x="2103438" y="2390775"/>
          <p14:tracePt t="36191" x="2003425" y="2390775"/>
          <p14:tracePt t="36199" x="1903413" y="2390775"/>
          <p14:tracePt t="36207" x="1827213" y="2390775"/>
          <p14:tracePt t="36215" x="1765300" y="2390775"/>
          <p14:tracePt t="36223" x="1677988" y="2390775"/>
          <p14:tracePt t="36231" x="1627188" y="2390775"/>
          <p14:tracePt t="36239" x="1577975" y="2390775"/>
          <p14:tracePt t="36247" x="1552575" y="2390775"/>
          <p14:tracePt t="36255" x="1514475" y="2390775"/>
          <p14:tracePt t="36264" x="1476375" y="2390775"/>
          <p14:tracePt t="36271" x="1465263" y="2390775"/>
          <p14:tracePt t="36519" x="1539875" y="2390775"/>
          <p14:tracePt t="36527" x="1614488" y="2390775"/>
          <p14:tracePt t="36535" x="1689100" y="2390775"/>
          <p14:tracePt t="36543" x="1801813" y="2390775"/>
          <p14:tracePt t="36551" x="1903413" y="2390775"/>
          <p14:tracePt t="36559" x="2014538" y="2390775"/>
          <p14:tracePt t="36567" x="2139950" y="2390775"/>
          <p14:tracePt t="36575" x="2252663" y="2390775"/>
          <p14:tracePt t="36583" x="2352675" y="2390775"/>
          <p14:tracePt t="36591" x="2441575" y="2390775"/>
          <p14:tracePt t="36599" x="2503488" y="2390775"/>
          <p14:tracePt t="36607" x="2578100" y="2390775"/>
          <p14:tracePt t="36615" x="2628900" y="2390775"/>
          <p14:tracePt t="36623" x="2667000" y="2390775"/>
          <p14:tracePt t="36631" x="2703513" y="2390775"/>
          <p14:tracePt t="36639" x="2716213" y="2414588"/>
          <p14:tracePt t="36647" x="2754313" y="2414588"/>
          <p14:tracePt t="36655" x="2767013" y="2414588"/>
          <p14:tracePt t="36664" x="2790825" y="2414588"/>
          <p14:tracePt t="36687" x="2803525" y="2414588"/>
          <p14:tracePt t="36697" x="2828925" y="2414588"/>
          <p14:tracePt t="36703" x="2841625" y="2414588"/>
          <p14:tracePt t="36714" x="2854325" y="2414588"/>
          <p14:tracePt t="36751" x="2867025" y="2414588"/>
          <p14:tracePt t="36807" x="2890838" y="2414588"/>
          <p14:tracePt t="36823" x="2903538" y="2414588"/>
          <p14:tracePt t="36831" x="2916238" y="2427288"/>
          <p14:tracePt t="36839" x="2928938" y="2427288"/>
          <p14:tracePt t="36847" x="2941638" y="2427288"/>
          <p14:tracePt t="36855" x="2967038" y="2439988"/>
          <p14:tracePt t="36863" x="2992438" y="2439988"/>
          <p14:tracePt t="36871" x="3041650" y="2439988"/>
          <p14:tracePt t="36880" x="3079750" y="2439988"/>
          <p14:tracePt t="36887" x="3141663" y="2439988"/>
          <p14:tracePt t="36896" x="3192463" y="2439988"/>
          <p14:tracePt t="36903" x="3279775" y="2439988"/>
          <p14:tracePt t="36914" x="3367088" y="2439988"/>
          <p14:tracePt t="36919" x="3454400" y="2465388"/>
          <p14:tracePt t="36930" x="3554413" y="2478088"/>
          <p14:tracePt t="36939" x="3643313" y="2490788"/>
          <p14:tracePt t="36948" x="3705225" y="2503488"/>
          <p14:tracePt t="36951" x="3792538" y="2527300"/>
          <p14:tracePt t="36959" x="3856038" y="2527300"/>
          <p14:tracePt t="36967" x="3917950" y="2540000"/>
          <p14:tracePt t="36975" x="3979863" y="2578100"/>
          <p14:tracePt t="36984" x="4017963" y="2590800"/>
          <p14:tracePt t="36991" x="4043363" y="2603500"/>
          <p14:tracePt t="36999" x="4068763" y="2603500"/>
          <p14:tracePt t="37007" x="4092575" y="2603500"/>
          <p14:tracePt t="37015" x="4117975" y="2603500"/>
          <p14:tracePt t="37023" x="4130675" y="2616200"/>
          <p14:tracePt t="37031" x="4143375" y="2627313"/>
          <p14:tracePt t="37215" x="4156075" y="2627313"/>
          <p14:tracePt t="37223" x="4156075" y="2616200"/>
          <p14:tracePt t="37231" x="4156075" y="2603500"/>
          <p14:tracePt t="37239" x="4156075" y="2590800"/>
          <p14:tracePt t="37247" x="4156075" y="2565400"/>
          <p14:tracePt t="37255" x="4156075" y="2540000"/>
          <p14:tracePt t="37263" x="4156075" y="2516188"/>
          <p14:tracePt t="37279" x="4143375" y="2490788"/>
          <p14:tracePt t="37287" x="4143375" y="2465388"/>
          <p14:tracePt t="37296" x="4143375" y="2452688"/>
          <p14:tracePt t="37303" x="4143375" y="2439988"/>
          <p14:tracePt t="37312" x="4143375" y="2414588"/>
          <p14:tracePt t="37319" x="4143375" y="2378075"/>
          <p14:tracePt t="37329" x="4143375" y="2365375"/>
          <p14:tracePt t="37335" x="4143375" y="2339975"/>
          <p14:tracePt t="37344" x="4143375" y="2303463"/>
          <p14:tracePt t="37351" x="4143375" y="2290763"/>
          <p14:tracePt t="37359" x="4143375" y="2265363"/>
          <p14:tracePt t="37367" x="4143375" y="2239963"/>
          <p14:tracePt t="37375" x="4143375" y="2214563"/>
          <p14:tracePt t="37391" x="4143375" y="2201863"/>
          <p14:tracePt t="37399" x="4143375" y="2178050"/>
          <p14:tracePt t="37407" x="4143375" y="2165350"/>
          <p14:tracePt t="37471" x="4143375" y="2152650"/>
          <p14:tracePt t="37495" x="4143375" y="2139950"/>
          <p14:tracePt t="37575" x="4143375" y="2127250"/>
          <p14:tracePt t="37599" x="4143375" y="2114550"/>
          <p14:tracePt t="37615" x="4143375" y="2101850"/>
          <p14:tracePt t="37639" x="4130675" y="2078038"/>
          <p14:tracePt t="37663" x="4117975" y="2065338"/>
          <p14:tracePt t="37719" x="4105275" y="2052638"/>
          <p14:tracePt t="38079" x="4092575" y="2039938"/>
          <p14:tracePt t="38135" x="4081463" y="2039938"/>
          <p14:tracePt t="38167" x="4068763" y="2039938"/>
          <p14:tracePt t="38175" x="4056063" y="2052638"/>
          <p14:tracePt t="38199" x="4056063" y="2065338"/>
          <p14:tracePt t="38207" x="4056063" y="2078038"/>
          <p14:tracePt t="38215" x="4056063" y="2089150"/>
          <p14:tracePt t="38223" x="4056063" y="2101850"/>
          <p14:tracePt t="38231" x="4043363" y="2127250"/>
          <p14:tracePt t="38239" x="4043363" y="2139950"/>
          <p14:tracePt t="38247" x="4043363" y="2152650"/>
          <p14:tracePt t="38255" x="4043363" y="2165350"/>
          <p14:tracePt t="38263" x="4043363" y="2178050"/>
          <p14:tracePt t="38271" x="4043363" y="2201863"/>
          <p14:tracePt t="38287" x="4043363" y="2214563"/>
          <p14:tracePt t="38295" x="4043363" y="2239963"/>
          <p14:tracePt t="38311" x="4043363" y="2252663"/>
          <p14:tracePt t="38319" x="4043363" y="2278063"/>
          <p14:tracePt t="38335" x="4043363" y="2290763"/>
          <p14:tracePt t="38360" x="4043363" y="2314575"/>
          <p14:tracePt t="38383" x="4043363" y="2327275"/>
          <p14:tracePt t="38399" x="4043363" y="2352675"/>
          <p14:tracePt t="38423" x="4043363" y="2365375"/>
          <p14:tracePt t="38431" x="4043363" y="2390775"/>
          <p14:tracePt t="38447" x="4043363" y="2403475"/>
          <p14:tracePt t="38455" x="4043363" y="2427288"/>
          <p14:tracePt t="38463" x="4043363" y="2439988"/>
          <p14:tracePt t="38479" x="4043363" y="2465388"/>
          <p14:tracePt t="38503" x="4043363" y="2478088"/>
          <p14:tracePt t="38599" x="4043363" y="2490788"/>
          <p14:tracePt t="38607" x="4068763" y="2478088"/>
          <p14:tracePt t="38615" x="4081463" y="2465388"/>
          <p14:tracePt t="38623" x="4092575" y="2439988"/>
          <p14:tracePt t="38631" x="4105275" y="2427288"/>
          <p14:tracePt t="38639" x="4105275" y="2390775"/>
          <p14:tracePt t="38647" x="4105275" y="2365375"/>
          <p14:tracePt t="38655" x="4105275" y="2339975"/>
          <p14:tracePt t="38663" x="4130675" y="2290763"/>
          <p14:tracePt t="38671" x="4130675" y="2252663"/>
          <p14:tracePt t="38679" x="4130675" y="2239963"/>
          <p14:tracePt t="38687" x="4130675" y="2214563"/>
          <p14:tracePt t="38695" x="4130675" y="2201863"/>
          <p14:tracePt t="38703" x="4130675" y="2190750"/>
          <p14:tracePt t="38711" x="4130675" y="2165350"/>
          <p14:tracePt t="38728" x="4130675" y="2152650"/>
          <p14:tracePt t="38735" x="4130675" y="2127250"/>
          <p14:tracePt t="38759" x="4117975" y="2114550"/>
          <p14:tracePt t="38911" x="4105275" y="2101850"/>
          <p14:tracePt t="38943" x="4092575" y="2101850"/>
          <p14:tracePt t="38959" x="4068763" y="2101850"/>
          <p14:tracePt t="38967" x="4056063" y="2101850"/>
          <p14:tracePt t="38983" x="4030663" y="2101850"/>
          <p14:tracePt t="38991" x="4005263" y="2101850"/>
          <p14:tracePt t="38999" x="3992563" y="2114550"/>
          <p14:tracePt t="39007" x="3979863" y="2114550"/>
          <p14:tracePt t="39015" x="3968750" y="2114550"/>
          <p14:tracePt t="39023" x="3943350" y="2114550"/>
          <p14:tracePt t="39031" x="3930650" y="2127250"/>
          <p14:tracePt t="39055" x="3917950" y="2127250"/>
          <p14:tracePt t="39071" x="3905250" y="2139950"/>
          <p14:tracePt t="39087" x="3892550" y="2165350"/>
          <p14:tracePt t="39095" x="3879850" y="2178050"/>
          <p14:tracePt t="39103" x="3867150" y="2190750"/>
          <p14:tracePt t="39111" x="3867150" y="2201863"/>
          <p14:tracePt t="39119" x="3867150" y="2227263"/>
          <p14:tracePt t="39127" x="3867150" y="2252663"/>
          <p14:tracePt t="39135" x="3867150" y="2290763"/>
          <p14:tracePt t="39143" x="3867150" y="2339975"/>
          <p14:tracePt t="39151" x="3867150" y="2378075"/>
          <p14:tracePt t="39160" x="3867150" y="2427288"/>
          <p14:tracePt t="39167" x="3867150" y="2465388"/>
          <p14:tracePt t="39177" x="3867150" y="2490788"/>
          <p14:tracePt t="39183" x="3867150" y="2527300"/>
          <p14:tracePt t="39194" x="3867150" y="2540000"/>
          <p14:tracePt t="39199" x="3867150" y="2552700"/>
          <p14:tracePt t="39207" x="3867150" y="2578100"/>
          <p14:tracePt t="39223" x="3879850" y="2590800"/>
          <p14:tracePt t="39239" x="3905250" y="2603500"/>
          <p14:tracePt t="39247" x="3930650" y="2603500"/>
          <p14:tracePt t="39263" x="3956050" y="2603500"/>
          <p14:tracePt t="39271" x="3979863" y="2616200"/>
          <p14:tracePt t="39279" x="4005263" y="2616200"/>
          <p14:tracePt t="39287" x="4043363" y="2616200"/>
          <p14:tracePt t="39295" x="4092575" y="2616200"/>
          <p14:tracePt t="39303" x="4143375" y="2616200"/>
          <p14:tracePt t="39311" x="4230688" y="2616200"/>
          <p14:tracePt t="39319" x="4268788" y="2616200"/>
          <p14:tracePt t="39327" x="4356100" y="2590800"/>
          <p14:tracePt t="39335" x="4418013" y="2578100"/>
          <p14:tracePt t="39343" x="4506913" y="2540000"/>
          <p14:tracePt t="39351" x="4543425" y="2527300"/>
          <p14:tracePt t="39360" x="4606925" y="2503488"/>
          <p14:tracePt t="39367" x="4656138" y="2478088"/>
          <p14:tracePt t="39376" x="4668838" y="2465388"/>
          <p14:tracePt t="39383" x="4694238" y="2452688"/>
          <p14:tracePt t="39393" x="4694238" y="2439988"/>
          <p14:tracePt t="39407" x="4694238" y="2414588"/>
          <p14:tracePt t="39415" x="4706938" y="2390775"/>
          <p14:tracePt t="39423" x="4706938" y="2365375"/>
          <p14:tracePt t="39431" x="4706938" y="2352675"/>
          <p14:tracePt t="39439" x="4706938" y="2314575"/>
          <p14:tracePt t="39447" x="4706938" y="2278063"/>
          <p14:tracePt t="39455" x="4706938" y="2265363"/>
          <p14:tracePt t="39463" x="4706938" y="2227263"/>
          <p14:tracePt t="39471" x="4706938" y="2190750"/>
          <p14:tracePt t="39479" x="4694238" y="2178050"/>
          <p14:tracePt t="39487" x="4656138" y="2139950"/>
          <p14:tracePt t="39495" x="4630738" y="2101850"/>
          <p14:tracePt t="39503" x="4619625" y="2089150"/>
          <p14:tracePt t="39511" x="4581525" y="2065338"/>
          <p14:tracePt t="39519" x="4568825" y="2039938"/>
          <p14:tracePt t="39527" x="4543425" y="2027238"/>
          <p14:tracePt t="39535" x="4506913" y="2014538"/>
          <p14:tracePt t="39543" x="4494213" y="2014538"/>
          <p14:tracePt t="39551" x="4443413" y="1989138"/>
          <p14:tracePt t="39560" x="4418013" y="1989138"/>
          <p14:tracePt t="39567" x="4394200" y="1989138"/>
          <p14:tracePt t="39576" x="4356100" y="1989138"/>
          <p14:tracePt t="39583" x="4330700" y="1989138"/>
          <p14:tracePt t="39593" x="4318000" y="1989138"/>
          <p14:tracePt t="39608" x="4305300" y="1989138"/>
          <p14:tracePt t="39615" x="4294188" y="1989138"/>
          <p14:tracePt t="39623" x="4294188" y="2001838"/>
          <p14:tracePt t="39631" x="4281488" y="2001838"/>
          <p14:tracePt t="39639" x="4268788" y="2014538"/>
          <p14:tracePt t="39647" x="4268788" y="2027238"/>
          <p14:tracePt t="39655" x="4268788" y="2065338"/>
          <p14:tracePt t="39663" x="4268788" y="2089150"/>
          <p14:tracePt t="39671" x="4268788" y="2127250"/>
          <p14:tracePt t="39679" x="4243388" y="2165350"/>
          <p14:tracePt t="39687" x="4243388" y="2214563"/>
          <p14:tracePt t="39695" x="4243388" y="2252663"/>
          <p14:tracePt t="39703" x="4243388" y="2303463"/>
          <p14:tracePt t="39711" x="4243388" y="2339975"/>
          <p14:tracePt t="39719" x="4243388" y="2390775"/>
          <p14:tracePt t="39727" x="4243388" y="2414588"/>
          <p14:tracePt t="39735" x="4243388" y="2452688"/>
          <p14:tracePt t="39743" x="4243388" y="2490788"/>
          <p14:tracePt t="39751" x="4243388" y="2516188"/>
          <p14:tracePt t="39760" x="4243388" y="2552700"/>
          <p14:tracePt t="39767" x="4230688" y="2590800"/>
          <p14:tracePt t="39783" x="4230688" y="2627313"/>
          <p14:tracePt t="39793" x="4217988" y="2640013"/>
          <p14:tracePt t="39799" x="4205288" y="2665413"/>
          <p14:tracePt t="39810" x="4192588" y="2678113"/>
          <p14:tracePt t="39815" x="4181475" y="2703513"/>
          <p14:tracePt t="39823" x="4168775" y="2728913"/>
          <p14:tracePt t="39831" x="4156075" y="2728913"/>
          <p14:tracePt t="39839" x="4130675" y="2752725"/>
          <p14:tracePt t="39847" x="4105275" y="2765425"/>
          <p14:tracePt t="39863" x="4081463" y="2778125"/>
          <p14:tracePt t="39871" x="4043363" y="2778125"/>
          <p14:tracePt t="39879" x="3992563" y="2803525"/>
          <p14:tracePt t="39887" x="3968750" y="2816225"/>
          <p14:tracePt t="39895" x="3917950" y="2816225"/>
          <p14:tracePt t="39903" x="3879850" y="2828925"/>
          <p14:tracePt t="39911" x="3856038" y="2828925"/>
          <p14:tracePt t="39919" x="3805238" y="2828925"/>
          <p14:tracePt t="39927" x="3756025" y="2828925"/>
          <p14:tracePt t="39935" x="3667125" y="2828925"/>
          <p14:tracePt t="39945" x="3579813" y="2828925"/>
          <p14:tracePt t="39951" x="3517900" y="2828925"/>
          <p14:tracePt t="39960" x="3417888" y="2828925"/>
          <p14:tracePt t="39967" x="3341688" y="2828925"/>
          <p14:tracePt t="39976" x="3292475" y="2828925"/>
          <p14:tracePt t="39983" x="3228975" y="2828925"/>
          <p14:tracePt t="39992" x="3154363" y="2828925"/>
          <p14:tracePt t="39999" x="3092450" y="2828925"/>
          <p14:tracePt t="40010" x="3016250" y="2816225"/>
          <p14:tracePt t="40015" x="2954338" y="2816225"/>
          <p14:tracePt t="40023" x="2879725" y="2803525"/>
          <p14:tracePt t="40031" x="2828925" y="2790825"/>
          <p14:tracePt t="40039" x="2778125" y="2790825"/>
          <p14:tracePt t="40047" x="2741613" y="2790825"/>
          <p14:tracePt t="40055" x="2690813" y="2790825"/>
          <p14:tracePt t="40063" x="2654300" y="2790825"/>
          <p14:tracePt t="40071" x="2616200" y="2790825"/>
          <p14:tracePt t="40079" x="2603500" y="2790825"/>
          <p14:tracePt t="40087" x="2565400" y="2790825"/>
          <p14:tracePt t="40095" x="2554288" y="2790825"/>
          <p14:tracePt t="40103" x="2528888" y="2790825"/>
          <p14:tracePt t="40111" x="2516188" y="2790825"/>
          <p14:tracePt t="40119" x="2503488" y="2790825"/>
          <p14:tracePt t="40127" x="2490788" y="2790825"/>
          <p14:tracePt t="40135" x="2478088" y="2803525"/>
          <p14:tracePt t="40151" x="2465388" y="2803525"/>
          <p14:tracePt t="40160" x="2452688" y="2816225"/>
          <p14:tracePt t="40167" x="2428875" y="2828925"/>
          <p14:tracePt t="40391" x="2441575" y="2828925"/>
          <p14:tracePt t="40399" x="2465388" y="2828925"/>
          <p14:tracePt t="40407" x="2478088" y="2828925"/>
          <p14:tracePt t="40415" x="2503488" y="2828925"/>
          <p14:tracePt t="40424" x="2528888" y="2828925"/>
          <p14:tracePt t="40431" x="2554288" y="2828925"/>
          <p14:tracePt t="40439" x="2565400" y="2828925"/>
          <p14:tracePt t="40471" x="2590800" y="2828925"/>
          <p14:tracePt t="40503" x="2603500" y="2828925"/>
          <p14:tracePt t="40535" x="2616200" y="2828925"/>
          <p14:tracePt t="40543" x="2628900" y="2828925"/>
          <p14:tracePt t="40551" x="2641600" y="2828925"/>
          <p14:tracePt t="40567" x="2667000" y="2828925"/>
          <p14:tracePt t="40576" x="2678113" y="2828925"/>
          <p14:tracePt t="40583" x="2716213" y="2828925"/>
          <p14:tracePt t="40592" x="2728913" y="2828925"/>
          <p14:tracePt t="40599" x="2741613" y="2828925"/>
          <p14:tracePt t="40609" x="2754313" y="2828925"/>
          <p14:tracePt t="40615" x="2767013" y="2828925"/>
          <p14:tracePt t="40626" x="2790825" y="2828925"/>
          <p14:tracePt t="40640" x="2816225" y="2828925"/>
          <p14:tracePt t="40655" x="2828925" y="2828925"/>
          <p14:tracePt t="40671" x="2841625" y="2828925"/>
          <p14:tracePt t="40679" x="2867025" y="2828925"/>
          <p14:tracePt t="40687" x="2879725" y="2828925"/>
          <p14:tracePt t="40695" x="2890838" y="2828925"/>
          <p14:tracePt t="40703" x="2903538" y="2828925"/>
          <p14:tracePt t="40711" x="2916238" y="2828925"/>
          <p14:tracePt t="40719" x="2954338" y="2828925"/>
          <p14:tracePt t="40727" x="2979738" y="2828925"/>
          <p14:tracePt t="40735" x="3016250" y="2828925"/>
          <p14:tracePt t="40743" x="3054350" y="2828925"/>
          <p14:tracePt t="40751" x="3103563" y="2816225"/>
          <p14:tracePt t="40759" x="3167063" y="2803525"/>
          <p14:tracePt t="40767" x="3228975" y="2803525"/>
          <p14:tracePt t="40776" x="3317875" y="2790825"/>
          <p14:tracePt t="40783" x="3405188" y="2790825"/>
          <p14:tracePt t="40792" x="3505200" y="2790825"/>
          <p14:tracePt t="40799" x="3592513" y="2790825"/>
          <p14:tracePt t="40809" x="3667125" y="2790825"/>
          <p14:tracePt t="40815" x="3779838" y="2778125"/>
          <p14:tracePt t="40826" x="3856038" y="2778125"/>
          <p14:tracePt t="40831" x="3943350" y="2778125"/>
          <p14:tracePt t="40842" x="3992563" y="2778125"/>
          <p14:tracePt t="40847" x="4043363" y="2778125"/>
          <p14:tracePt t="40855" x="4081463" y="2778125"/>
          <p14:tracePt t="40863" x="4105275" y="2778125"/>
          <p14:tracePt t="40871" x="4117975" y="2778125"/>
          <p14:tracePt t="40983" x="4130675" y="2778125"/>
          <p14:tracePt t="40991" x="4143375" y="2778125"/>
          <p14:tracePt t="40999" x="4156075" y="2778125"/>
          <p14:tracePt t="41009" x="4168775" y="2778125"/>
          <p14:tracePt t="41015" x="4181475" y="2778125"/>
          <p14:tracePt t="41025" x="4205288" y="2778125"/>
          <p14:tracePt t="41031" x="4217988" y="2778125"/>
          <p14:tracePt t="41041" x="4256088" y="2778125"/>
          <p14:tracePt t="41047" x="4281488" y="2778125"/>
          <p14:tracePt t="41055" x="4330700" y="2778125"/>
          <p14:tracePt t="41063" x="4356100" y="2778125"/>
          <p14:tracePt t="41071" x="4406900" y="2778125"/>
          <p14:tracePt t="41079" x="4456113" y="2778125"/>
          <p14:tracePt t="41087" x="4506913" y="2778125"/>
          <p14:tracePt t="41095" x="4556125" y="2778125"/>
          <p14:tracePt t="41103" x="4594225" y="2778125"/>
          <p14:tracePt t="41111" x="4643438" y="2778125"/>
          <p14:tracePt t="41119" x="4706938" y="2778125"/>
          <p14:tracePt t="41127" x="4732338" y="2778125"/>
          <p14:tracePt t="41135" x="4781550" y="2778125"/>
          <p14:tracePt t="41143" x="4806950" y="2765425"/>
          <p14:tracePt t="41151" x="4856163" y="2740025"/>
          <p14:tracePt t="41159" x="4881563" y="2728913"/>
          <p14:tracePt t="41167" x="4906963" y="2728913"/>
          <p14:tracePt t="41175" x="4932363" y="2728913"/>
          <p14:tracePt t="41183" x="4945063" y="2728913"/>
          <p14:tracePt t="41192" x="4956175" y="2728913"/>
          <p14:tracePt t="41199" x="4968875" y="2728913"/>
          <p14:tracePt t="41208" x="4981575" y="2728913"/>
          <p14:tracePt t="41225" x="4994275" y="2728913"/>
          <p14:tracePt t="41241" x="5006975" y="2716213"/>
          <p14:tracePt t="41615" x="4956175" y="2728913"/>
          <p14:tracePt t="41623" x="4945063" y="2740025"/>
          <p14:tracePt t="41631" x="4919663" y="2740025"/>
          <p14:tracePt t="41639" x="4906963" y="2752725"/>
          <p14:tracePt t="41647" x="4881563" y="2752725"/>
          <p14:tracePt t="41657" x="4868863" y="2752725"/>
          <p14:tracePt t="41663" x="4843463" y="2752725"/>
          <p14:tracePt t="41671" x="4832350" y="2778125"/>
          <p14:tracePt t="41679" x="4781550" y="2790825"/>
          <p14:tracePt t="41687" x="4756150" y="2790825"/>
          <p14:tracePt t="41695" x="4706938" y="2803525"/>
          <p14:tracePt t="41703" x="4681538" y="2803525"/>
          <p14:tracePt t="41711" x="4619625" y="2803525"/>
          <p14:tracePt t="41719" x="4581525" y="2828925"/>
          <p14:tracePt t="41727" x="4518025" y="2828925"/>
          <p14:tracePt t="41735" x="4468813" y="2828925"/>
          <p14:tracePt t="41743" x="4418013" y="2828925"/>
          <p14:tracePt t="41751" x="4368800" y="2828925"/>
          <p14:tracePt t="41759" x="4318000" y="2828925"/>
          <p14:tracePt t="41767" x="4230688" y="2828925"/>
          <p14:tracePt t="41775" x="4168775" y="2828925"/>
          <p14:tracePt t="41783" x="4092575" y="2828925"/>
          <p14:tracePt t="41791" x="4017963" y="2828925"/>
          <p14:tracePt t="41799" x="3917950" y="2828925"/>
          <p14:tracePt t="41808" x="3817938" y="2803525"/>
          <p14:tracePt t="41815" x="3717925" y="2765425"/>
          <p14:tracePt t="41824" x="3579813" y="2728913"/>
          <p14:tracePt t="41831" x="3441700" y="2690813"/>
          <p14:tracePt t="41841" x="3292475" y="2640013"/>
          <p14:tracePt t="41847" x="3167063" y="2565400"/>
          <p14:tracePt t="41857" x="3028950" y="2527300"/>
          <p14:tracePt t="41863" x="2803525" y="2414588"/>
          <p14:tracePt t="41871" x="2741613" y="2352675"/>
          <p14:tracePt t="41879" x="2578100" y="2265363"/>
          <p14:tracePt t="41887" x="2452688" y="2190750"/>
          <p14:tracePt t="41895" x="2265363" y="2052638"/>
          <p14:tracePt t="41903" x="2116138" y="1914525"/>
          <p14:tracePt t="41911" x="1914525" y="1714500"/>
          <p14:tracePt t="41919" x="1752600" y="1563688"/>
          <p14:tracePt t="41927" x="1539875" y="1350963"/>
          <p14:tracePt t="41935" x="1352550" y="1227138"/>
          <p14:tracePt t="41943" x="1201738" y="1063625"/>
          <p14:tracePt t="41958" x="1076325" y="938213"/>
          <p14:tracePt t="41960" x="938213" y="812800"/>
          <p14:tracePt t="41967" x="838200" y="688975"/>
          <p14:tracePt t="41975" x="738188" y="588963"/>
          <p14:tracePt t="41983" x="638175" y="500063"/>
          <p14:tracePt t="41991" x="563563" y="425450"/>
          <p14:tracePt t="41999" x="488950" y="338138"/>
          <p14:tracePt t="42007" x="425450" y="287338"/>
          <p14:tracePt t="42015" x="350838" y="187325"/>
          <p14:tracePt t="42024" x="287338" y="125413"/>
          <p14:tracePt t="42031" x="212725" y="50800"/>
          <p14:tracePt t="42527" x="250825" y="1965325"/>
          <p14:tracePt t="42527" x="412750" y="2127250"/>
          <p14:tracePt t="42527" x="512763" y="2239963"/>
          <p14:tracePt t="42527" x="625475" y="2339975"/>
          <p14:tracePt t="42527" x="712788" y="2465388"/>
          <p14:tracePt t="42527" x="825500" y="2578100"/>
          <p14:tracePt t="42527" x="925513" y="2728913"/>
          <p14:tracePt t="42527" x="1038225" y="2865438"/>
          <p14:tracePt t="42527" x="1139825" y="3003550"/>
          <p14:tracePt t="42527" x="1239838" y="3128963"/>
          <p14:tracePt t="42527" x="1339850" y="3278188"/>
          <p14:tracePt t="42527" x="1401763" y="3390900"/>
          <p14:tracePt t="42527" x="1527175" y="3541713"/>
          <p14:tracePt t="42527" x="1601788" y="3654425"/>
          <p14:tracePt t="42527" x="1714500" y="3792538"/>
          <p14:tracePt t="42527" x="1827213" y="3905250"/>
          <p14:tracePt t="42527" x="1952625" y="4029075"/>
          <p14:tracePt t="42527" x="2065338" y="4117975"/>
          <p14:tracePt t="42527" x="2216150" y="4241800"/>
          <p14:tracePt t="42527" x="2365375" y="4367213"/>
          <p14:tracePt t="42527" x="2565400" y="4505325"/>
          <p14:tracePt t="42527" x="2841625" y="4692650"/>
          <p14:tracePt t="42527" x="3079750" y="4868863"/>
          <p14:tracePt t="42527" x="3392488" y="5092700"/>
          <p14:tracePt t="42527" x="3667125" y="5268913"/>
          <p14:tracePt t="42527" x="4030663" y="5481638"/>
          <p14:tracePt t="42527" x="4368800" y="5668963"/>
          <p14:tracePt t="42527" x="4619625" y="5794375"/>
          <p14:tracePt t="42527" x="4856163" y="5919788"/>
          <p14:tracePt t="42527" x="5081588" y="6045200"/>
          <p14:tracePt t="42527" x="5207000" y="6094413"/>
          <p14:tracePt t="42527" x="5307013" y="6169025"/>
          <p14:tracePt t="42527" x="5470525" y="6232525"/>
          <p14:tracePt t="42527" x="5557838" y="6307138"/>
          <p14:tracePt t="42527" x="5583238" y="6307138"/>
          <p14:tracePt t="42527" x="5657850" y="6370638"/>
          <p14:tracePt t="42527" x="5695950" y="6407150"/>
          <p14:tracePt t="42527" x="5719763" y="6419850"/>
          <p14:tracePt t="42527" x="5757863" y="6445250"/>
          <p14:tracePt t="42527" x="5783263" y="6470650"/>
          <p14:tracePt t="42527" x="5783263" y="6483350"/>
          <p14:tracePt t="42527" x="5808663" y="6494463"/>
          <p14:tracePt t="42527" x="5808663" y="6507163"/>
          <p14:tracePt t="42527" x="5821363" y="6507163"/>
          <p14:tracePt t="42527" x="5821363" y="6519863"/>
          <p14:tracePt t="42527" x="5832475" y="6532563"/>
          <p14:tracePt t="42527" x="5845175" y="6545263"/>
          <p14:tracePt t="42527" x="5857875" y="6545263"/>
          <p14:tracePt t="42527" x="5883275" y="6545263"/>
          <p14:tracePt t="42527" x="5921375" y="6570663"/>
          <p14:tracePt t="42527" x="5945188" y="6570663"/>
          <p14:tracePt t="42527" x="5983288" y="6570663"/>
          <p14:tracePt t="42527" x="6021388" y="6570663"/>
          <p14:tracePt t="42527" x="6057900" y="6570663"/>
          <p14:tracePt t="42527" x="6083300" y="6570663"/>
          <p14:tracePt t="42527" x="6121400" y="6570663"/>
          <p14:tracePt t="42527" x="6134100" y="6570663"/>
          <p14:tracePt t="42527" x="6170613" y="6570663"/>
          <p14:tracePt t="42527" x="6196013" y="6570663"/>
          <p14:tracePt t="42527" x="6208713" y="6570663"/>
          <p14:tracePt t="42527" x="6246813" y="6570663"/>
          <p14:tracePt t="42527" x="6270625" y="6583363"/>
          <p14:tracePt t="42527" x="6283325" y="6583363"/>
          <p14:tracePt t="42527" x="6296025" y="6583363"/>
          <p14:tracePt t="42527" x="6308725" y="6583363"/>
          <p14:tracePt t="42527" x="6321425" y="6570663"/>
          <p14:tracePt t="42527" x="6346825" y="6557963"/>
          <p14:tracePt t="42527" x="6383338" y="6532563"/>
          <p14:tracePt t="42527" x="6408738" y="6519863"/>
          <p14:tracePt t="42527" x="6459538" y="6507163"/>
          <p14:tracePt t="42527" x="6508750" y="6483350"/>
          <p14:tracePt t="42527" x="6608763" y="6445250"/>
          <p14:tracePt t="42527" x="6684963" y="6432550"/>
          <p14:tracePt t="42527" x="6797675" y="6394450"/>
          <p14:tracePt t="42527" x="6934200" y="6357938"/>
          <p14:tracePt t="42527" x="7085013" y="6332538"/>
          <p14:tracePt t="42527" x="7235825" y="6319838"/>
          <p14:tracePt t="42527" x="7423150" y="6294438"/>
          <p14:tracePt t="42527" x="7597775" y="6257925"/>
          <p14:tracePt t="42527" x="7797800" y="6245225"/>
          <p14:tracePt t="42527" x="8035925" y="6194425"/>
          <p14:tracePt t="42527" x="8212138" y="6181725"/>
          <p14:tracePt t="42527" x="8448675" y="6181725"/>
          <p14:tracePt t="42527" x="8661400" y="6169025"/>
          <p14:tracePt t="42527" x="8812213" y="6169025"/>
          <p14:tracePt t="42527" x="8986838" y="6169025"/>
          <p14:tracePt t="42527" x="9188450" y="6169025"/>
          <p14:tracePt t="42527" x="9337675" y="6145213"/>
          <p14:tracePt t="42527" x="9488488" y="6145213"/>
          <p14:tracePt t="42527" x="9613900" y="6145213"/>
          <p14:tracePt t="42527" x="9701213" y="6119813"/>
          <p14:tracePt t="42527" x="9775825" y="6119813"/>
          <p14:tracePt t="42527" x="9826625" y="6107113"/>
          <p14:tracePt t="42527" x="9852025" y="6107113"/>
          <p14:tracePt t="42527" x="9888538" y="6081713"/>
          <p14:tracePt t="42527" x="9875838" y="6081713"/>
          <p14:tracePt t="42527" x="9852025" y="6081713"/>
          <p14:tracePt t="42527" x="9801225" y="6081713"/>
          <p14:tracePt t="42527" x="9750425" y="6081713"/>
          <p14:tracePt t="42527" x="9713913" y="6081713"/>
          <p14:tracePt t="42527" x="9663113" y="6081713"/>
          <p14:tracePt t="42527" x="9626600" y="6081713"/>
          <p14:tracePt t="42527" x="9575800" y="6081713"/>
          <p14:tracePt t="42527" x="9525000" y="6081713"/>
          <p14:tracePt t="42527" x="9501188" y="6069013"/>
          <p14:tracePt t="42527" x="9488488" y="6069013"/>
          <p14:tracePt t="42527" x="9450388" y="6069013"/>
          <p14:tracePt t="42527" x="9437688" y="6069013"/>
          <p14:tracePt t="42527" x="9413875" y="6069013"/>
          <p14:tracePt t="42527" x="9388475" y="6056313"/>
          <p14:tracePt t="42527" x="9375775" y="6056313"/>
          <p14:tracePt t="42527" x="9350375" y="6045200"/>
          <p14:tracePt t="42527" x="9337675" y="6045200"/>
          <p14:tracePt t="42527" x="9312275" y="6032500"/>
          <p14:tracePt t="42527" x="9288463" y="6032500"/>
          <p14:tracePt t="42527" x="9250363" y="6032500"/>
          <p14:tracePt t="42527" x="9199563" y="6019800"/>
          <p14:tracePt t="42527" x="9175750" y="6019800"/>
          <p14:tracePt t="42527" x="9137650" y="6007100"/>
          <p14:tracePt t="42527" x="9112250" y="6007100"/>
          <p14:tracePt t="42527" x="9088438" y="6007100"/>
          <p14:tracePt t="42527" x="9050338" y="5994400"/>
          <p14:tracePt t="42527" x="8986838" y="5981700"/>
          <p14:tracePt t="42527" x="8924925" y="5969000"/>
          <p14:tracePt t="42527" x="8874125" y="5969000"/>
          <p14:tracePt t="42527" x="8786813" y="5932488"/>
          <p14:tracePt t="42527" x="8686800" y="5907088"/>
          <p14:tracePt t="42527" x="8599488" y="5881688"/>
          <p14:tracePt t="42527" x="8512175" y="5832475"/>
          <p14:tracePt t="42527" x="8374063" y="5794375"/>
          <p14:tracePt t="42527" x="8174038" y="5694363"/>
          <p14:tracePt t="42527" x="7974013" y="5556250"/>
          <p14:tracePt t="42527" x="7773988" y="5443538"/>
          <p14:tracePt t="42527" x="7472363" y="5256213"/>
          <p14:tracePt t="42527" x="7097713" y="5043488"/>
          <p14:tracePt t="42527" x="6759575" y="4805363"/>
          <p14:tracePt t="42527" x="6383338" y="4567238"/>
          <p14:tracePt t="42527" x="5908675" y="4230688"/>
          <p14:tracePt t="42527" x="5332413" y="3892550"/>
          <p14:tracePt t="42527" x="4856163" y="3529013"/>
          <p14:tracePt t="42527" x="4430713" y="3154363"/>
          <p14:tracePt t="42527" x="3879850" y="2703513"/>
          <p14:tracePt t="42527" x="3454400" y="2303463"/>
          <p14:tracePt t="42527" x="3103563" y="1965325"/>
          <p14:tracePt t="42527" x="2741613" y="1601788"/>
          <p14:tracePt t="42527" x="2416175" y="1301750"/>
          <p14:tracePt t="42527" x="2090738" y="1025525"/>
          <p14:tracePt t="42527" x="1778000" y="788988"/>
          <p14:tracePt t="42527" x="1514475" y="612775"/>
          <p14:tracePt t="42527" x="1276350" y="500063"/>
          <p14:tracePt t="42527" x="1014413" y="338138"/>
          <p14:tracePt t="42527" x="825500" y="250825"/>
          <p14:tracePt t="42527" x="676275" y="187325"/>
          <p14:tracePt t="42527" x="512763" y="125413"/>
          <p14:tracePt t="42527" x="400050" y="74613"/>
          <p14:tracePt t="42527" x="287338" y="381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크기가 다른 두 </a:t>
            </a:r>
            <a:r>
              <a:rPr lang="ko-KR" altLang="en-US" dirty="0" err="1"/>
              <a:t>텐서가</a:t>
            </a:r>
            <a:r>
              <a:rPr lang="ko-KR" altLang="en-US" dirty="0"/>
              <a:t> 더해질 때 </a:t>
            </a:r>
            <a:r>
              <a:rPr lang="ko-KR" altLang="en-US" dirty="0" err="1"/>
              <a:t>브로드캐스팅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작은 </a:t>
            </a:r>
            <a:r>
              <a:rPr lang="ko-KR" altLang="en-US" dirty="0" err="1"/>
              <a:t>텐서가</a:t>
            </a:r>
            <a:r>
              <a:rPr lang="ko-KR" altLang="en-US" dirty="0"/>
              <a:t> 큰 </a:t>
            </a:r>
            <a:r>
              <a:rPr lang="ko-KR" altLang="en-US" dirty="0" err="1"/>
              <a:t>텐서의</a:t>
            </a:r>
            <a:r>
              <a:rPr lang="ko-KR" altLang="en-US" dirty="0"/>
              <a:t> 크기에 맞춤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큰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en-US" altLang="ko-KR" dirty="0" err="1"/>
              <a:t>ndim</a:t>
            </a:r>
            <a:r>
              <a:rPr lang="ko-KR" altLang="en-US" dirty="0"/>
              <a:t>에 맞도록 </a:t>
            </a:r>
            <a:r>
              <a:rPr lang="ko-KR" altLang="en-US" dirty="0" err="1"/>
              <a:t>작은텐서에</a:t>
            </a:r>
            <a:r>
              <a:rPr lang="ko-KR" altLang="en-US" dirty="0"/>
              <a:t> 축 추가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작은 </a:t>
            </a:r>
            <a:r>
              <a:rPr lang="ko-KR" altLang="en-US" dirty="0" err="1"/>
              <a:t>텐서가</a:t>
            </a:r>
            <a:r>
              <a:rPr lang="ko-KR" altLang="en-US" dirty="0"/>
              <a:t> 새 축을 따라서 큰 </a:t>
            </a:r>
            <a:r>
              <a:rPr lang="ko-KR" altLang="en-US" dirty="0" err="1"/>
              <a:t>텐서의</a:t>
            </a:r>
            <a:r>
              <a:rPr lang="ko-KR" altLang="en-US" dirty="0"/>
              <a:t> 크기에 맞도록 반복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7B5D666-39B5-4281-8D8C-5FEABBE51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7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41"/>
    </mc:Choice>
    <mc:Fallback>
      <p:transition spd="slow" advTm="7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05" x="1401763" y="6119813"/>
          <p14:tracePt t="20012" x="1027113" y="5607050"/>
          <p14:tracePt t="20020" x="663575" y="5056188"/>
          <p14:tracePt t="20028" x="163513" y="4379913"/>
          <p14:tracePt t="20652" x="112713" y="5868988"/>
          <p14:tracePt t="20652" x="225425" y="5956300"/>
          <p14:tracePt t="20652" x="312738" y="6019800"/>
          <p14:tracePt t="20652" x="463550" y="6119813"/>
          <p14:tracePt t="20652" x="588963" y="6181725"/>
          <p14:tracePt t="20652" x="712788" y="6294438"/>
          <p14:tracePt t="20652" x="814388" y="6381750"/>
          <p14:tracePt t="20652" x="889000" y="6445250"/>
          <p14:tracePt t="20652" x="976313" y="6507163"/>
          <p14:tracePt t="20652" x="1027113" y="6557963"/>
          <p14:tracePt t="20652" x="1076325" y="6594475"/>
          <p14:tracePt t="20652" x="1089025" y="6619875"/>
          <p14:tracePt t="20652" x="1101725" y="6619875"/>
          <p14:tracePt t="20652" x="1114425" y="6632575"/>
          <p14:tracePt t="20652" x="1089025" y="6645275"/>
          <p14:tracePt t="20652" x="1027113" y="6570663"/>
          <p14:tracePt t="20652" x="950913" y="6432550"/>
          <p14:tracePt t="20652" x="876300" y="6257925"/>
          <p14:tracePt t="20652" x="738188" y="5969000"/>
          <p14:tracePt t="20652" x="625475" y="5656263"/>
          <p14:tracePt t="20652" x="476250" y="5305425"/>
          <p14:tracePt t="20652" x="263525" y="4779963"/>
          <p14:tracePt t="20652" x="163513" y="4379913"/>
          <p14:tracePt t="20652" x="50800" y="3941763"/>
          <p14:tracePt t="27076" x="3717925" y="6796088"/>
          <p14:tracePt t="27084" x="3717925" y="6757988"/>
          <p14:tracePt t="27092" x="3717925" y="6745288"/>
          <p14:tracePt t="27100" x="3717925" y="6707188"/>
          <p14:tracePt t="27108" x="3717925" y="6696075"/>
          <p14:tracePt t="27116" x="3717925" y="6657975"/>
          <p14:tracePt t="27124" x="3705225" y="6594475"/>
          <p14:tracePt t="27132" x="3705225" y="6570663"/>
          <p14:tracePt t="27140" x="3705225" y="6545263"/>
          <p14:tracePt t="27148" x="3705225" y="6507163"/>
          <p14:tracePt t="27156" x="3692525" y="6470650"/>
          <p14:tracePt t="27164" x="3692525" y="6445250"/>
          <p14:tracePt t="27173" x="3692525" y="6419850"/>
          <p14:tracePt t="27180" x="3692525" y="6407150"/>
          <p14:tracePt t="27188" x="3692525" y="6370638"/>
          <p14:tracePt t="27196" x="3692525" y="6357938"/>
          <p14:tracePt t="27204" x="3692525" y="6332538"/>
          <p14:tracePt t="27221" x="3692525" y="6307138"/>
          <p14:tracePt t="27228" x="3692525" y="6294438"/>
          <p14:tracePt t="27244" x="3692525" y="6281738"/>
          <p14:tracePt t="27260" x="3692525" y="6269038"/>
          <p14:tracePt t="27269" x="3692525" y="6257925"/>
          <p14:tracePt t="27300" x="3705225" y="6245225"/>
          <p14:tracePt t="27308" x="3705225" y="6232525"/>
          <p14:tracePt t="27317" x="3717925" y="6232525"/>
          <p14:tracePt t="27324" x="3717925" y="6219825"/>
          <p14:tracePt t="27332" x="3717925" y="6207125"/>
          <p14:tracePt t="27340" x="3730625" y="6207125"/>
          <p14:tracePt t="27348" x="3730625" y="6194425"/>
          <p14:tracePt t="27364" x="3743325" y="6181725"/>
          <p14:tracePt t="27372" x="3756025" y="6181725"/>
          <p14:tracePt t="27380" x="3767138" y="6169025"/>
          <p14:tracePt t="27389" x="3792538" y="6145213"/>
          <p14:tracePt t="27396" x="3805238" y="6132513"/>
          <p14:tracePt t="27405" x="3843338" y="6119813"/>
          <p14:tracePt t="27412" x="3867150" y="6107113"/>
          <p14:tracePt t="27420" x="3930650" y="6081713"/>
          <p14:tracePt t="27428" x="3968750" y="6081713"/>
          <p14:tracePt t="27437" x="4017963" y="6045200"/>
          <p14:tracePt t="27444" x="4081463" y="6019800"/>
          <p14:tracePt t="27454" x="4156075" y="5981700"/>
          <p14:tracePt t="27460" x="4256088" y="5956300"/>
          <p14:tracePt t="27469" x="4356100" y="5919788"/>
          <p14:tracePt t="27476" x="4443413" y="5894388"/>
          <p14:tracePt t="27484" x="4543425" y="5856288"/>
          <p14:tracePt t="27492" x="4643438" y="5794375"/>
          <p14:tracePt t="27500" x="4732338" y="5756275"/>
          <p14:tracePt t="27508" x="4856163" y="5707063"/>
          <p14:tracePt t="27516" x="4932363" y="5656263"/>
          <p14:tracePt t="27524" x="4994275" y="5619750"/>
          <p14:tracePt t="27532" x="5045075" y="5581650"/>
          <p14:tracePt t="27540" x="5068888" y="5581650"/>
          <p14:tracePt t="27548" x="5081588" y="5568950"/>
          <p14:tracePt t="27604" x="5081588" y="5556250"/>
          <p14:tracePt t="27612" x="5057775" y="5556250"/>
          <p14:tracePt t="27621" x="4994275" y="5543550"/>
          <p14:tracePt t="27628" x="4919663" y="5530850"/>
          <p14:tracePt t="27637" x="4794250" y="5494338"/>
          <p14:tracePt t="27644" x="4681538" y="5456238"/>
          <p14:tracePt t="27654" x="4543425" y="5407025"/>
          <p14:tracePt t="27660" x="4381500" y="5356225"/>
          <p14:tracePt t="27670" x="4230688" y="5281613"/>
          <p14:tracePt t="27676" x="4092575" y="5194300"/>
          <p14:tracePt t="27689" x="3968750" y="5143500"/>
          <p14:tracePt t="27692" x="3879850" y="5118100"/>
          <p14:tracePt t="27700" x="3779838" y="5068888"/>
          <p14:tracePt t="27708" x="3705225" y="5056188"/>
          <p14:tracePt t="27716" x="3643313" y="5005388"/>
          <p14:tracePt t="27724" x="3567113" y="4968875"/>
          <p14:tracePt t="27732" x="3467100" y="4930775"/>
          <p14:tracePt t="27740" x="3405188" y="4905375"/>
          <p14:tracePt t="27748" x="3317875" y="4868863"/>
          <p14:tracePt t="27756" x="3228975" y="4830763"/>
          <p14:tracePt t="27764" x="3128963" y="4779963"/>
          <p14:tracePt t="27772" x="3067050" y="4743450"/>
          <p14:tracePt t="27780" x="2979738" y="4692650"/>
          <p14:tracePt t="27788" x="2928938" y="4667250"/>
          <p14:tracePt t="27796" x="2903538" y="4643438"/>
          <p14:tracePt t="27805" x="2867025" y="4630738"/>
          <p14:tracePt t="27812" x="2828925" y="4605338"/>
          <p14:tracePt t="27820" x="2767013" y="4592638"/>
          <p14:tracePt t="27828" x="2716213" y="4592638"/>
          <p14:tracePt t="27837" x="2641600" y="4579938"/>
          <p14:tracePt t="27844" x="2590800" y="4554538"/>
          <p14:tracePt t="27853" x="2528888" y="4530725"/>
          <p14:tracePt t="27860" x="2478088" y="4518025"/>
          <p14:tracePt t="27870" x="2465388" y="4505325"/>
          <p14:tracePt t="27876" x="2428875" y="4492625"/>
          <p14:tracePt t="27885" x="2390775" y="4492625"/>
          <p14:tracePt t="27893" x="2365375" y="4479925"/>
          <p14:tracePt t="27909" x="2352675" y="4479925"/>
          <p14:tracePt t="27916" x="2339975" y="4479925"/>
          <p14:tracePt t="27932" x="2316163" y="4479925"/>
          <p14:tracePt t="27941" x="2303463" y="4479925"/>
          <p14:tracePt t="27948" x="2290763" y="4479925"/>
          <p14:tracePt t="27957" x="2278063" y="4479925"/>
          <p14:tracePt t="27964" x="2265363" y="4479925"/>
          <p14:tracePt t="27980" x="2239963" y="4479925"/>
          <p14:tracePt t="27988" x="2228850" y="4479925"/>
          <p14:tracePt t="27996" x="2216150" y="4479925"/>
          <p14:tracePt t="28005" x="2203450" y="4479925"/>
          <p14:tracePt t="28012" x="2178050" y="4467225"/>
          <p14:tracePt t="28037" x="2152650" y="4467225"/>
          <p14:tracePt t="28053" x="2127250" y="4454525"/>
          <p14:tracePt t="28069" x="2116138" y="4443413"/>
          <p14:tracePt t="28076" x="2103438" y="4443413"/>
          <p14:tracePt t="28086" x="2065338" y="4430713"/>
          <p14:tracePt t="28092" x="2027238" y="4405313"/>
          <p14:tracePt t="28100" x="2014538" y="4405313"/>
          <p14:tracePt t="28108" x="2003425" y="4392613"/>
          <p14:tracePt t="28116" x="1978025" y="4392613"/>
          <p14:tracePt t="28124" x="1952625" y="4354513"/>
          <p14:tracePt t="28132" x="1927225" y="4354513"/>
          <p14:tracePt t="28148" x="1914525" y="4341813"/>
          <p14:tracePt t="28452" x="1890713" y="4330700"/>
          <p14:tracePt t="28460" x="1865313" y="4318000"/>
          <p14:tracePt t="28468" x="1852613" y="4318000"/>
          <p14:tracePt t="28476" x="1827213" y="4305300"/>
          <p14:tracePt t="28492" x="1801813" y="4292600"/>
          <p14:tracePt t="28501" x="1790700" y="4292600"/>
          <p14:tracePt t="28508" x="1778000" y="4279900"/>
          <p14:tracePt t="28516" x="1765300" y="4279900"/>
          <p14:tracePt t="28652" x="1752600" y="4267200"/>
          <p14:tracePt t="28660" x="1739900" y="4254500"/>
          <p14:tracePt t="28669" x="1727200" y="4254500"/>
          <p14:tracePt t="28676" x="1714500" y="4241800"/>
          <p14:tracePt t="28692" x="1701800" y="4230688"/>
          <p14:tracePt t="28716" x="1689100" y="4217988"/>
          <p14:tracePt t="28740" x="1665288" y="4217988"/>
          <p14:tracePt t="28748" x="1665288" y="4192588"/>
          <p14:tracePt t="28756" x="1639888" y="4192588"/>
          <p14:tracePt t="28764" x="1627188" y="4167188"/>
          <p14:tracePt t="28772" x="1614488" y="4167188"/>
          <p14:tracePt t="28780" x="1589088" y="4141788"/>
          <p14:tracePt t="28788" x="1589088" y="4129088"/>
          <p14:tracePt t="28796" x="1552575" y="4105275"/>
          <p14:tracePt t="28804" x="1539875" y="4092575"/>
          <p14:tracePt t="28812" x="1527175" y="4079875"/>
          <p14:tracePt t="28820" x="1514475" y="4067175"/>
          <p14:tracePt t="28828" x="1501775" y="4041775"/>
          <p14:tracePt t="28836" x="1489075" y="4029075"/>
          <p14:tracePt t="28844" x="1476375" y="4017963"/>
          <p14:tracePt t="28852" x="1465263" y="3992563"/>
          <p14:tracePt t="28869" x="1427163" y="3954463"/>
          <p14:tracePt t="28886" x="1427163" y="3941763"/>
          <p14:tracePt t="28892" x="1414463" y="3941763"/>
          <p14:tracePt t="28902" x="1414463" y="3916363"/>
          <p14:tracePt t="28917" x="1389063" y="3905250"/>
          <p14:tracePt t="28933" x="1389063" y="3892550"/>
          <p14:tracePt t="28948" x="1376363" y="3892550"/>
          <p14:tracePt t="28964" x="1376363" y="3879850"/>
          <p14:tracePt t="28988" x="1376363" y="3867150"/>
          <p14:tracePt t="28996" x="1376363" y="3854450"/>
          <p14:tracePt t="29004" x="1352550" y="3841750"/>
          <p14:tracePt t="29020" x="1352550" y="3816350"/>
          <p14:tracePt t="29029" x="1352550" y="3803650"/>
          <p14:tracePt t="29036" x="1339850" y="3792538"/>
          <p14:tracePt t="29044" x="1339850" y="3779838"/>
          <p14:tracePt t="29053" x="1339850" y="3754438"/>
          <p14:tracePt t="29060" x="1327150" y="3729038"/>
          <p14:tracePt t="29069" x="1327150" y="3716338"/>
          <p14:tracePt t="29076" x="1327150" y="3703638"/>
          <p14:tracePt t="29092" x="1327150" y="3679825"/>
          <p14:tracePt t="29102" x="1327150" y="3667125"/>
          <p14:tracePt t="29117" x="1327150" y="3641725"/>
          <p14:tracePt t="29124" x="1327150" y="3629025"/>
          <p14:tracePt t="29140" x="1327150" y="3603625"/>
          <p14:tracePt t="29148" x="1327150" y="3579813"/>
          <p14:tracePt t="29156" x="1327150" y="3567113"/>
          <p14:tracePt t="29164" x="1327150" y="3554413"/>
          <p14:tracePt t="29172" x="1327150" y="3529013"/>
          <p14:tracePt t="29180" x="1327150" y="3503613"/>
          <p14:tracePt t="29196" x="1327150" y="3479800"/>
          <p14:tracePt t="29204" x="1327150" y="3467100"/>
          <p14:tracePt t="29212" x="1327150" y="3441700"/>
          <p14:tracePt t="29228" x="1327150" y="3429000"/>
          <p14:tracePt t="29244" x="1327150" y="3416300"/>
          <p14:tracePt t="29252" x="1327150" y="3403600"/>
          <p14:tracePt t="29268" x="1327150" y="3390900"/>
          <p14:tracePt t="29276" x="1314450" y="3367088"/>
          <p14:tracePt t="29301" x="1314450" y="3354388"/>
          <p14:tracePt t="29309" x="1314450" y="3328988"/>
          <p14:tracePt t="29349" x="1314450" y="3316288"/>
          <p14:tracePt t="29436" x="1314450" y="3290888"/>
          <p14:tracePt t="29468" x="1314450" y="3278188"/>
          <p14:tracePt t="29524" x="1314450" y="3254375"/>
          <p14:tracePt t="29644" x="1301750" y="3241675"/>
          <p14:tracePt t="30180" x="1301750" y="3228975"/>
          <p14:tracePt t="30484" x="1314450" y="3216275"/>
          <p14:tracePt t="30508" x="1327150" y="3216275"/>
          <p14:tracePt t="30517" x="1339850" y="3216275"/>
          <p14:tracePt t="30556" x="1352550" y="3216275"/>
          <p14:tracePt t="30580" x="1363663" y="3216275"/>
          <p14:tracePt t="30588" x="1376363" y="3203575"/>
          <p14:tracePt t="30636" x="1389063" y="3203575"/>
          <p14:tracePt t="30860" x="1414463" y="3203575"/>
          <p14:tracePt t="30868" x="1427163" y="3203575"/>
          <p14:tracePt t="30876" x="1439863" y="3216275"/>
          <p14:tracePt t="30884" x="1452563" y="3241675"/>
          <p14:tracePt t="30892" x="1476375" y="3267075"/>
          <p14:tracePt t="30901" x="1476375" y="3278188"/>
          <p14:tracePt t="30908" x="1514475" y="3328988"/>
          <p14:tracePt t="30916" x="1552575" y="3367088"/>
          <p14:tracePt t="30924" x="1577975" y="3390900"/>
          <p14:tracePt t="30933" x="1614488" y="3429000"/>
          <p14:tracePt t="30940" x="1639888" y="3441700"/>
          <p14:tracePt t="30950" x="1677988" y="3490913"/>
          <p14:tracePt t="30956" x="1701800" y="3516313"/>
          <p14:tracePt t="30967" x="1727200" y="3541713"/>
          <p14:tracePt t="30972" x="1752600" y="3567113"/>
          <p14:tracePt t="30980" x="1765300" y="3579813"/>
          <p14:tracePt t="30988" x="1790700" y="3590925"/>
          <p14:tracePt t="30996" x="1801813" y="3603625"/>
          <p14:tracePt t="31012" x="1814513" y="3603625"/>
          <p14:tracePt t="31116" x="1827213" y="3603625"/>
          <p14:tracePt t="31124" x="1839913" y="3603625"/>
          <p14:tracePt t="31141" x="1865313" y="3603625"/>
          <p14:tracePt t="31156" x="1878013" y="3603625"/>
          <p14:tracePt t="31181" x="1890713" y="3603625"/>
          <p14:tracePt t="31188" x="1903413" y="3603625"/>
          <p14:tracePt t="31397" x="1914525" y="3603625"/>
          <p14:tracePt t="31404" x="1927225" y="3603625"/>
          <p14:tracePt t="31420" x="1939925" y="3603625"/>
          <p14:tracePt t="31428" x="1952625" y="3603625"/>
          <p14:tracePt t="31436" x="1952625" y="3590925"/>
          <p14:tracePt t="31452" x="1965325" y="3590925"/>
          <p14:tracePt t="31484" x="1978025" y="3590925"/>
          <p14:tracePt t="31541" x="1990725" y="3590925"/>
          <p14:tracePt t="31573" x="2003425" y="3590925"/>
          <p14:tracePt t="31581" x="2027238" y="3590925"/>
          <p14:tracePt t="31596" x="2039938" y="3590925"/>
          <p14:tracePt t="31604" x="2065338" y="3603625"/>
          <p14:tracePt t="31621" x="2078038" y="3603625"/>
          <p14:tracePt t="31868" x="2103438" y="3603625"/>
          <p14:tracePt t="31876" x="2116138" y="3603625"/>
          <p14:tracePt t="31884" x="2139950" y="3603625"/>
          <p14:tracePt t="31900" x="2152650" y="3603625"/>
          <p14:tracePt t="31908" x="2178050" y="3603625"/>
          <p14:tracePt t="31916" x="2190750" y="3603625"/>
          <p14:tracePt t="31924" x="2203450" y="3603625"/>
          <p14:tracePt t="31933" x="2216150" y="3603625"/>
          <p14:tracePt t="31940" x="2239963" y="3603625"/>
          <p14:tracePt t="31948" x="2265363" y="3603625"/>
          <p14:tracePt t="31965" x="2278063" y="3603625"/>
          <p14:tracePt t="31972" x="2290763" y="3603625"/>
          <p14:tracePt t="31988" x="2303463" y="3603625"/>
          <p14:tracePt t="32004" x="2316163" y="3603625"/>
          <p14:tracePt t="32012" x="2328863" y="3603625"/>
          <p14:tracePt t="32020" x="2339975" y="3603625"/>
          <p14:tracePt t="32036" x="2352675" y="3603625"/>
          <p14:tracePt t="32044" x="2365375" y="3603625"/>
          <p14:tracePt t="32052" x="2378075" y="3603625"/>
          <p14:tracePt t="32060" x="2390775" y="3603625"/>
          <p14:tracePt t="32068" x="2416175" y="3603625"/>
          <p14:tracePt t="32084" x="2428875" y="3603625"/>
          <p14:tracePt t="32092" x="2465388" y="3603625"/>
          <p14:tracePt t="32100" x="2490788" y="3603625"/>
          <p14:tracePt t="32108" x="2503488" y="3603625"/>
          <p14:tracePt t="32116" x="2541588" y="3603625"/>
          <p14:tracePt t="32124" x="2590800" y="3603625"/>
          <p14:tracePt t="32132" x="2616200" y="3603625"/>
          <p14:tracePt t="32140" x="2667000" y="3603625"/>
          <p14:tracePt t="32148" x="2716213" y="3603625"/>
          <p14:tracePt t="32156" x="2767013" y="3603625"/>
          <p14:tracePt t="32165" x="2816225" y="3603625"/>
          <p14:tracePt t="32172" x="2903538" y="3603625"/>
          <p14:tracePt t="32182" x="2954338" y="3603625"/>
          <p14:tracePt t="32188" x="3003550" y="3603625"/>
          <p14:tracePt t="32198" x="3067050" y="3603625"/>
          <p14:tracePt t="32204" x="3103563" y="3603625"/>
          <p14:tracePt t="32212" x="3141663" y="3603625"/>
          <p14:tracePt t="32220" x="3179763" y="3603625"/>
          <p14:tracePt t="32228" x="3205163" y="3603625"/>
          <p14:tracePt t="32236" x="3241675" y="3603625"/>
          <p14:tracePt t="32244" x="3254375" y="3590925"/>
          <p14:tracePt t="32252" x="3279775" y="3590925"/>
          <p14:tracePt t="32260" x="3305175" y="3590925"/>
          <p14:tracePt t="32268" x="3317875" y="3590925"/>
          <p14:tracePt t="32276" x="3317875" y="3579813"/>
          <p14:tracePt t="32284" x="3354388" y="3567113"/>
          <p14:tracePt t="32300" x="3379788" y="3567113"/>
          <p14:tracePt t="32324" x="3392488" y="3554413"/>
          <p14:tracePt t="32348" x="3417888" y="3554413"/>
          <p14:tracePt t="32388" x="3429000" y="3554413"/>
          <p14:tracePt t="32508" x="3454400" y="3554413"/>
          <p14:tracePt t="32524" x="3467100" y="3554413"/>
          <p14:tracePt t="32532" x="3492500" y="3554413"/>
          <p14:tracePt t="32540" x="3505200" y="3554413"/>
          <p14:tracePt t="32548" x="3517900" y="3554413"/>
          <p14:tracePt t="32556" x="3541713" y="3554413"/>
          <p14:tracePt t="32565" x="3554413" y="3554413"/>
          <p14:tracePt t="32572" x="3567113" y="3554413"/>
          <p14:tracePt t="32581" x="3579813" y="3541713"/>
          <p14:tracePt t="32588" x="3592513" y="3541713"/>
          <p14:tracePt t="32598" x="3617913" y="3541713"/>
          <p14:tracePt t="32604" x="3630613" y="3541713"/>
          <p14:tracePt t="32620" x="3654425" y="3541713"/>
          <p14:tracePt t="32636" x="3667125" y="3529013"/>
          <p14:tracePt t="32652" x="3679825" y="3529013"/>
          <p14:tracePt t="32660" x="3692525" y="3529013"/>
          <p14:tracePt t="32668" x="3692525" y="3516313"/>
          <p14:tracePt t="32684" x="3705225" y="3516313"/>
          <p14:tracePt t="32699" x="3717925" y="3516313"/>
          <p14:tracePt t="32716" x="3730625" y="3516313"/>
          <p14:tracePt t="32724" x="3743325" y="3516313"/>
          <p14:tracePt t="32732" x="3767138" y="3516313"/>
          <p14:tracePt t="32740" x="3779838" y="3516313"/>
          <p14:tracePt t="32748" x="3779838" y="3503613"/>
          <p14:tracePt t="32756" x="3805238" y="3503613"/>
          <p14:tracePt t="32764" x="3817938" y="3503613"/>
          <p14:tracePt t="32773" x="3856038" y="3479800"/>
          <p14:tracePt t="32788" x="3867150" y="3479800"/>
          <p14:tracePt t="32804" x="3892550" y="3479800"/>
          <p14:tracePt t="32821" x="3905250" y="3479800"/>
          <p14:tracePt t="32900" x="3905250" y="3467100"/>
          <p14:tracePt t="32932" x="3930650" y="3467100"/>
          <p14:tracePt t="32940" x="3943350" y="3467100"/>
          <p14:tracePt t="32956" x="3968750" y="3467100"/>
          <p14:tracePt t="32972" x="3979863" y="3467100"/>
          <p14:tracePt t="32981" x="4005263" y="3467100"/>
          <p14:tracePt t="32997" x="4030663" y="3467100"/>
          <p14:tracePt t="33004" x="4056063" y="3467100"/>
          <p14:tracePt t="33020" x="4068763" y="3467100"/>
          <p14:tracePt t="33031" x="4081463" y="3467100"/>
          <p14:tracePt t="33036" x="4092575" y="3467100"/>
          <p14:tracePt t="33044" x="4105275" y="3467100"/>
          <p14:tracePt t="33052" x="4117975" y="3467100"/>
          <p14:tracePt t="33060" x="4130675" y="3467100"/>
          <p14:tracePt t="33068" x="4143375" y="3467100"/>
          <p14:tracePt t="33076" x="4156075" y="3467100"/>
          <p14:tracePt t="33085" x="4168775" y="3467100"/>
          <p14:tracePt t="33100" x="4192588" y="3467100"/>
          <p14:tracePt t="33108" x="4205288" y="3467100"/>
          <p14:tracePt t="33116" x="4217988" y="3467100"/>
          <p14:tracePt t="33125" x="4243388" y="3467100"/>
          <p14:tracePt t="33132" x="4256088" y="3467100"/>
          <p14:tracePt t="33140" x="4294188" y="3467100"/>
          <p14:tracePt t="33148" x="4318000" y="3467100"/>
          <p14:tracePt t="33156" x="4343400" y="3467100"/>
          <p14:tracePt t="33164" x="4381500" y="3467100"/>
          <p14:tracePt t="33172" x="4394200" y="3467100"/>
          <p14:tracePt t="33180" x="4418013" y="3467100"/>
          <p14:tracePt t="33188" x="4456113" y="3467100"/>
          <p14:tracePt t="33197" x="4468813" y="3467100"/>
          <p14:tracePt t="33204" x="4494213" y="3467100"/>
          <p14:tracePt t="33214" x="4530725" y="3467100"/>
          <p14:tracePt t="33220" x="4556125" y="3467100"/>
          <p14:tracePt t="33236" x="4568825" y="3467100"/>
          <p14:tracePt t="33244" x="4594225" y="3467100"/>
          <p14:tracePt t="33260" x="4606925" y="3467100"/>
          <p14:tracePt t="33268" x="4619625" y="3467100"/>
          <p14:tracePt t="33276" x="4630738" y="3467100"/>
          <p14:tracePt t="33300" x="4656138" y="3467100"/>
          <p14:tracePt t="33308" x="4668838" y="3467100"/>
          <p14:tracePt t="33316" x="4681538" y="3467100"/>
          <p14:tracePt t="33324" x="4694238" y="3467100"/>
          <p14:tracePt t="33332" x="4719638" y="3467100"/>
          <p14:tracePt t="33340" x="4743450" y="3467100"/>
          <p14:tracePt t="33357" x="4756150" y="3467100"/>
          <p14:tracePt t="33372" x="4781550" y="3467100"/>
          <p14:tracePt t="33380" x="4806950" y="3467100"/>
          <p14:tracePt t="33388" x="4819650" y="3467100"/>
          <p14:tracePt t="33397" x="4832350" y="3467100"/>
          <p14:tracePt t="33404" x="4843463" y="3467100"/>
          <p14:tracePt t="33413" x="4868863" y="3467100"/>
          <p14:tracePt t="33420" x="4881563" y="3467100"/>
          <p14:tracePt t="33430" x="4894263" y="3467100"/>
          <p14:tracePt t="33436" x="4906963" y="3467100"/>
          <p14:tracePt t="33445" x="4945063" y="3467100"/>
          <p14:tracePt t="33452" x="4956175" y="3467100"/>
          <p14:tracePt t="33468" x="4981575" y="3467100"/>
          <p14:tracePt t="33476" x="5019675" y="3467100"/>
          <p14:tracePt t="33484" x="5032375" y="3467100"/>
          <p14:tracePt t="33492" x="5045075" y="3467100"/>
          <p14:tracePt t="33500" x="5081588" y="3467100"/>
          <p14:tracePt t="33508" x="5094288" y="3467100"/>
          <p14:tracePt t="33516" x="5119688" y="3467100"/>
          <p14:tracePt t="33524" x="5132388" y="3467100"/>
          <p14:tracePt t="33533" x="5145088" y="3467100"/>
          <p14:tracePt t="33541" x="5157788" y="3467100"/>
          <p14:tracePt t="33548" x="5170488" y="3467100"/>
          <p14:tracePt t="33556" x="5181600" y="3467100"/>
          <p14:tracePt t="33564" x="5207000" y="3467100"/>
          <p14:tracePt t="33572" x="5232400" y="3467100"/>
          <p14:tracePt t="33581" x="5245100" y="3467100"/>
          <p14:tracePt t="33588" x="5270500" y="3467100"/>
          <p14:tracePt t="33597" x="5294313" y="3467100"/>
          <p14:tracePt t="33604" x="5319713" y="3467100"/>
          <p14:tracePt t="33613" x="5332413" y="3467100"/>
          <p14:tracePt t="33620" x="5357813" y="3467100"/>
          <p14:tracePt t="33636" x="5370513" y="3467100"/>
          <p14:tracePt t="33647" x="5383213" y="3467100"/>
          <p14:tracePt t="33676" x="5394325" y="3467100"/>
          <p14:tracePt t="33700" x="5407025" y="3467100"/>
          <p14:tracePt t="33708" x="5432425" y="3467100"/>
          <p14:tracePt t="33724" x="5457825" y="3467100"/>
          <p14:tracePt t="33732" x="5470525" y="3467100"/>
          <p14:tracePt t="33740" x="5483225" y="3467100"/>
          <p14:tracePt t="33748" x="5495925" y="3467100"/>
          <p14:tracePt t="33756" x="5519738" y="3467100"/>
          <p14:tracePt t="33772" x="5532438" y="3467100"/>
          <p14:tracePt t="33780" x="5545138" y="3467100"/>
          <p14:tracePt t="33788" x="5557838" y="3479800"/>
          <p14:tracePt t="33796" x="5570538" y="3479800"/>
          <p14:tracePt t="33804" x="5583238" y="3479800"/>
          <p14:tracePt t="33813" x="5607050" y="3479800"/>
          <p14:tracePt t="33830" x="5632450" y="3479800"/>
          <p14:tracePt t="33836" x="5645150" y="3479800"/>
          <p14:tracePt t="33847" x="5670550" y="3479800"/>
          <p14:tracePt t="33852" x="5683250" y="3479800"/>
          <p14:tracePt t="33860" x="5719763" y="3479800"/>
          <p14:tracePt t="33868" x="5732463" y="3479800"/>
          <p14:tracePt t="33876" x="5770563" y="3479800"/>
          <p14:tracePt t="33884" x="5795963" y="3479800"/>
          <p14:tracePt t="33892" x="5821363" y="3479800"/>
          <p14:tracePt t="33900" x="5845175" y="3479800"/>
          <p14:tracePt t="33908" x="5883275" y="3479800"/>
          <p14:tracePt t="33916" x="5908675" y="3479800"/>
          <p14:tracePt t="33924" x="5945188" y="3479800"/>
          <p14:tracePt t="33956" x="5957888" y="3479800"/>
          <p14:tracePt t="33964" x="5995988" y="3479800"/>
          <p14:tracePt t="33972" x="6021388" y="3479800"/>
          <p14:tracePt t="33980" x="6034088" y="3479800"/>
          <p14:tracePt t="33988" x="6057900" y="3479800"/>
          <p14:tracePt t="33996" x="6083300" y="3479800"/>
          <p14:tracePt t="34004" x="6108700" y="3479800"/>
          <p14:tracePt t="34013" x="6134100" y="3479800"/>
          <p14:tracePt t="34020" x="6170613" y="3479800"/>
          <p14:tracePt t="34030" x="6196013" y="3479800"/>
          <p14:tracePt t="34036" x="6221413" y="3479800"/>
          <p14:tracePt t="34046" x="6246813" y="3479800"/>
          <p14:tracePt t="34052" x="6283325" y="3479800"/>
          <p14:tracePt t="34061" x="6296025" y="3479800"/>
          <p14:tracePt t="34068" x="6321425" y="3479800"/>
          <p14:tracePt t="34077" x="6346825" y="3479800"/>
          <p14:tracePt t="34084" x="6383338" y="3479800"/>
          <p14:tracePt t="34092" x="6396038" y="3479800"/>
          <p14:tracePt t="34100" x="6434138" y="3479800"/>
          <p14:tracePt t="34108" x="6472238" y="3479800"/>
          <p14:tracePt t="34116" x="6508750" y="3479800"/>
          <p14:tracePt t="34124" x="6521450" y="3479800"/>
          <p14:tracePt t="34133" x="6546850" y="3479800"/>
          <p14:tracePt t="34140" x="6572250" y="3479800"/>
          <p14:tracePt t="34149" x="6596063" y="3479800"/>
          <p14:tracePt t="34156" x="6608763" y="3479800"/>
          <p14:tracePt t="34164" x="6621463" y="3479800"/>
          <p14:tracePt t="34172" x="6646863" y="3479800"/>
          <p14:tracePt t="34188" x="6672263" y="3479800"/>
          <p14:tracePt t="34196" x="6696075" y="3479800"/>
          <p14:tracePt t="34204" x="6734175" y="3479800"/>
          <p14:tracePt t="34212" x="6772275" y="3479800"/>
          <p14:tracePt t="34220" x="6808788" y="3479800"/>
          <p14:tracePt t="34229" x="6834188" y="3479800"/>
          <p14:tracePt t="34236" x="6872288" y="3479800"/>
          <p14:tracePt t="34246" x="6897688" y="3479800"/>
          <p14:tracePt t="34252" x="6921500" y="3479800"/>
          <p14:tracePt t="34262" x="6946900" y="3479800"/>
          <p14:tracePt t="34268" x="6959600" y="3479800"/>
          <p14:tracePt t="34276" x="6972300" y="3479800"/>
          <p14:tracePt t="34292" x="6985000" y="3479800"/>
          <p14:tracePt t="34300" x="6997700" y="3479800"/>
          <p14:tracePt t="34308" x="7021513" y="3479800"/>
          <p14:tracePt t="34316" x="7034213" y="3479800"/>
          <p14:tracePt t="34324" x="7072313" y="3479800"/>
          <p14:tracePt t="34332" x="7085013" y="3479800"/>
          <p14:tracePt t="34340" x="7110413" y="3479800"/>
          <p14:tracePt t="34348" x="7123113" y="3479800"/>
          <p14:tracePt t="34356" x="7159625" y="3479800"/>
          <p14:tracePt t="34364" x="7172325" y="3479800"/>
          <p14:tracePt t="34372" x="7197725" y="3479800"/>
          <p14:tracePt t="34380" x="7210425" y="3479800"/>
          <p14:tracePt t="34516" x="7223125" y="3467100"/>
          <p14:tracePt t="34604" x="7235825" y="3467100"/>
          <p14:tracePt t="34612" x="7246938" y="3454400"/>
          <p14:tracePt t="34636" x="7246938" y="3441700"/>
          <p14:tracePt t="34645" x="7259638" y="3429000"/>
          <p14:tracePt t="34653" x="7259638" y="3416300"/>
          <p14:tracePt t="34661" x="7259638" y="3390900"/>
          <p14:tracePt t="34668" x="7259638" y="3378200"/>
          <p14:tracePt t="34678" x="7259638" y="3367088"/>
          <p14:tracePt t="34696" x="7297738" y="3303588"/>
          <p14:tracePt t="34700" x="7297738" y="3290888"/>
          <p14:tracePt t="34708" x="7297738" y="3278188"/>
          <p14:tracePt t="34716" x="7297738" y="3241675"/>
          <p14:tracePt t="34724" x="7310438" y="3228975"/>
          <p14:tracePt t="34733" x="7335838" y="3203575"/>
          <p14:tracePt t="34740" x="7335838" y="3178175"/>
          <p14:tracePt t="34748" x="7335838" y="3154363"/>
          <p14:tracePt t="34756" x="7348538" y="3141663"/>
          <p14:tracePt t="34764" x="7348538" y="3128963"/>
          <p14:tracePt t="34772" x="7359650" y="3116263"/>
          <p14:tracePt t="34788" x="7359650" y="3090863"/>
          <p14:tracePt t="34804" x="7372350" y="3090863"/>
          <p14:tracePt t="35196" x="7372350" y="3103563"/>
          <p14:tracePt t="35212" x="7372350" y="3116263"/>
          <p14:tracePt t="35220" x="7372350" y="3128963"/>
          <p14:tracePt t="35236" x="7359650" y="3141663"/>
          <p14:tracePt t="35245" x="7348538" y="3165475"/>
          <p14:tracePt t="35252" x="7335838" y="3178175"/>
          <p14:tracePt t="35261" x="7323138" y="3190875"/>
          <p14:tracePt t="35268" x="7323138" y="3203575"/>
          <p14:tracePt t="35278" x="7297738" y="3216275"/>
          <p14:tracePt t="35284" x="7297738" y="3228975"/>
          <p14:tracePt t="35295" x="7285038" y="3241675"/>
          <p14:tracePt t="35300" x="7285038" y="3254375"/>
          <p14:tracePt t="35308" x="7272338" y="3254375"/>
          <p14:tracePt t="35316" x="7272338" y="3267075"/>
          <p14:tracePt t="35324" x="7259638" y="3278188"/>
          <p14:tracePt t="35356" x="7246938" y="3290888"/>
          <p14:tracePt t="35380" x="7246938" y="3303588"/>
          <p14:tracePt t="35404" x="7235825" y="3303588"/>
          <p14:tracePt t="35412" x="7235825" y="3316288"/>
          <p14:tracePt t="35420" x="7210425" y="3328988"/>
          <p14:tracePt t="35436" x="7197725" y="3328988"/>
          <p14:tracePt t="35445" x="7197725" y="3341688"/>
          <p14:tracePt t="35452" x="7159625" y="3354388"/>
          <p14:tracePt t="35461" x="7134225" y="3367088"/>
          <p14:tracePt t="35468" x="7097713" y="3378200"/>
          <p14:tracePt t="35478" x="7059613" y="3390900"/>
          <p14:tracePt t="35484" x="6997700" y="3403600"/>
          <p14:tracePt t="35494" x="6959600" y="3416300"/>
          <p14:tracePt t="35500" x="6910388" y="3416300"/>
          <p14:tracePt t="35508" x="6846888" y="3429000"/>
          <p14:tracePt t="35516" x="6784975" y="3429000"/>
          <p14:tracePt t="35524" x="6696075" y="3441700"/>
          <p14:tracePt t="35532" x="6608763" y="3454400"/>
          <p14:tracePt t="35540" x="6546850" y="3454400"/>
          <p14:tracePt t="35548" x="6496050" y="3454400"/>
          <p14:tracePt t="35556" x="6459538" y="3454400"/>
          <p14:tracePt t="35564" x="6434138" y="3454400"/>
          <p14:tracePt t="35572" x="6383338" y="3454400"/>
          <p14:tracePt t="35580" x="6346825" y="3454400"/>
          <p14:tracePt t="35588" x="6296025" y="3454400"/>
          <p14:tracePt t="35596" x="6221413" y="3454400"/>
          <p14:tracePt t="35604" x="6134100" y="3454400"/>
          <p14:tracePt t="35612" x="6034088" y="3454400"/>
          <p14:tracePt t="35620" x="5908675" y="3479800"/>
          <p14:tracePt t="35628" x="5795963" y="3503613"/>
          <p14:tracePt t="35636" x="5683250" y="3541713"/>
          <p14:tracePt t="35644" x="5570538" y="3579813"/>
          <p14:tracePt t="35652" x="5519738" y="3579813"/>
          <p14:tracePt t="35661" x="5419725" y="3629025"/>
          <p14:tracePt t="35668" x="5257800" y="3667125"/>
          <p14:tracePt t="35677" x="5145088" y="3716338"/>
          <p14:tracePt t="35684" x="4981575" y="3767138"/>
          <p14:tracePt t="35695" x="4832350" y="3792538"/>
          <p14:tracePt t="35700" x="4656138" y="3841750"/>
          <p14:tracePt t="35709" x="4481513" y="3905250"/>
          <p14:tracePt t="35716" x="4330700" y="3929063"/>
          <p14:tracePt t="35724" x="4192588" y="3979863"/>
          <p14:tracePt t="35732" x="4043363" y="3992563"/>
          <p14:tracePt t="35740" x="3879850" y="4005263"/>
          <p14:tracePt t="35748" x="3743325" y="4029075"/>
          <p14:tracePt t="35756" x="3654425" y="4054475"/>
          <p14:tracePt t="35764" x="3517900" y="4067175"/>
          <p14:tracePt t="35772" x="3405188" y="4092575"/>
          <p14:tracePt t="35781" x="3254375" y="4105275"/>
          <p14:tracePt t="35788" x="3116263" y="4105275"/>
          <p14:tracePt t="35796" x="2954338" y="4105275"/>
          <p14:tracePt t="35804" x="2803525" y="4105275"/>
          <p14:tracePt t="35812" x="2641600" y="4105275"/>
          <p14:tracePt t="35820" x="2516188" y="4105275"/>
          <p14:tracePt t="35828" x="2390775" y="4105275"/>
          <p14:tracePt t="35836" x="2252663" y="4105275"/>
          <p14:tracePt t="35844" x="2127250" y="4105275"/>
          <p14:tracePt t="35852" x="1990725" y="4105275"/>
          <p14:tracePt t="35860" x="1852613" y="4105275"/>
          <p14:tracePt t="35868" x="1701800" y="4105275"/>
          <p14:tracePt t="35877" x="1577975" y="4105275"/>
          <p14:tracePt t="35884" x="1452563" y="4105275"/>
          <p14:tracePt t="35894" x="1301750" y="4105275"/>
          <p14:tracePt t="35900" x="1201738" y="4092575"/>
          <p14:tracePt t="35910" x="1150938" y="4092575"/>
          <p14:tracePt t="35916" x="1076325" y="4079875"/>
          <p14:tracePt t="35925" x="1027113" y="4079875"/>
          <p14:tracePt t="35932" x="989013" y="4067175"/>
          <p14:tracePt t="35948" x="976313" y="4067175"/>
          <p14:tracePt t="36044" x="989013" y="4067175"/>
          <p14:tracePt t="36052" x="1027113" y="4092575"/>
          <p14:tracePt t="36060" x="1089025" y="4105275"/>
          <p14:tracePt t="36068" x="1101725" y="4105275"/>
          <p14:tracePt t="36077" x="1150938" y="4117975"/>
          <p14:tracePt t="36084" x="1189038" y="4117975"/>
          <p14:tracePt t="36094" x="1252538" y="4141788"/>
          <p14:tracePt t="36100" x="1314450" y="4141788"/>
          <p14:tracePt t="36110" x="1363663" y="4154488"/>
          <p14:tracePt t="36116" x="1414463" y="4154488"/>
          <p14:tracePt t="36124" x="1452563" y="4154488"/>
          <p14:tracePt t="36132" x="1489075" y="4154488"/>
          <p14:tracePt t="36141" x="1501775" y="4167188"/>
          <p14:tracePt t="36148" x="1539875" y="4167188"/>
          <p14:tracePt t="36156" x="1552575" y="4167188"/>
          <p14:tracePt t="36164" x="1577975" y="4167188"/>
          <p14:tracePt t="36188" x="1589088" y="4167188"/>
          <p14:tracePt t="36196" x="1601788" y="4167188"/>
          <p14:tracePt t="36204" x="1614488" y="4167188"/>
          <p14:tracePt t="36212" x="1627188" y="4167188"/>
          <p14:tracePt t="36220" x="1639888" y="4167188"/>
          <p14:tracePt t="36228" x="1665288" y="4167188"/>
          <p14:tracePt t="36244" x="1677988" y="4167188"/>
          <p14:tracePt t="36252" x="1689100" y="4167188"/>
          <p14:tracePt t="36268" x="1714500" y="4167188"/>
          <p14:tracePt t="36276" x="1739900" y="4141788"/>
          <p14:tracePt t="36284" x="1752600" y="4141788"/>
          <p14:tracePt t="36293" x="1790700" y="4129088"/>
          <p14:tracePt t="36300" x="1814513" y="4117975"/>
          <p14:tracePt t="36309" x="1827213" y="4105275"/>
          <p14:tracePt t="36316" x="1865313" y="4092575"/>
          <p14:tracePt t="36325" x="1890713" y="4079875"/>
          <p14:tracePt t="36332" x="1903413" y="4079875"/>
          <p14:tracePt t="36341" x="1914525" y="4079875"/>
          <p14:tracePt t="36348" x="1927225" y="4067175"/>
          <p14:tracePt t="36388" x="1939925" y="4067175"/>
          <p14:tracePt t="36396" x="1952625" y="4067175"/>
          <p14:tracePt t="36412" x="1965325" y="4067175"/>
          <p14:tracePt t="36420" x="1978025" y="4067175"/>
          <p14:tracePt t="36428" x="1990725" y="4067175"/>
          <p14:tracePt t="36436" x="2014538" y="4067175"/>
          <p14:tracePt t="36444" x="2039938" y="4067175"/>
          <p14:tracePt t="36461" x="2078038" y="4067175"/>
          <p14:tracePt t="36468" x="2103438" y="4067175"/>
          <p14:tracePt t="36477" x="2116138" y="4067175"/>
          <p14:tracePt t="36484" x="2152650" y="4067175"/>
          <p14:tracePt t="36493" x="2165350" y="4067175"/>
          <p14:tracePt t="36500" x="2203450" y="4067175"/>
          <p14:tracePt t="36510" x="2239963" y="4054475"/>
          <p14:tracePt t="36516" x="2252663" y="4054475"/>
          <p14:tracePt t="36526" x="2278063" y="4054475"/>
          <p14:tracePt t="36533" x="2303463" y="4054475"/>
          <p14:tracePt t="36540" x="2328863" y="4054475"/>
          <p14:tracePt t="36549" x="2365375" y="4054475"/>
          <p14:tracePt t="36556" x="2390775" y="4054475"/>
          <p14:tracePt t="36564" x="2428875" y="4054475"/>
          <p14:tracePt t="36572" x="2452688" y="4041775"/>
          <p14:tracePt t="36580" x="2465388" y="4041775"/>
          <p14:tracePt t="36588" x="2478088" y="4041775"/>
          <p14:tracePt t="36596" x="2516188" y="4041775"/>
          <p14:tracePt t="36604" x="2528888" y="4041775"/>
          <p14:tracePt t="36612" x="2554288" y="4041775"/>
          <p14:tracePt t="36620" x="2565400" y="4041775"/>
          <p14:tracePt t="36628" x="2578100" y="4041775"/>
          <p14:tracePt t="36636" x="2603500" y="4041775"/>
          <p14:tracePt t="36645" x="2628900" y="4041775"/>
          <p14:tracePt t="36660" x="2654300" y="4029075"/>
          <p14:tracePt t="36676" x="2667000" y="4029075"/>
          <p14:tracePt t="36684" x="2678113" y="4029075"/>
          <p14:tracePt t="36700" x="2690813" y="4029075"/>
          <p14:tracePt t="36709" x="2703513" y="4029075"/>
          <p14:tracePt t="36716" x="2716213" y="4029075"/>
          <p14:tracePt t="36732" x="2741613" y="4029075"/>
          <p14:tracePt t="36741" x="2754313" y="4029075"/>
          <p14:tracePt t="36748" x="2778125" y="4029075"/>
          <p14:tracePt t="36756" x="2816225" y="4029075"/>
          <p14:tracePt t="36764" x="2854325" y="4029075"/>
          <p14:tracePt t="36772" x="2903538" y="4029075"/>
          <p14:tracePt t="36780" x="2941638" y="4029075"/>
          <p14:tracePt t="36788" x="2992438" y="4029075"/>
          <p14:tracePt t="36796" x="3028950" y="4029075"/>
          <p14:tracePt t="36804" x="3067050" y="4029075"/>
          <p14:tracePt t="36812" x="3103563" y="4029075"/>
          <p14:tracePt t="36820" x="3141663" y="4029075"/>
          <p14:tracePt t="36828" x="3167063" y="4029075"/>
          <p14:tracePt t="36836" x="3179763" y="4029075"/>
          <p14:tracePt t="36844" x="3205163" y="4029075"/>
          <p14:tracePt t="36852" x="3228975" y="4029075"/>
          <p14:tracePt t="36860" x="3254375" y="4029075"/>
          <p14:tracePt t="36868" x="3279775" y="4029075"/>
          <p14:tracePt t="36877" x="3305175" y="4029075"/>
          <p14:tracePt t="36885" x="3317875" y="4029075"/>
          <p14:tracePt t="36892" x="3328988" y="4029075"/>
          <p14:tracePt t="36900" x="3354388" y="4029075"/>
          <p14:tracePt t="36917" x="3379788" y="4029075"/>
          <p14:tracePt t="36926" x="3392488" y="4029075"/>
          <p14:tracePt t="36943" x="3417888" y="4029075"/>
          <p14:tracePt t="36948" x="3441700" y="4029075"/>
          <p14:tracePt t="36956" x="3454400" y="4029075"/>
          <p14:tracePt t="36964" x="3467100" y="4029075"/>
          <p14:tracePt t="36972" x="3479800" y="4029075"/>
          <p14:tracePt t="36980" x="3505200" y="4029075"/>
          <p14:tracePt t="37229" x="3541713" y="4029075"/>
          <p14:tracePt t="37244" x="3567113" y="4029075"/>
          <p14:tracePt t="37252" x="3592513" y="4029075"/>
          <p14:tracePt t="37260" x="3617913" y="4029075"/>
          <p14:tracePt t="37269" x="3630613" y="4029075"/>
          <p14:tracePt t="37277" x="3667125" y="4029075"/>
          <p14:tracePt t="37284" x="3679825" y="4029075"/>
          <p14:tracePt t="37293" x="3705225" y="4029075"/>
          <p14:tracePt t="37300" x="3743325" y="4029075"/>
          <p14:tracePt t="37308" x="3767138" y="4029075"/>
          <p14:tracePt t="37316" x="3805238" y="4029075"/>
          <p14:tracePt t="37325" x="3843338" y="4029075"/>
          <p14:tracePt t="37332" x="3867150" y="4029075"/>
          <p14:tracePt t="37342" x="3905250" y="4029075"/>
          <p14:tracePt t="37348" x="3943350" y="4029075"/>
          <p14:tracePt t="37356" x="3956050" y="4029075"/>
          <p14:tracePt t="37364" x="3979863" y="4029075"/>
          <p14:tracePt t="37372" x="3992563" y="4029075"/>
          <p14:tracePt t="37380" x="4017963" y="4017963"/>
          <p14:tracePt t="37396" x="4056063" y="4017963"/>
          <p14:tracePt t="37404" x="4068763" y="4017963"/>
          <p14:tracePt t="37412" x="4092575" y="4005263"/>
          <p14:tracePt t="37420" x="4130675" y="4005263"/>
          <p14:tracePt t="37428" x="4156075" y="4005263"/>
          <p14:tracePt t="37436" x="4168775" y="4005263"/>
          <p14:tracePt t="37444" x="4205288" y="4005263"/>
          <p14:tracePt t="37452" x="4243388" y="4005263"/>
          <p14:tracePt t="37460" x="4294188" y="4005263"/>
          <p14:tracePt t="37468" x="4318000" y="4005263"/>
          <p14:tracePt t="37476" x="4356100" y="4005263"/>
          <p14:tracePt t="37484" x="4394200" y="4005263"/>
          <p14:tracePt t="37492" x="4430713" y="4005263"/>
          <p14:tracePt t="37500" x="4443413" y="4005263"/>
          <p14:tracePt t="37508" x="4506913" y="3979863"/>
          <p14:tracePt t="37516" x="4530725" y="3979863"/>
          <p14:tracePt t="37525" x="4543425" y="3979863"/>
          <p14:tracePt t="37532" x="4568825" y="3979863"/>
          <p14:tracePt t="37541" x="4581525" y="3979863"/>
          <p14:tracePt t="37548" x="4606925" y="3979863"/>
          <p14:tracePt t="37581" x="4619625" y="3979863"/>
          <p14:tracePt t="37604" x="4643438" y="3979863"/>
          <p14:tracePt t="37620" x="4656138" y="3979863"/>
          <p14:tracePt t="37628" x="4681538" y="3979863"/>
          <p14:tracePt t="37636" x="4706938" y="3979863"/>
          <p14:tracePt t="37644" x="4743450" y="3979863"/>
          <p14:tracePt t="37652" x="4768850" y="3979863"/>
          <p14:tracePt t="37660" x="4794250" y="3979863"/>
          <p14:tracePt t="37668" x="4832350" y="3979863"/>
          <p14:tracePt t="37676" x="4856163" y="3979863"/>
          <p14:tracePt t="37684" x="4881563" y="3979863"/>
          <p14:tracePt t="37693" x="4919663" y="3979863"/>
          <p14:tracePt t="37700" x="4945063" y="3979863"/>
          <p14:tracePt t="37709" x="4968875" y="3979863"/>
          <p14:tracePt t="37716" x="4994275" y="3979863"/>
          <p14:tracePt t="37732" x="5019675" y="3979863"/>
          <p14:tracePt t="37741" x="5032375" y="3979863"/>
          <p14:tracePt t="37748" x="5045075" y="3979863"/>
          <p14:tracePt t="37764" x="5057775" y="3979863"/>
          <p14:tracePt t="37772" x="5068888" y="3979863"/>
          <p14:tracePt t="37788" x="5081588" y="3979863"/>
          <p14:tracePt t="37796" x="5106988" y="3979863"/>
          <p14:tracePt t="37804" x="5119688" y="3979863"/>
          <p14:tracePt t="37812" x="5145088" y="3979863"/>
          <p14:tracePt t="37820" x="5170488" y="3979863"/>
          <p14:tracePt t="37828" x="5207000" y="3979863"/>
          <p14:tracePt t="37836" x="5219700" y="3979863"/>
          <p14:tracePt t="37844" x="5245100" y="3979863"/>
          <p14:tracePt t="37852" x="5257800" y="3979863"/>
          <p14:tracePt t="37860" x="5281613" y="3979863"/>
          <p14:tracePt t="37868" x="5307013" y="3979863"/>
          <p14:tracePt t="37876" x="5332413" y="3979863"/>
          <p14:tracePt t="37884" x="5345113" y="3979863"/>
          <p14:tracePt t="37893" x="5370513" y="3979863"/>
          <p14:tracePt t="37900" x="5394325" y="3979863"/>
          <p14:tracePt t="37909" x="5407025" y="3979863"/>
          <p14:tracePt t="37941" x="5432425" y="3979863"/>
          <p14:tracePt t="37948" x="5432425" y="4005263"/>
          <p14:tracePt t="38004" x="5432425" y="4017963"/>
          <p14:tracePt t="38476" x="5457825" y="4017963"/>
          <p14:tracePt t="38485" x="5495925" y="4029075"/>
          <p14:tracePt t="38492" x="5519738" y="4029075"/>
          <p14:tracePt t="38500" x="5545138" y="4029075"/>
          <p14:tracePt t="38516" x="5583238" y="4029075"/>
          <p14:tracePt t="38524" x="5619750" y="4029075"/>
          <p14:tracePt t="38532" x="5645150" y="4029075"/>
          <p14:tracePt t="38540" x="5670550" y="4029075"/>
          <p14:tracePt t="38548" x="5695950" y="4029075"/>
          <p14:tracePt t="38644" x="5708650" y="4029075"/>
          <p14:tracePt t="38716" x="5719763" y="4029075"/>
          <p14:tracePt t="38724" x="5732463" y="4029075"/>
          <p14:tracePt t="38732" x="5745163" y="4029075"/>
          <p14:tracePt t="38741" x="5757863" y="4029075"/>
          <p14:tracePt t="38748" x="5770563" y="4029075"/>
          <p14:tracePt t="38757" x="5795963" y="4029075"/>
          <p14:tracePt t="38764" x="5845175" y="4029075"/>
          <p14:tracePt t="38773" x="5895975" y="4017963"/>
          <p14:tracePt t="38780" x="5932488" y="4017963"/>
          <p14:tracePt t="38790" x="5970588" y="4005263"/>
          <p14:tracePt t="38796" x="6008688" y="4005263"/>
          <p14:tracePt t="38805" x="6057900" y="3992563"/>
          <p14:tracePt t="38812" x="6108700" y="3992563"/>
          <p14:tracePt t="38821" x="6157913" y="3992563"/>
          <p14:tracePt t="38828" x="6221413" y="3992563"/>
          <p14:tracePt t="38836" x="6283325" y="3992563"/>
          <p14:tracePt t="38844" x="6346825" y="3992563"/>
          <p14:tracePt t="38852" x="6421438" y="3992563"/>
          <p14:tracePt t="38860" x="6472238" y="3992563"/>
          <p14:tracePt t="38869" x="6534150" y="3992563"/>
          <p14:tracePt t="38876" x="6608763" y="3992563"/>
          <p14:tracePt t="38885" x="6696075" y="3992563"/>
          <p14:tracePt t="38892" x="6734175" y="3992563"/>
          <p14:tracePt t="38900" x="6797675" y="3992563"/>
          <p14:tracePt t="38908" x="6821488" y="3992563"/>
          <p14:tracePt t="38916" x="6897688" y="3992563"/>
          <p14:tracePt t="38924" x="6921500" y="3992563"/>
          <p14:tracePt t="38932" x="6985000" y="3992563"/>
          <p14:tracePt t="38941" x="7059613" y="3992563"/>
          <p14:tracePt t="38948" x="7110413" y="3992563"/>
          <p14:tracePt t="38957" x="7159625" y="3992563"/>
          <p14:tracePt t="38964" x="7223125" y="3992563"/>
          <p14:tracePt t="38974" x="7297738" y="3992563"/>
          <p14:tracePt t="38980" x="7359650" y="3992563"/>
          <p14:tracePt t="38990" x="7448550" y="3992563"/>
          <p14:tracePt t="38996" x="7510463" y="3992563"/>
          <p14:tracePt t="39004" x="7597775" y="3992563"/>
          <p14:tracePt t="39012" x="7685088" y="3992563"/>
          <p14:tracePt t="39020" x="7735888" y="3992563"/>
          <p14:tracePt t="39028" x="7785100" y="3992563"/>
          <p14:tracePt t="39036" x="7810500" y="3992563"/>
          <p14:tracePt t="39044" x="7835900" y="3992563"/>
          <p14:tracePt t="39052" x="7848600" y="3992563"/>
          <p14:tracePt t="39060" x="7874000" y="3992563"/>
          <p14:tracePt t="39076" x="7886700" y="3992563"/>
          <p14:tracePt t="39100" x="7910513" y="3992563"/>
          <p14:tracePt t="39172" x="7923213" y="3992563"/>
          <p14:tracePt t="39220" x="7948613" y="3992563"/>
          <p14:tracePt t="39252" x="7961313" y="3992563"/>
          <p14:tracePt t="39276" x="7986713" y="3992563"/>
          <p14:tracePt t="39284" x="8010525" y="3992563"/>
          <p14:tracePt t="39292" x="8048625" y="3992563"/>
          <p14:tracePt t="39300" x="8086725" y="3992563"/>
          <p14:tracePt t="39308" x="8135938" y="3992563"/>
          <p14:tracePt t="39316" x="8186738" y="3992563"/>
          <p14:tracePt t="39324" x="8286750" y="3954463"/>
          <p14:tracePt t="39332" x="8324850" y="3954463"/>
          <p14:tracePt t="39340" x="8412163" y="3954463"/>
          <p14:tracePt t="39348" x="8474075" y="3941763"/>
          <p14:tracePt t="39356" x="8524875" y="3941763"/>
          <p14:tracePt t="39364" x="8586788" y="3941763"/>
          <p14:tracePt t="39373" x="8637588" y="3941763"/>
          <p14:tracePt t="39380" x="8686800" y="3941763"/>
          <p14:tracePt t="39390" x="8750300" y="3941763"/>
          <p14:tracePt t="39396" x="8786813" y="3941763"/>
          <p14:tracePt t="39406" x="8812213" y="3941763"/>
          <p14:tracePt t="39412" x="8837613" y="3941763"/>
          <p14:tracePt t="39420" x="8863013" y="3941763"/>
          <p14:tracePt t="39428" x="8874125" y="3941763"/>
          <p14:tracePt t="39444" x="8886825" y="3929063"/>
          <p14:tracePt t="39596" x="8886825" y="3941763"/>
          <p14:tracePt t="39612" x="8886825" y="3967163"/>
          <p14:tracePt t="39636" x="8874125" y="3979863"/>
          <p14:tracePt t="39652" x="8874125" y="3992563"/>
          <p14:tracePt t="39660" x="8863013" y="4005263"/>
          <p14:tracePt t="39669" x="8863013" y="4029075"/>
          <p14:tracePt t="39684" x="8837613" y="4054475"/>
          <p14:tracePt t="39692" x="8824913" y="4079875"/>
          <p14:tracePt t="39700" x="8812213" y="4079875"/>
          <p14:tracePt t="39708" x="8812213" y="4092575"/>
          <p14:tracePt t="39716" x="8786813" y="4129088"/>
          <p14:tracePt t="39724" x="8774113" y="4141788"/>
          <p14:tracePt t="39732" x="8750300" y="4154488"/>
          <p14:tracePt t="39740" x="8724900" y="4192588"/>
          <p14:tracePt t="39749" x="8661400" y="4230688"/>
          <p14:tracePt t="39757" x="8637588" y="4241800"/>
          <p14:tracePt t="39764" x="8599488" y="4279900"/>
          <p14:tracePt t="39772" x="8537575" y="4305300"/>
          <p14:tracePt t="39780" x="8524875" y="4330700"/>
          <p14:tracePt t="39789" x="8474075" y="4354513"/>
          <p14:tracePt t="39796" x="8399463" y="4405313"/>
          <p14:tracePt t="39805" x="8361363" y="4418013"/>
          <p14:tracePt t="39812" x="8286750" y="4467225"/>
          <p14:tracePt t="39822" x="8248650" y="4492625"/>
          <p14:tracePt t="39828" x="8174038" y="4543425"/>
          <p14:tracePt t="39836" x="8135938" y="4554538"/>
          <p14:tracePt t="39845" x="8035925" y="4618038"/>
          <p14:tracePt t="39853" x="7935913" y="4656138"/>
          <p14:tracePt t="39861" x="7886700" y="4667250"/>
          <p14:tracePt t="39868" x="7773988" y="4730750"/>
          <p14:tracePt t="39876" x="7661275" y="4792663"/>
          <p14:tracePt t="39884" x="7548563" y="4830763"/>
          <p14:tracePt t="39892" x="7423150" y="4892675"/>
          <p14:tracePt t="39900" x="7285038" y="4956175"/>
          <p14:tracePt t="39908" x="7134225" y="5030788"/>
          <p14:tracePt t="39916" x="6997700" y="5081588"/>
          <p14:tracePt t="39924" x="6834188" y="5156200"/>
          <p14:tracePt t="39932" x="6696075" y="5218113"/>
          <p14:tracePt t="39940" x="6521450" y="5281613"/>
          <p14:tracePt t="39948" x="6383338" y="5356225"/>
          <p14:tracePt t="39957" x="6259513" y="5407025"/>
          <p14:tracePt t="39964" x="6121400" y="5456238"/>
          <p14:tracePt t="39973" x="6021388" y="5494338"/>
          <p14:tracePt t="39980" x="5908675" y="5556250"/>
          <p14:tracePt t="39988" x="5808663" y="5594350"/>
          <p14:tracePt t="39996" x="5708650" y="5619750"/>
          <p14:tracePt t="40005" x="5619750" y="5656263"/>
          <p14:tracePt t="40012" x="5507038" y="5694363"/>
          <p14:tracePt t="40022" x="5407025" y="5719763"/>
          <p14:tracePt t="40028" x="5281613" y="5756275"/>
          <p14:tracePt t="40037" x="5157788" y="5781675"/>
          <p14:tracePt t="40044" x="4994275" y="5819775"/>
          <p14:tracePt t="40052" x="4819650" y="5819775"/>
          <p14:tracePt t="40060" x="4630738" y="5819775"/>
          <p14:tracePt t="40068" x="4456113" y="5819775"/>
          <p14:tracePt t="40076" x="4230688" y="5819775"/>
          <p14:tracePt t="40084" x="3979863" y="5819775"/>
          <p14:tracePt t="40092" x="3779838" y="5819775"/>
          <p14:tracePt t="40100" x="3554413" y="5794375"/>
          <p14:tracePt t="40108" x="3392488" y="5781675"/>
          <p14:tracePt t="40116" x="3167063" y="5732463"/>
          <p14:tracePt t="40124" x="3016250" y="5707063"/>
          <p14:tracePt t="40132" x="2867025" y="5656263"/>
          <p14:tracePt t="40141" x="2716213" y="5581650"/>
          <p14:tracePt t="40148" x="2554288" y="5518150"/>
          <p14:tracePt t="40157" x="2390775" y="5407025"/>
          <p14:tracePt t="40164" x="2239963" y="5294313"/>
          <p14:tracePt t="40173" x="2039938" y="5130800"/>
          <p14:tracePt t="40180" x="1752600" y="4918075"/>
          <p14:tracePt t="40188" x="1527175" y="4705350"/>
          <p14:tracePt t="40196" x="1239838" y="4443413"/>
          <p14:tracePt t="40206" x="989013" y="4205288"/>
          <p14:tracePt t="40212" x="600075" y="3879850"/>
          <p14:tracePt t="40222" x="250825" y="3579813"/>
          <p14:tracePt t="41637" x="87313" y="4430713"/>
          <p14:tracePt t="41645" x="125413" y="4554538"/>
          <p14:tracePt t="41653" x="174625" y="4618038"/>
          <p14:tracePt t="41661" x="212725" y="4692650"/>
          <p14:tracePt t="41669" x="250825" y="4768850"/>
          <p14:tracePt t="41677" x="287338" y="4818063"/>
          <p14:tracePt t="41685" x="338138" y="4879975"/>
          <p14:tracePt t="41693" x="387350" y="4943475"/>
          <p14:tracePt t="41701" x="438150" y="4992688"/>
          <p14:tracePt t="41709" x="476250" y="5043488"/>
          <p14:tracePt t="41717" x="525463" y="5092700"/>
          <p14:tracePt t="41725" x="576263" y="5143500"/>
          <p14:tracePt t="41733" x="625475" y="5156200"/>
          <p14:tracePt t="41741" x="676275" y="5194300"/>
          <p14:tracePt t="41749" x="701675" y="5205413"/>
          <p14:tracePt t="41757" x="738188" y="5218113"/>
          <p14:tracePt t="41765" x="763588" y="5218113"/>
          <p14:tracePt t="41773" x="788988" y="5230813"/>
          <p14:tracePt t="41781" x="801688" y="5243513"/>
          <p14:tracePt t="41789" x="838200" y="5243513"/>
          <p14:tracePt t="41797" x="863600" y="5243513"/>
          <p14:tracePt t="41805" x="901700" y="5243513"/>
          <p14:tracePt t="41814" x="938213" y="5243513"/>
          <p14:tracePt t="41820" x="950913" y="5243513"/>
          <p14:tracePt t="41830" x="989013" y="5243513"/>
          <p14:tracePt t="41836" x="1001713" y="5243513"/>
          <p14:tracePt t="41847" x="1038225" y="5243513"/>
          <p14:tracePt t="41852" x="1089025" y="5230813"/>
          <p14:tracePt t="41861" x="1127125" y="5230813"/>
          <p14:tracePt t="41869" x="1150938" y="5218113"/>
          <p14:tracePt t="41877" x="1227138" y="5218113"/>
          <p14:tracePt t="41885" x="1276350" y="5205413"/>
          <p14:tracePt t="41893" x="1352550" y="5205413"/>
          <p14:tracePt t="41901" x="1401763" y="5194300"/>
          <p14:tracePt t="41909" x="1476375" y="5181600"/>
          <p14:tracePt t="41917" x="1527175" y="5181600"/>
          <p14:tracePt t="41925" x="1601788" y="5168900"/>
          <p14:tracePt t="41933" x="1677988" y="5168900"/>
          <p14:tracePt t="41941" x="1765300" y="5168900"/>
          <p14:tracePt t="41949" x="1865313" y="5168900"/>
          <p14:tracePt t="41957" x="1965325" y="5143500"/>
          <p14:tracePt t="41965" x="2052638" y="5130800"/>
          <p14:tracePt t="41973" x="2116138" y="5118100"/>
          <p14:tracePt t="41981" x="2178050" y="5118100"/>
          <p14:tracePt t="41989" x="2239963" y="5118100"/>
          <p14:tracePt t="41996" x="2278063" y="5118100"/>
          <p14:tracePt t="42005" x="2316163" y="5118100"/>
          <p14:tracePt t="42013" x="2352675" y="5118100"/>
          <p14:tracePt t="42021" x="2378075" y="5118100"/>
          <p14:tracePt t="42030" x="2390775" y="5118100"/>
          <p14:tracePt t="42037" x="2403475" y="5118100"/>
          <p14:tracePt t="42047" x="2416175" y="5105400"/>
          <p14:tracePt t="42053" x="2428875" y="5105400"/>
          <p14:tracePt t="42061" x="2441575" y="5092700"/>
          <p14:tracePt t="42069" x="2452688" y="5081588"/>
          <p14:tracePt t="42077" x="2465388" y="5068888"/>
          <p14:tracePt t="42085" x="2478088" y="5056188"/>
          <p14:tracePt t="42093" x="2490788" y="5043488"/>
          <p14:tracePt t="42109" x="2503488" y="5018088"/>
          <p14:tracePt t="42117" x="2516188" y="5005388"/>
          <p14:tracePt t="42125" x="2528888" y="4992688"/>
          <p14:tracePt t="42133" x="2541588" y="4981575"/>
          <p14:tracePt t="42141" x="2554288" y="4981575"/>
          <p14:tracePt t="42149" x="2565400" y="4956175"/>
          <p14:tracePt t="42157" x="2590800" y="4943475"/>
          <p14:tracePt t="42165" x="2603500" y="4918075"/>
          <p14:tracePt t="42173" x="2628900" y="4892675"/>
          <p14:tracePt t="42181" x="2654300" y="4879975"/>
          <p14:tracePt t="42189" x="2678113" y="4830763"/>
          <p14:tracePt t="42197" x="2690813" y="4818063"/>
          <p14:tracePt t="42205" x="2728913" y="4792663"/>
          <p14:tracePt t="42213" x="2741613" y="4779963"/>
          <p14:tracePt t="42221" x="2767013" y="4768850"/>
          <p14:tracePt t="42230" x="2778125" y="4743450"/>
          <p14:tracePt t="42237" x="2790825" y="4743450"/>
          <p14:tracePt t="42246" x="2816225" y="4718050"/>
          <p14:tracePt t="42253" x="2841625" y="4705350"/>
          <p14:tracePt t="42261" x="2854325" y="4692650"/>
          <p14:tracePt t="42269" x="2867025" y="4679950"/>
          <p14:tracePt t="42277" x="2867025" y="4667250"/>
          <p14:tracePt t="42285" x="2890838" y="4656138"/>
          <p14:tracePt t="42293" x="2890838" y="4643438"/>
          <p14:tracePt t="42301" x="2903538" y="4643438"/>
          <p14:tracePt t="42309" x="2916238" y="4643438"/>
          <p14:tracePt t="42317" x="2928938" y="4643438"/>
          <p14:tracePt t="42325" x="2928938" y="4630738"/>
          <p14:tracePt t="42533" x="2941638" y="4618038"/>
          <p14:tracePt t="42541" x="2954338" y="4618038"/>
          <p14:tracePt t="42549" x="2967038" y="4630738"/>
          <p14:tracePt t="42557" x="2992438" y="4656138"/>
          <p14:tracePt t="42565" x="3003550" y="4679950"/>
          <p14:tracePt t="42573" x="3067050" y="4692650"/>
          <p14:tracePt t="42581" x="3079750" y="4718050"/>
          <p14:tracePt t="42589" x="3092450" y="4730750"/>
          <p14:tracePt t="42597" x="3141663" y="4779963"/>
          <p14:tracePt t="42605" x="3154363" y="4779963"/>
          <p14:tracePt t="42613" x="3179763" y="4818063"/>
          <p14:tracePt t="42621" x="3216275" y="4830763"/>
          <p14:tracePt t="42630" x="3241675" y="4856163"/>
          <p14:tracePt t="42637" x="3254375" y="4868863"/>
          <p14:tracePt t="42646" x="3292475" y="4892675"/>
          <p14:tracePt t="42653" x="3305175" y="4905375"/>
          <p14:tracePt t="42663" x="3317875" y="4918075"/>
          <p14:tracePt t="42669" x="3328988" y="4918075"/>
          <p14:tracePt t="42677" x="3341688" y="4918075"/>
          <p14:tracePt t="42701" x="3367088" y="4943475"/>
          <p14:tracePt t="43645" x="3379788" y="4943475"/>
          <p14:tracePt t="45021" x="3379788" y="4956175"/>
          <p14:tracePt t="45029" x="3367088" y="5005388"/>
          <p14:tracePt t="45037" x="3367088" y="5018088"/>
          <p14:tracePt t="45045" x="3341688" y="5068888"/>
          <p14:tracePt t="45053" x="3328988" y="5092700"/>
          <p14:tracePt t="45061" x="3305175" y="5143500"/>
          <p14:tracePt t="45069" x="3267075" y="5205413"/>
          <p14:tracePt t="45077" x="3241675" y="5318125"/>
          <p14:tracePt t="45085" x="3205163" y="5394325"/>
          <p14:tracePt t="45093" x="3179763" y="5494338"/>
          <p14:tracePt t="45101" x="3141663" y="5581650"/>
          <p14:tracePt t="45109" x="3116263" y="5643563"/>
          <p14:tracePt t="45117" x="3067050" y="5732463"/>
          <p14:tracePt t="45126" x="3028950" y="5807075"/>
          <p14:tracePt t="45133" x="3016250" y="5868988"/>
          <p14:tracePt t="45143" x="2992438" y="5956300"/>
          <p14:tracePt t="45149" x="2954338" y="6069013"/>
          <p14:tracePt t="45157" x="2928938" y="6181725"/>
          <p14:tracePt t="45165" x="2890838" y="6294438"/>
          <p14:tracePt t="45173" x="2867025" y="6432550"/>
          <p14:tracePt t="45181" x="2828925" y="6545263"/>
          <p14:tracePt t="45189" x="2803525" y="6670675"/>
          <p14:tracePt t="45197" x="2767013" y="6770688"/>
          <p14:tracePt t="45965" x="0" y="0"/>
        </p14:tracePtLst>
      </p14:laserTraceLst>
    </p:ext>
  </p:extLst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3557</TotalTime>
  <Words>930</Words>
  <Application>Microsoft Office PowerPoint</Application>
  <PresentationFormat>와이드스크린</PresentationFormat>
  <Paragraphs>126</Paragraphs>
  <Slides>33</Slides>
  <Notes>0</Notes>
  <HiddenSlides>0</HiddenSlides>
  <MMClips>33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휴먼매직체</vt:lpstr>
      <vt:lpstr>Arial</vt:lpstr>
      <vt:lpstr>Gill Sans MT</vt:lpstr>
      <vt:lpstr>갤러리</vt:lpstr>
      <vt:lpstr>신경망의 톱니바퀴</vt:lpstr>
      <vt:lpstr>텐서 연산</vt:lpstr>
      <vt:lpstr>신경망 만들기</vt:lpstr>
      <vt:lpstr>  활성화 함수 relu</vt:lpstr>
      <vt:lpstr>PowerPoint 프레젠테이션</vt:lpstr>
      <vt:lpstr>원소별 연산</vt:lpstr>
      <vt:lpstr>원소별 연산 구현</vt:lpstr>
      <vt:lpstr>PowerPoint 프레젠테이션</vt:lpstr>
      <vt:lpstr>브로드캐스팅</vt:lpstr>
      <vt:lpstr>Ex</vt:lpstr>
      <vt:lpstr>텐서 점곱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텐서 크기 변환</vt:lpstr>
      <vt:lpstr>PowerPoint 프레젠테이션</vt:lpstr>
      <vt:lpstr>PowerPoint 프레젠테이션</vt:lpstr>
      <vt:lpstr>텐서 연산의 기하학적 해석</vt:lpstr>
      <vt:lpstr>PowerPoint 프레젠테이션</vt:lpstr>
      <vt:lpstr>PowerPoint 프레젠테이션</vt:lpstr>
      <vt:lpstr>딥러닝의 기하학적 해석</vt:lpstr>
      <vt:lpstr>신경망의 엔진</vt:lpstr>
      <vt:lpstr>입력 데이터 변환</vt:lpstr>
      <vt:lpstr>훈련 반복 루프</vt:lpstr>
      <vt:lpstr>변화율이란?</vt:lpstr>
      <vt:lpstr>텐서 연산의 변화율 : 그래디언트</vt:lpstr>
      <vt:lpstr>PowerPoint 프레젠테이션</vt:lpstr>
      <vt:lpstr>확률적 경사 하강법</vt:lpstr>
      <vt:lpstr>확률정 경사 하강법 : 모멘텀</vt:lpstr>
      <vt:lpstr>PowerPoint 프레젠테이션</vt:lpstr>
      <vt:lpstr>변화율 연결 : 역전파 알고리즘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신경망의 수학적 구성요소</dc:title>
  <dc:creator>신용진</dc:creator>
  <cp:lastModifiedBy>신용진</cp:lastModifiedBy>
  <cp:revision>28</cp:revision>
  <dcterms:created xsi:type="dcterms:W3CDTF">2021-01-11T00:59:29Z</dcterms:created>
  <dcterms:modified xsi:type="dcterms:W3CDTF">2021-01-13T14:50:04Z</dcterms:modified>
</cp:coreProperties>
</file>